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2"/>
  </p:notesMasterIdLst>
  <p:handoutMasterIdLst>
    <p:handoutMasterId r:id="rId43"/>
  </p:handoutMasterIdLst>
  <p:sldIdLst>
    <p:sldId id="331" r:id="rId2"/>
    <p:sldId id="332" r:id="rId3"/>
    <p:sldId id="334" r:id="rId4"/>
    <p:sldId id="335" r:id="rId5"/>
    <p:sldId id="336" r:id="rId6"/>
    <p:sldId id="337" r:id="rId7"/>
    <p:sldId id="338" r:id="rId8"/>
    <p:sldId id="282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44" r:id="rId17"/>
    <p:sldId id="345" r:id="rId18"/>
    <p:sldId id="346" r:id="rId19"/>
    <p:sldId id="343" r:id="rId20"/>
    <p:sldId id="272" r:id="rId21"/>
    <p:sldId id="318" r:id="rId22"/>
    <p:sldId id="319" r:id="rId23"/>
    <p:sldId id="320" r:id="rId24"/>
    <p:sldId id="321" r:id="rId25"/>
    <p:sldId id="322" r:id="rId26"/>
    <p:sldId id="278" r:id="rId27"/>
    <p:sldId id="339" r:id="rId28"/>
    <p:sldId id="340" r:id="rId29"/>
    <p:sldId id="351" r:id="rId30"/>
    <p:sldId id="352" r:id="rId31"/>
    <p:sldId id="353" r:id="rId32"/>
    <p:sldId id="354" r:id="rId33"/>
    <p:sldId id="355" r:id="rId34"/>
    <p:sldId id="356" r:id="rId35"/>
    <p:sldId id="357" r:id="rId36"/>
    <p:sldId id="358" r:id="rId37"/>
    <p:sldId id="298" r:id="rId38"/>
    <p:sldId id="364" r:id="rId39"/>
    <p:sldId id="258" r:id="rId40"/>
    <p:sldId id="347" r:id="rId41"/>
  </p:sldIdLst>
  <p:sldSz cx="9144000" cy="6858000" type="screen4x3"/>
  <p:notesSz cx="6553200" cy="1112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  <a:srgbClr val="FFFFCC"/>
    <a:srgbClr val="FF9966"/>
    <a:srgbClr val="CCFFCC"/>
    <a:srgbClr val="008000"/>
    <a:srgbClr val="660033"/>
    <a:srgbClr val="FF0066"/>
    <a:srgbClr val="0099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16" autoAdjust="0"/>
    <p:restoredTop sz="97567" autoAdjust="0"/>
  </p:normalViewPr>
  <p:slideViewPr>
    <p:cSldViewPr>
      <p:cViewPr varScale="1">
        <p:scale>
          <a:sx n="74" d="100"/>
          <a:sy n="74" d="100"/>
        </p:scale>
        <p:origin x="17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40752" cy="55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10973" y="0"/>
            <a:ext cx="2840752" cy="55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10567422"/>
            <a:ext cx="2840752" cy="55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0973" y="10567422"/>
            <a:ext cx="2840752" cy="55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F991624-64C0-49C4-9087-8A65257C4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3421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40752" cy="55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10973" y="0"/>
            <a:ext cx="2840752" cy="55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96888" y="835025"/>
            <a:ext cx="5559425" cy="4170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56353" y="5283712"/>
            <a:ext cx="5240494" cy="500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10567422"/>
            <a:ext cx="2840752" cy="55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10973" y="10567422"/>
            <a:ext cx="2840752" cy="55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4D157B5-5B09-4733-9D80-405AC8E80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493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4915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8840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5837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6193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5939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30149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6042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9720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6144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45094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6246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2247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6349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20530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2B0EAA-E9B2-4A27-8ECB-6D7717DAE93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4517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08522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6554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4742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6656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300716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6758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04870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5018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797628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6861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433409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6963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315126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7066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238901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7168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320605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7270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249558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7373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62412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7475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74278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endParaRPr lang="id-ID" smtClean="0"/>
          </a:p>
        </p:txBody>
      </p:sp>
      <p:sp>
        <p:nvSpPr>
          <p:cNvPr id="75780" name="Slide Number Placeholder 3"/>
          <p:cNvSpPr txBox="1">
            <a:spLocks noGrp="1"/>
          </p:cNvSpPr>
          <p:nvPr/>
        </p:nvSpPr>
        <p:spPr bwMode="auto">
          <a:xfrm>
            <a:off x="3710973" y="10567422"/>
            <a:ext cx="2840752" cy="55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9A4D607-1774-4E04-BDCA-98DB47012198}" type="slidenum">
              <a:rPr lang="en-US" sz="1200">
                <a:latin typeface="Arial" charset="0"/>
              </a:rPr>
              <a:pPr algn="r"/>
              <a:t>29</a:t>
            </a:fld>
            <a:endParaRPr lang="en-US" sz="1200">
              <a:latin typeface="Arial" charset="0"/>
            </a:endParaRPr>
          </a:p>
        </p:txBody>
      </p:sp>
      <p:sp>
        <p:nvSpPr>
          <p:cNvPr id="75781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129587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endParaRPr lang="id-ID" smtClean="0"/>
          </a:p>
        </p:txBody>
      </p:sp>
      <p:sp>
        <p:nvSpPr>
          <p:cNvPr id="76804" name="Slide Number Placeholder 3"/>
          <p:cNvSpPr txBox="1">
            <a:spLocks noGrp="1"/>
          </p:cNvSpPr>
          <p:nvPr/>
        </p:nvSpPr>
        <p:spPr bwMode="auto">
          <a:xfrm>
            <a:off x="3710973" y="10567422"/>
            <a:ext cx="2840752" cy="55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138BAD9-37BA-42D4-87F4-33CDF60E25CB}" type="slidenum">
              <a:rPr lang="en-US" sz="1200">
                <a:latin typeface="Arial" charset="0"/>
              </a:rPr>
              <a:pPr algn="r"/>
              <a:t>30</a:t>
            </a:fld>
            <a:endParaRPr lang="en-US" sz="1200">
              <a:latin typeface="Arial" charset="0"/>
            </a:endParaRPr>
          </a:p>
        </p:txBody>
      </p:sp>
      <p:sp>
        <p:nvSpPr>
          <p:cNvPr id="7680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96770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endParaRPr lang="id-ID" smtClean="0"/>
          </a:p>
        </p:txBody>
      </p:sp>
      <p:sp>
        <p:nvSpPr>
          <p:cNvPr id="77828" name="Slide Number Placeholder 3"/>
          <p:cNvSpPr txBox="1">
            <a:spLocks noGrp="1"/>
          </p:cNvSpPr>
          <p:nvPr/>
        </p:nvSpPr>
        <p:spPr bwMode="auto">
          <a:xfrm>
            <a:off x="3710973" y="10567422"/>
            <a:ext cx="2840752" cy="55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A09C5DC-B1FC-4F14-A346-D1229B902DAC}" type="slidenum">
              <a:rPr lang="en-US" sz="1200">
                <a:latin typeface="Arial" charset="0"/>
              </a:rPr>
              <a:pPr algn="r"/>
              <a:t>31</a:t>
            </a:fld>
            <a:endParaRPr lang="en-US" sz="1200">
              <a:latin typeface="Arial" charset="0"/>
            </a:endParaRPr>
          </a:p>
        </p:txBody>
      </p:sp>
      <p:sp>
        <p:nvSpPr>
          <p:cNvPr id="7782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251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5120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703714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endParaRPr lang="id-ID" smtClean="0"/>
          </a:p>
        </p:txBody>
      </p:sp>
      <p:sp>
        <p:nvSpPr>
          <p:cNvPr id="78852" name="Slide Number Placeholder 3"/>
          <p:cNvSpPr txBox="1">
            <a:spLocks noGrp="1"/>
          </p:cNvSpPr>
          <p:nvPr/>
        </p:nvSpPr>
        <p:spPr bwMode="auto">
          <a:xfrm>
            <a:off x="3710973" y="10567422"/>
            <a:ext cx="2840752" cy="55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1B64DE8-9B82-45FE-AE5E-97C91B0CE781}" type="slidenum">
              <a:rPr lang="en-US" sz="1200">
                <a:latin typeface="Arial" charset="0"/>
              </a:rPr>
              <a:pPr algn="r"/>
              <a:t>32</a:t>
            </a:fld>
            <a:endParaRPr lang="en-US" sz="1200">
              <a:latin typeface="Arial" charset="0"/>
            </a:endParaRPr>
          </a:p>
        </p:txBody>
      </p:sp>
      <p:sp>
        <p:nvSpPr>
          <p:cNvPr id="7885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8537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endParaRPr lang="id-ID" smtClean="0"/>
          </a:p>
        </p:txBody>
      </p:sp>
      <p:sp>
        <p:nvSpPr>
          <p:cNvPr id="79876" name="Slide Number Placeholder 3"/>
          <p:cNvSpPr txBox="1">
            <a:spLocks noGrp="1"/>
          </p:cNvSpPr>
          <p:nvPr/>
        </p:nvSpPr>
        <p:spPr bwMode="auto">
          <a:xfrm>
            <a:off x="3710973" y="10567422"/>
            <a:ext cx="2840752" cy="55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112115B-341F-4CD7-8034-4618A18AE332}" type="slidenum">
              <a:rPr lang="en-US" sz="1200">
                <a:latin typeface="Arial" charset="0"/>
              </a:rPr>
              <a:pPr algn="r"/>
              <a:t>33</a:t>
            </a:fld>
            <a:endParaRPr lang="en-US" sz="1200">
              <a:latin typeface="Arial" charset="0"/>
            </a:endParaRPr>
          </a:p>
        </p:txBody>
      </p:sp>
      <p:sp>
        <p:nvSpPr>
          <p:cNvPr id="79877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57189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endParaRPr lang="id-ID" smtClean="0"/>
          </a:p>
        </p:txBody>
      </p:sp>
      <p:sp>
        <p:nvSpPr>
          <p:cNvPr id="80900" name="Slide Number Placeholder 3"/>
          <p:cNvSpPr txBox="1">
            <a:spLocks noGrp="1"/>
          </p:cNvSpPr>
          <p:nvPr/>
        </p:nvSpPr>
        <p:spPr bwMode="auto">
          <a:xfrm>
            <a:off x="3710973" y="10567422"/>
            <a:ext cx="2840752" cy="55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91291C-1B8C-443C-8190-CCA7B3C23C98}" type="slidenum">
              <a:rPr lang="en-US" sz="1200">
                <a:latin typeface="Arial" charset="0"/>
              </a:rPr>
              <a:pPr algn="r"/>
              <a:t>34</a:t>
            </a:fld>
            <a:endParaRPr lang="en-US" sz="1200">
              <a:latin typeface="Arial" charset="0"/>
            </a:endParaRPr>
          </a:p>
        </p:txBody>
      </p:sp>
      <p:sp>
        <p:nvSpPr>
          <p:cNvPr id="80901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504944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endParaRPr lang="id-ID" smtClean="0"/>
          </a:p>
        </p:txBody>
      </p:sp>
      <p:sp>
        <p:nvSpPr>
          <p:cNvPr id="81924" name="Slide Number Placeholder 3"/>
          <p:cNvSpPr txBox="1">
            <a:spLocks noGrp="1"/>
          </p:cNvSpPr>
          <p:nvPr/>
        </p:nvSpPr>
        <p:spPr bwMode="auto">
          <a:xfrm>
            <a:off x="3710973" y="10567422"/>
            <a:ext cx="2840752" cy="55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5C4576F-98A4-4FFB-A9BB-BB1E16AE072C}" type="slidenum">
              <a:rPr lang="en-US" sz="1200">
                <a:latin typeface="Arial" charset="0"/>
              </a:rPr>
              <a:pPr algn="r"/>
              <a:t>35</a:t>
            </a:fld>
            <a:endParaRPr lang="en-US" sz="1200">
              <a:latin typeface="Arial" charset="0"/>
            </a:endParaRPr>
          </a:p>
        </p:txBody>
      </p:sp>
      <p:sp>
        <p:nvSpPr>
          <p:cNvPr id="81925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6320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endParaRPr lang="id-ID" smtClean="0"/>
          </a:p>
        </p:txBody>
      </p:sp>
      <p:sp>
        <p:nvSpPr>
          <p:cNvPr id="82948" name="Slide Number Placeholder 3"/>
          <p:cNvSpPr txBox="1">
            <a:spLocks noGrp="1"/>
          </p:cNvSpPr>
          <p:nvPr/>
        </p:nvSpPr>
        <p:spPr bwMode="auto">
          <a:xfrm>
            <a:off x="3710973" y="10567422"/>
            <a:ext cx="2840752" cy="55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747121-5103-4B37-81E7-B0D1A8500C94}" type="slidenum">
              <a:rPr lang="en-US" sz="1200">
                <a:latin typeface="Arial" charset="0"/>
              </a:rPr>
              <a:pPr algn="r"/>
              <a:t>36</a:t>
            </a:fld>
            <a:endParaRPr lang="en-US" sz="1200">
              <a:latin typeface="Arial" charset="0"/>
            </a:endParaRPr>
          </a:p>
        </p:txBody>
      </p:sp>
      <p:sp>
        <p:nvSpPr>
          <p:cNvPr id="8294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166981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8397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9754625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440" tIns="45720" rIns="91440" bIns="45720"/>
          <a:lstStyle/>
          <a:p>
            <a:pPr eaLnBrk="1" hangingPunct="1"/>
            <a:endParaRPr lang="id-ID" smtClean="0"/>
          </a:p>
        </p:txBody>
      </p:sp>
      <p:sp>
        <p:nvSpPr>
          <p:cNvPr id="84996" name="Slide Number Placeholder 3"/>
          <p:cNvSpPr txBox="1">
            <a:spLocks noGrp="1"/>
          </p:cNvSpPr>
          <p:nvPr/>
        </p:nvSpPr>
        <p:spPr bwMode="auto">
          <a:xfrm>
            <a:off x="3710973" y="10567422"/>
            <a:ext cx="2840752" cy="555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28FAECC-71D2-4E53-BB08-F9DCA8D9CFCA}" type="slidenum">
              <a:rPr lang="en-US" sz="1200">
                <a:latin typeface="Arial" charset="0"/>
              </a:rPr>
              <a:pPr algn="r"/>
              <a:t>38</a:t>
            </a:fld>
            <a:endParaRPr lang="en-US" sz="1200">
              <a:latin typeface="Arial" charset="0"/>
            </a:endParaRPr>
          </a:p>
        </p:txBody>
      </p:sp>
      <p:sp>
        <p:nvSpPr>
          <p:cNvPr id="84997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35925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8602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7528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5222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2453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5325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1214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5427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60347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5530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3813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563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4947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5734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947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0D272-26A9-47BD-BE9A-A09114B17A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64338-B510-4B54-83CD-8CE549DC5E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64338-B510-4B54-83CD-8CE549DC5E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64338-B510-4B54-83CD-8CE549DC5E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41B558-F903-454C-8404-73BF005463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64338-B510-4B54-83CD-8CE549DC5E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F442D0-AD5B-466D-9886-DD3E01A7DD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64338-B510-4B54-83CD-8CE549DC5E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64338-B510-4B54-83CD-8CE549DC5E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4B831-CDED-452E-AF2F-C58A8D0895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AE40105-D76C-4DC3-996E-B7A63D81BD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4364338-B510-4B54-83CD-8CE549DC5E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gif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196AB719-640D-4883-BB0D-3D92AA883B98}" type="slidenum">
              <a:rPr lang="en-US" sz="1200" smtClean="0">
                <a:solidFill>
                  <a:schemeClr val="tx1"/>
                </a:solidFill>
              </a:rPr>
              <a:pPr/>
              <a:t>1</a:t>
            </a:fld>
            <a:endParaRPr lang="en-US" sz="1200" smtClean="0">
              <a:solidFill>
                <a:schemeClr val="tx1"/>
              </a:solidFill>
            </a:endParaRPr>
          </a:p>
        </p:txBody>
      </p:sp>
      <p:pic>
        <p:nvPicPr>
          <p:cNvPr id="475140" name="Picture 4" descr="foto-prawedding3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95600" y="1752600"/>
            <a:ext cx="34290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75141" name="WordArt 5"/>
          <p:cNvSpPr>
            <a:spLocks noChangeArrowheads="1" noChangeShapeType="1" noTextEdit="1"/>
          </p:cNvSpPr>
          <p:nvPr/>
        </p:nvSpPr>
        <p:spPr bwMode="auto">
          <a:xfrm>
            <a:off x="563563" y="685800"/>
            <a:ext cx="7970837" cy="510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ts val="3500"/>
              </a:lnSpc>
            </a:pPr>
            <a:r>
              <a:rPr lang="en-US" sz="3600" b="1" kern="10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Peraturan</a:t>
            </a:r>
            <a:r>
              <a:rPr lang="en-US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 </a:t>
            </a:r>
            <a:r>
              <a:rPr lang="en-US" sz="3600" b="1" kern="10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Pemerintah</a:t>
            </a:r>
            <a:endParaRPr lang="en-US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  <a:p>
            <a:pPr algn="ctr">
              <a:lnSpc>
                <a:spcPts val="3500"/>
              </a:lnSpc>
            </a:pPr>
            <a:r>
              <a:rPr lang="en-US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No. 10 </a:t>
            </a:r>
            <a:r>
              <a:rPr lang="en-US" sz="3600" b="1" kern="10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Tahun</a:t>
            </a:r>
            <a:r>
              <a:rPr lang="en-US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 1983 </a:t>
            </a:r>
            <a:r>
              <a:rPr lang="en-US" sz="3600" b="1" kern="10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jo</a:t>
            </a:r>
            <a:r>
              <a:rPr lang="en-US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. </a:t>
            </a:r>
            <a:r>
              <a:rPr lang="en-US" sz="3600" b="1" kern="10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Peraturan</a:t>
            </a:r>
            <a:endParaRPr lang="en-US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  <a:p>
            <a:pPr algn="ctr">
              <a:lnSpc>
                <a:spcPts val="3500"/>
              </a:lnSpc>
            </a:pPr>
            <a:r>
              <a:rPr lang="en-US" sz="3600" b="1" kern="10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Pemerintah</a:t>
            </a:r>
            <a:r>
              <a:rPr lang="en-US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 No. 45 </a:t>
            </a:r>
            <a:r>
              <a:rPr lang="en-US" sz="3600" b="1" kern="10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Tahun</a:t>
            </a:r>
            <a:r>
              <a:rPr lang="en-US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 1990</a:t>
            </a:r>
          </a:p>
          <a:p>
            <a:pPr algn="ctr">
              <a:lnSpc>
                <a:spcPts val="3500"/>
              </a:lnSpc>
            </a:pPr>
            <a:endParaRPr lang="en-US" sz="3600" b="1" kern="1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  <a:p>
            <a:pPr algn="ctr">
              <a:lnSpc>
                <a:spcPts val="3500"/>
              </a:lnSpc>
            </a:pPr>
            <a:endParaRPr lang="en-US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  <a:p>
            <a:pPr algn="ctr">
              <a:lnSpc>
                <a:spcPts val="3500"/>
              </a:lnSpc>
            </a:pPr>
            <a:endParaRPr lang="en-US" sz="3600" b="1" kern="1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  <a:p>
            <a:pPr algn="ctr">
              <a:lnSpc>
                <a:spcPts val="3500"/>
              </a:lnSpc>
            </a:pPr>
            <a:endParaRPr lang="en-US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  <a:p>
            <a:pPr algn="ctr">
              <a:lnSpc>
                <a:spcPts val="3500"/>
              </a:lnSpc>
            </a:pPr>
            <a:r>
              <a:rPr lang="en-US" sz="3600" b="1" kern="10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Tentang</a:t>
            </a:r>
            <a:endParaRPr lang="en-US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  <a:p>
            <a:pPr algn="ctr">
              <a:lnSpc>
                <a:spcPts val="3500"/>
              </a:lnSpc>
            </a:pPr>
            <a:r>
              <a:rPr lang="en-US" sz="3600" b="1" kern="10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Izin</a:t>
            </a:r>
            <a:r>
              <a:rPr lang="en-US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 </a:t>
            </a:r>
            <a:r>
              <a:rPr lang="en-US" sz="3600" b="1" kern="10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Perkawinan</a:t>
            </a:r>
            <a:r>
              <a:rPr lang="en-US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 </a:t>
            </a:r>
            <a:r>
              <a:rPr lang="en-US" sz="3600" b="1" kern="10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dan</a:t>
            </a:r>
            <a:r>
              <a:rPr lang="en-US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 </a:t>
            </a:r>
            <a:r>
              <a:rPr lang="en-US" sz="3600" b="1" kern="10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Perceraian</a:t>
            </a:r>
            <a:endParaRPr lang="en-US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-457200"/>
            <a:ext cx="8229600" cy="1399032"/>
          </a:xfrm>
        </p:spPr>
        <p:txBody>
          <a:bodyPr>
            <a:normAutofit/>
          </a:bodyPr>
          <a:lstStyle/>
          <a:p>
            <a:pPr marL="484632" indent="0" algn="just" eaLnBrk="1" fontAlgn="auto" hangingPunct="1">
              <a:spcAft>
                <a:spcPts val="0"/>
              </a:spcAft>
              <a:defRPr/>
            </a:pPr>
            <a:r>
              <a:rPr lang="en-US" sz="4000" b="1" u="sng" dirty="0" err="1" smtClean="0">
                <a:solidFill>
                  <a:srgbClr val="FFFF00"/>
                </a:solidFill>
                <a:latin typeface="+mj-lt"/>
              </a:rPr>
              <a:t>Pasal</a:t>
            </a:r>
            <a:r>
              <a:rPr lang="en-US" sz="4000" b="1" u="sng" dirty="0" smtClean="0">
                <a:solidFill>
                  <a:srgbClr val="FFFF00"/>
                </a:solidFill>
                <a:latin typeface="+mj-lt"/>
              </a:rPr>
              <a:t> 12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4D4ED932-E27B-4266-9003-75D08481C300}" type="slidenum">
              <a:rPr lang="en-US" sz="1200" smtClean="0">
                <a:solidFill>
                  <a:schemeClr val="tx1"/>
                </a:solidFill>
              </a:rPr>
              <a:pPr/>
              <a:t>10</a:t>
            </a:fld>
            <a:endParaRPr lang="en-US" sz="1200" smtClean="0">
              <a:solidFill>
                <a:schemeClr val="tx1"/>
              </a:solidFill>
            </a:endParaRPr>
          </a:p>
        </p:txBody>
      </p:sp>
      <p:pic>
        <p:nvPicPr>
          <p:cNvPr id="462852" name="Picture 4" descr="CBIZ165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3733800"/>
            <a:ext cx="1839913" cy="3048000"/>
          </a:xfrm>
          <a:noFill/>
        </p:spPr>
      </p:pic>
      <p:pic>
        <p:nvPicPr>
          <p:cNvPr id="462853" name="Picture 5" descr="CBIZ1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800600"/>
            <a:ext cx="1651000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2854" name="Rectangle 6"/>
          <p:cNvSpPr>
            <a:spLocks noChangeArrowheads="1"/>
          </p:cNvSpPr>
          <p:nvPr/>
        </p:nvSpPr>
        <p:spPr bwMode="auto">
          <a:xfrm>
            <a:off x="381000" y="1181100"/>
            <a:ext cx="81534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Pemberian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atau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penolakan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ijin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melakukan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perceraian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dan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untuk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beristeri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lebih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dari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seorang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dilakukan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oleh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Pejabat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secara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tertulis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dalam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jangka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waktu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selambat-lambatnya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3 (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tiga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)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bulan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TMT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ia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mulai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menerima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permintaan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ijin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6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tersebut</a:t>
            </a:r>
            <a:r>
              <a:rPr lang="en-US" sz="2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.</a:t>
            </a:r>
          </a:p>
        </p:txBody>
      </p:sp>
      <p:pic>
        <p:nvPicPr>
          <p:cNvPr id="2" name="Picture 5" descr="CBIZ1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5024438"/>
            <a:ext cx="1651000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900" name="Text Box 4"/>
          <p:cNvSpPr>
            <a:spLocks noGrp="1" noChangeArrowheads="1"/>
          </p:cNvSpPr>
          <p:nvPr>
            <p:ph type="ctrTitle"/>
          </p:nvPr>
        </p:nvSpPr>
        <p:spPr>
          <a:xfrm>
            <a:off x="609600" y="1981200"/>
            <a:ext cx="8229600" cy="6096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rgbClr val="FFFF00"/>
                </a:solidFill>
                <a:effectLst/>
                <a:latin typeface="+mj-lt"/>
              </a:rPr>
              <a:t>PERCERAIAN :</a:t>
            </a:r>
            <a:br>
              <a:rPr lang="en-US" sz="5400" b="1" dirty="0" smtClean="0">
                <a:solidFill>
                  <a:srgbClr val="FFFF00"/>
                </a:solidFill>
                <a:effectLst/>
                <a:latin typeface="+mj-lt"/>
              </a:rPr>
            </a:br>
            <a:endParaRPr lang="en-US" sz="5400" b="1" dirty="0" smtClean="0"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4649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895600"/>
            <a:ext cx="8305800" cy="3124200"/>
          </a:xfrm>
        </p:spPr>
        <p:txBody>
          <a:bodyPr/>
          <a:lstStyle/>
          <a:p>
            <a:pPr algn="r" eaLnBrk="1" hangingPunct="1">
              <a:buClr>
                <a:srgbClr val="FFFFFF"/>
              </a:buClr>
              <a:buSzPct val="75000"/>
              <a:buFontTx/>
              <a:buNone/>
            </a:pPr>
            <a:r>
              <a:rPr lang="en-US" sz="2800" b="1" dirty="0" smtClean="0">
                <a:latin typeface="Century Gothic" pitchFamily="34" charset="0"/>
              </a:rPr>
              <a:t>PNS yang  </a:t>
            </a:r>
            <a:r>
              <a:rPr lang="en-US" sz="2800" b="1" dirty="0" err="1" smtClean="0">
                <a:latin typeface="Century Gothic" pitchFamily="34" charset="0"/>
              </a:rPr>
              <a:t>akan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melakukan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perceraian</a:t>
            </a:r>
            <a:endParaRPr lang="en-US" sz="2800" b="1" dirty="0" smtClean="0">
              <a:latin typeface="Century Gothic" pitchFamily="34" charset="0"/>
            </a:endParaRPr>
          </a:p>
          <a:p>
            <a:pPr algn="ctr" eaLnBrk="1" hangingPunct="1">
              <a:buClr>
                <a:srgbClr val="FFFFFF"/>
              </a:buClr>
              <a:buSzPct val="75000"/>
              <a:buFontTx/>
              <a:buNone/>
            </a:pP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wajib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memperoleh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ijin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tertulis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dari</a:t>
            </a:r>
            <a:r>
              <a:rPr lang="en-US" sz="2800" b="1" dirty="0" smtClean="0">
                <a:latin typeface="Century Gothic" pitchFamily="34" charset="0"/>
              </a:rPr>
              <a:t> </a:t>
            </a:r>
            <a:r>
              <a:rPr lang="en-US" sz="2800" b="1" dirty="0" err="1" smtClean="0">
                <a:latin typeface="Century Gothic" pitchFamily="34" charset="0"/>
              </a:rPr>
              <a:t>Pejabat</a:t>
            </a:r>
            <a:r>
              <a:rPr lang="en-US" sz="2800" b="1" dirty="0" smtClean="0">
                <a:latin typeface="Century Gothic" pitchFamily="34" charset="0"/>
              </a:rPr>
              <a:t>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1257A911-4859-4870-802B-56AA5C635184}" type="slidenum">
              <a:rPr lang="en-US" sz="1200" smtClean="0">
                <a:solidFill>
                  <a:schemeClr val="tx1"/>
                </a:solidFill>
              </a:rPr>
              <a:pPr/>
              <a:t>11</a:t>
            </a:fld>
            <a:endParaRPr lang="en-US" sz="1200" smtClean="0">
              <a:solidFill>
                <a:schemeClr val="tx1"/>
              </a:solidFill>
            </a:endParaRPr>
          </a:p>
        </p:txBody>
      </p:sp>
      <p:pic>
        <p:nvPicPr>
          <p:cNvPr id="464901" name="Picture 5" descr="CBIZ1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0"/>
            <a:ext cx="237331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4903" name="Rectangle 7"/>
          <p:cNvSpPr>
            <a:spLocks noChangeArrowheads="1"/>
          </p:cNvSpPr>
          <p:nvPr/>
        </p:nvSpPr>
        <p:spPr bwMode="auto">
          <a:xfrm>
            <a:off x="685800" y="4371975"/>
            <a:ext cx="7696200" cy="18161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/>
            <a:r>
              <a:rPr lang="en-US" sz="2800" b="1" dirty="0"/>
              <a:t>PNS </a:t>
            </a:r>
            <a:r>
              <a:rPr lang="en-US" sz="2800" b="1" dirty="0" err="1"/>
              <a:t>hanya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melakukan</a:t>
            </a:r>
            <a:r>
              <a:rPr lang="en-US" sz="2800" b="1" dirty="0"/>
              <a:t> </a:t>
            </a:r>
            <a:r>
              <a:rPr lang="en-US" sz="2800" b="1" dirty="0" err="1"/>
              <a:t>perceraian</a:t>
            </a:r>
            <a:r>
              <a:rPr lang="en-US" sz="2800" b="1" dirty="0"/>
              <a:t> </a:t>
            </a:r>
            <a:r>
              <a:rPr lang="en-US" sz="2800" b="1" dirty="0" err="1"/>
              <a:t>apabila</a:t>
            </a:r>
            <a:r>
              <a:rPr lang="en-US" sz="2800" b="1" dirty="0"/>
              <a:t> </a:t>
            </a:r>
            <a:r>
              <a:rPr lang="en-US" sz="2800" b="1" dirty="0" err="1"/>
              <a:t>ada</a:t>
            </a:r>
            <a:r>
              <a:rPr lang="en-US" sz="2800" b="1" dirty="0"/>
              <a:t> </a:t>
            </a:r>
            <a:r>
              <a:rPr lang="en-US" sz="2800" b="1" dirty="0" err="1"/>
              <a:t>alasan-alasan</a:t>
            </a:r>
            <a:r>
              <a:rPr lang="en-US" sz="2800" b="1" dirty="0"/>
              <a:t> yang </a:t>
            </a:r>
            <a:r>
              <a:rPr lang="en-US" sz="2800" b="1" dirty="0" err="1"/>
              <a:t>syah</a:t>
            </a:r>
            <a:r>
              <a:rPr lang="en-US" sz="2800" b="1" dirty="0"/>
              <a:t> </a:t>
            </a:r>
            <a:r>
              <a:rPr lang="en-US" sz="2800" b="1" dirty="0" err="1"/>
              <a:t>yaitu</a:t>
            </a:r>
            <a:r>
              <a:rPr lang="en-US" sz="2800" b="1" dirty="0"/>
              <a:t> </a:t>
            </a:r>
            <a:r>
              <a:rPr lang="en-US" sz="2800" b="1" dirty="0" err="1"/>
              <a:t>salah</a:t>
            </a:r>
            <a:r>
              <a:rPr lang="en-US" sz="2800" b="1" dirty="0"/>
              <a:t> </a:t>
            </a:r>
            <a:r>
              <a:rPr lang="en-US" sz="2800" b="1" dirty="0" err="1"/>
              <a:t>satu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lebih</a:t>
            </a:r>
            <a:r>
              <a:rPr lang="en-US" sz="2800" b="1" dirty="0"/>
              <a:t> </a:t>
            </a:r>
            <a:r>
              <a:rPr lang="en-US" sz="2800" b="1" dirty="0" err="1"/>
              <a:t>alasan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dirty="0" err="1"/>
              <a:t>tersebut</a:t>
            </a:r>
            <a:r>
              <a:rPr lang="en-US" sz="2800" b="1" dirty="0"/>
              <a:t> di </a:t>
            </a:r>
            <a:r>
              <a:rPr lang="en-US" sz="2800" b="1" dirty="0" err="1"/>
              <a:t>bawah</a:t>
            </a:r>
            <a:r>
              <a:rPr lang="en-US" sz="2800" b="1" dirty="0"/>
              <a:t> </a:t>
            </a:r>
            <a:r>
              <a:rPr lang="en-US" sz="2800" b="1" dirty="0" err="1"/>
              <a:t>ini</a:t>
            </a:r>
            <a:r>
              <a:rPr lang="en-US" sz="2800" b="1" dirty="0"/>
              <a:t> 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-622300"/>
            <a:ext cx="8229600" cy="1384300"/>
          </a:xfrm>
        </p:spPr>
        <p:txBody>
          <a:bodyPr>
            <a:normAutofit/>
          </a:bodyPr>
          <a:lstStyle/>
          <a:p>
            <a:pPr marL="514350" indent="-514350" algn="just" eaLnBrk="1" fontAlgn="auto" hangingPunct="1">
              <a:spcAft>
                <a:spcPts val="0"/>
              </a:spcAft>
              <a:buFontTx/>
              <a:buAutoNum type="alphaLcPeriod"/>
              <a:tabLst>
                <a:tab pos="457200" algn="l"/>
              </a:tabLst>
              <a:defRPr/>
            </a:pPr>
            <a:r>
              <a:rPr lang="en-US" sz="3600" b="1" dirty="0" smtClean="0">
                <a:solidFill>
                  <a:srgbClr val="FFFF00"/>
                </a:solidFill>
                <a:effectLst/>
                <a:latin typeface="+mj-lt"/>
              </a:rPr>
              <a:t>	</a:t>
            </a:r>
            <a:r>
              <a:rPr lang="en-US" sz="3600" b="1" dirty="0" err="1" smtClean="0">
                <a:solidFill>
                  <a:srgbClr val="FFFF00"/>
                </a:solidFill>
                <a:effectLst/>
                <a:latin typeface="+mj-lt"/>
              </a:rPr>
              <a:t>Salah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/>
                <a:latin typeface="+mj-lt"/>
              </a:rPr>
              <a:t>satu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/>
                <a:latin typeface="+mj-lt"/>
              </a:rPr>
              <a:t>Pihak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/>
                <a:latin typeface="+mj-lt"/>
              </a:rPr>
              <a:t>Berbuat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/>
                <a:latin typeface="+mj-lt"/>
              </a:rPr>
              <a:t>Zina</a:t>
            </a:r>
            <a:r>
              <a:rPr lang="en-US" sz="3600" b="1" dirty="0" smtClean="0">
                <a:solidFill>
                  <a:srgbClr val="FFFF00"/>
                </a:solidFill>
                <a:effectLst/>
                <a:latin typeface="+mj-lt"/>
              </a:rPr>
              <a:t>;</a:t>
            </a:r>
          </a:p>
        </p:txBody>
      </p:sp>
      <p:sp>
        <p:nvSpPr>
          <p:cNvPr id="467001" name="Rectangle 57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3657600"/>
            <a:ext cx="5257800" cy="2743200"/>
          </a:xfrm>
        </p:spPr>
        <p:txBody>
          <a:bodyPr/>
          <a:lstStyle/>
          <a:p>
            <a:pPr marL="571500" indent="-571500" eaLnBrk="1" hangingPunct="1">
              <a:buFontTx/>
              <a:buNone/>
            </a:pPr>
            <a:r>
              <a:rPr lang="en-US" sz="2400" b="1" smtClean="0">
                <a:latin typeface="Century Gothic" pitchFamily="34" charset="0"/>
              </a:rPr>
              <a:t>b. 	Salah   satu   pihak   menjadi Pemabuk, Pemadat / Penjudi  yang sulit disembuhkan;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49CDFAC6-4592-4205-BFEC-B6596DCCCCC4}" type="slidenum">
              <a:rPr lang="en-US" sz="1200" smtClean="0">
                <a:solidFill>
                  <a:schemeClr val="tx1"/>
                </a:solidFill>
              </a:rPr>
              <a:pPr/>
              <a:t>12</a:t>
            </a:fld>
            <a:endParaRPr lang="en-US" sz="1200" smtClean="0">
              <a:solidFill>
                <a:schemeClr val="tx1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165600" y="1943100"/>
            <a:ext cx="4216400" cy="1724025"/>
            <a:chOff x="-189" y="1075"/>
            <a:chExt cx="2424" cy="1530"/>
          </a:xfrm>
        </p:grpSpPr>
        <p:sp>
          <p:nvSpPr>
            <p:cNvPr id="18513" name="Rectangle 6"/>
            <p:cNvSpPr>
              <a:spLocks noChangeArrowheads="1"/>
            </p:cNvSpPr>
            <p:nvPr/>
          </p:nvSpPr>
          <p:spPr bwMode="auto">
            <a:xfrm>
              <a:off x="-110" y="2331"/>
              <a:ext cx="2229" cy="274"/>
            </a:xfrm>
            <a:prstGeom prst="rect">
              <a:avLst/>
            </a:prstGeom>
            <a:solidFill>
              <a:srgbClr val="40404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14" name="Freeform 7"/>
            <p:cNvSpPr>
              <a:spLocks/>
            </p:cNvSpPr>
            <p:nvPr/>
          </p:nvSpPr>
          <p:spPr bwMode="auto">
            <a:xfrm>
              <a:off x="-110" y="2233"/>
              <a:ext cx="386" cy="357"/>
            </a:xfrm>
            <a:custGeom>
              <a:avLst/>
              <a:gdLst>
                <a:gd name="T0" fmla="*/ 1 w 772"/>
                <a:gd name="T1" fmla="*/ 0 h 714"/>
                <a:gd name="T2" fmla="*/ 1 w 772"/>
                <a:gd name="T3" fmla="*/ 0 h 714"/>
                <a:gd name="T4" fmla="*/ 1 w 772"/>
                <a:gd name="T5" fmla="*/ 0 h 714"/>
                <a:gd name="T6" fmla="*/ 1 w 772"/>
                <a:gd name="T7" fmla="*/ 1 h 714"/>
                <a:gd name="T8" fmla="*/ 1 w 772"/>
                <a:gd name="T9" fmla="*/ 1 h 714"/>
                <a:gd name="T10" fmla="*/ 1 w 772"/>
                <a:gd name="T11" fmla="*/ 1 h 714"/>
                <a:gd name="T12" fmla="*/ 1 w 772"/>
                <a:gd name="T13" fmla="*/ 1 h 714"/>
                <a:gd name="T14" fmla="*/ 1 w 772"/>
                <a:gd name="T15" fmla="*/ 1 h 714"/>
                <a:gd name="T16" fmla="*/ 1 w 772"/>
                <a:gd name="T17" fmla="*/ 1 h 714"/>
                <a:gd name="T18" fmla="*/ 1 w 772"/>
                <a:gd name="T19" fmla="*/ 1 h 714"/>
                <a:gd name="T20" fmla="*/ 1 w 772"/>
                <a:gd name="T21" fmla="*/ 1 h 714"/>
                <a:gd name="T22" fmla="*/ 1 w 772"/>
                <a:gd name="T23" fmla="*/ 1 h 714"/>
                <a:gd name="T24" fmla="*/ 1 w 772"/>
                <a:gd name="T25" fmla="*/ 1 h 714"/>
                <a:gd name="T26" fmla="*/ 1 w 772"/>
                <a:gd name="T27" fmla="*/ 1 h 714"/>
                <a:gd name="T28" fmla="*/ 1 w 772"/>
                <a:gd name="T29" fmla="*/ 1 h 714"/>
                <a:gd name="T30" fmla="*/ 1 w 772"/>
                <a:gd name="T31" fmla="*/ 1 h 714"/>
                <a:gd name="T32" fmla="*/ 1 w 772"/>
                <a:gd name="T33" fmla="*/ 1 h 714"/>
                <a:gd name="T34" fmla="*/ 1 w 772"/>
                <a:gd name="T35" fmla="*/ 1 h 714"/>
                <a:gd name="T36" fmla="*/ 1 w 772"/>
                <a:gd name="T37" fmla="*/ 1 h 714"/>
                <a:gd name="T38" fmla="*/ 1 w 772"/>
                <a:gd name="T39" fmla="*/ 1 h 714"/>
                <a:gd name="T40" fmla="*/ 1 w 772"/>
                <a:gd name="T41" fmla="*/ 1 h 714"/>
                <a:gd name="T42" fmla="*/ 1 w 772"/>
                <a:gd name="T43" fmla="*/ 1 h 714"/>
                <a:gd name="T44" fmla="*/ 1 w 772"/>
                <a:gd name="T45" fmla="*/ 1 h 714"/>
                <a:gd name="T46" fmla="*/ 1 w 772"/>
                <a:gd name="T47" fmla="*/ 1 h 714"/>
                <a:gd name="T48" fmla="*/ 1 w 772"/>
                <a:gd name="T49" fmla="*/ 1 h 714"/>
                <a:gd name="T50" fmla="*/ 1 w 772"/>
                <a:gd name="T51" fmla="*/ 1 h 714"/>
                <a:gd name="T52" fmla="*/ 0 w 772"/>
                <a:gd name="T53" fmla="*/ 1 h 714"/>
                <a:gd name="T54" fmla="*/ 0 w 772"/>
                <a:gd name="T55" fmla="*/ 1 h 714"/>
                <a:gd name="T56" fmla="*/ 0 w 772"/>
                <a:gd name="T57" fmla="*/ 1 h 714"/>
                <a:gd name="T58" fmla="*/ 0 w 772"/>
                <a:gd name="T59" fmla="*/ 1 h 714"/>
                <a:gd name="T60" fmla="*/ 1 w 772"/>
                <a:gd name="T61" fmla="*/ 1 h 714"/>
                <a:gd name="T62" fmla="*/ 1 w 772"/>
                <a:gd name="T63" fmla="*/ 1 h 714"/>
                <a:gd name="T64" fmla="*/ 1 w 772"/>
                <a:gd name="T65" fmla="*/ 1 h 714"/>
                <a:gd name="T66" fmla="*/ 1 w 772"/>
                <a:gd name="T67" fmla="*/ 1 h 714"/>
                <a:gd name="T68" fmla="*/ 1 w 772"/>
                <a:gd name="T69" fmla="*/ 1 h 714"/>
                <a:gd name="T70" fmla="*/ 1 w 772"/>
                <a:gd name="T71" fmla="*/ 0 h 714"/>
                <a:gd name="T72" fmla="*/ 1 w 772"/>
                <a:gd name="T73" fmla="*/ 0 h 71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72"/>
                <a:gd name="T112" fmla="*/ 0 h 714"/>
                <a:gd name="T113" fmla="*/ 772 w 772"/>
                <a:gd name="T114" fmla="*/ 714 h 71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72" h="714">
                  <a:moveTo>
                    <a:pt x="93" y="0"/>
                  </a:moveTo>
                  <a:lnTo>
                    <a:pt x="679" y="0"/>
                  </a:lnTo>
                  <a:lnTo>
                    <a:pt x="696" y="0"/>
                  </a:lnTo>
                  <a:lnTo>
                    <a:pt x="714" y="8"/>
                  </a:lnTo>
                  <a:lnTo>
                    <a:pt x="729" y="18"/>
                  </a:lnTo>
                  <a:lnTo>
                    <a:pt x="743" y="31"/>
                  </a:lnTo>
                  <a:lnTo>
                    <a:pt x="752" y="47"/>
                  </a:lnTo>
                  <a:lnTo>
                    <a:pt x="762" y="66"/>
                  </a:lnTo>
                  <a:lnTo>
                    <a:pt x="768" y="87"/>
                  </a:lnTo>
                  <a:lnTo>
                    <a:pt x="772" y="113"/>
                  </a:lnTo>
                  <a:lnTo>
                    <a:pt x="772" y="597"/>
                  </a:lnTo>
                  <a:lnTo>
                    <a:pt x="768" y="619"/>
                  </a:lnTo>
                  <a:lnTo>
                    <a:pt x="762" y="640"/>
                  </a:lnTo>
                  <a:lnTo>
                    <a:pt x="752" y="659"/>
                  </a:lnTo>
                  <a:lnTo>
                    <a:pt x="743" y="679"/>
                  </a:lnTo>
                  <a:lnTo>
                    <a:pt x="729" y="692"/>
                  </a:lnTo>
                  <a:lnTo>
                    <a:pt x="714" y="704"/>
                  </a:lnTo>
                  <a:lnTo>
                    <a:pt x="696" y="710"/>
                  </a:lnTo>
                  <a:lnTo>
                    <a:pt x="679" y="714"/>
                  </a:lnTo>
                  <a:lnTo>
                    <a:pt x="93" y="714"/>
                  </a:lnTo>
                  <a:lnTo>
                    <a:pt x="74" y="710"/>
                  </a:lnTo>
                  <a:lnTo>
                    <a:pt x="56" y="704"/>
                  </a:lnTo>
                  <a:lnTo>
                    <a:pt x="39" y="692"/>
                  </a:lnTo>
                  <a:lnTo>
                    <a:pt x="27" y="679"/>
                  </a:lnTo>
                  <a:lnTo>
                    <a:pt x="13" y="659"/>
                  </a:lnTo>
                  <a:lnTo>
                    <a:pt x="6" y="640"/>
                  </a:lnTo>
                  <a:lnTo>
                    <a:pt x="0" y="619"/>
                  </a:lnTo>
                  <a:lnTo>
                    <a:pt x="0" y="597"/>
                  </a:lnTo>
                  <a:lnTo>
                    <a:pt x="0" y="113"/>
                  </a:lnTo>
                  <a:lnTo>
                    <a:pt x="0" y="87"/>
                  </a:lnTo>
                  <a:lnTo>
                    <a:pt x="6" y="66"/>
                  </a:lnTo>
                  <a:lnTo>
                    <a:pt x="13" y="47"/>
                  </a:lnTo>
                  <a:lnTo>
                    <a:pt x="27" y="31"/>
                  </a:lnTo>
                  <a:lnTo>
                    <a:pt x="39" y="18"/>
                  </a:lnTo>
                  <a:lnTo>
                    <a:pt x="56" y="8"/>
                  </a:lnTo>
                  <a:lnTo>
                    <a:pt x="74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15" name="Freeform 8"/>
            <p:cNvSpPr>
              <a:spLocks/>
            </p:cNvSpPr>
            <p:nvPr/>
          </p:nvSpPr>
          <p:spPr bwMode="auto">
            <a:xfrm>
              <a:off x="1775" y="2233"/>
              <a:ext cx="385" cy="357"/>
            </a:xfrm>
            <a:custGeom>
              <a:avLst/>
              <a:gdLst>
                <a:gd name="T0" fmla="*/ 0 w 772"/>
                <a:gd name="T1" fmla="*/ 0 h 714"/>
                <a:gd name="T2" fmla="*/ 0 w 772"/>
                <a:gd name="T3" fmla="*/ 0 h 714"/>
                <a:gd name="T4" fmla="*/ 0 w 772"/>
                <a:gd name="T5" fmla="*/ 0 h 714"/>
                <a:gd name="T6" fmla="*/ 0 w 772"/>
                <a:gd name="T7" fmla="*/ 1 h 714"/>
                <a:gd name="T8" fmla="*/ 0 w 772"/>
                <a:gd name="T9" fmla="*/ 1 h 714"/>
                <a:gd name="T10" fmla="*/ 0 w 772"/>
                <a:gd name="T11" fmla="*/ 1 h 714"/>
                <a:gd name="T12" fmla="*/ 0 w 772"/>
                <a:gd name="T13" fmla="*/ 1 h 714"/>
                <a:gd name="T14" fmla="*/ 0 w 772"/>
                <a:gd name="T15" fmla="*/ 1 h 714"/>
                <a:gd name="T16" fmla="*/ 0 w 772"/>
                <a:gd name="T17" fmla="*/ 1 h 714"/>
                <a:gd name="T18" fmla="*/ 0 w 772"/>
                <a:gd name="T19" fmla="*/ 1 h 714"/>
                <a:gd name="T20" fmla="*/ 0 w 772"/>
                <a:gd name="T21" fmla="*/ 1 h 714"/>
                <a:gd name="T22" fmla="*/ 0 w 772"/>
                <a:gd name="T23" fmla="*/ 1 h 714"/>
                <a:gd name="T24" fmla="*/ 0 w 772"/>
                <a:gd name="T25" fmla="*/ 1 h 714"/>
                <a:gd name="T26" fmla="*/ 0 w 772"/>
                <a:gd name="T27" fmla="*/ 1 h 714"/>
                <a:gd name="T28" fmla="*/ 0 w 772"/>
                <a:gd name="T29" fmla="*/ 1 h 714"/>
                <a:gd name="T30" fmla="*/ 0 w 772"/>
                <a:gd name="T31" fmla="*/ 1 h 714"/>
                <a:gd name="T32" fmla="*/ 0 w 772"/>
                <a:gd name="T33" fmla="*/ 1 h 714"/>
                <a:gd name="T34" fmla="*/ 0 w 772"/>
                <a:gd name="T35" fmla="*/ 1 h 714"/>
                <a:gd name="T36" fmla="*/ 0 w 772"/>
                <a:gd name="T37" fmla="*/ 1 h 714"/>
                <a:gd name="T38" fmla="*/ 0 w 772"/>
                <a:gd name="T39" fmla="*/ 1 h 714"/>
                <a:gd name="T40" fmla="*/ 0 w 772"/>
                <a:gd name="T41" fmla="*/ 1 h 714"/>
                <a:gd name="T42" fmla="*/ 0 w 772"/>
                <a:gd name="T43" fmla="*/ 1 h 714"/>
                <a:gd name="T44" fmla="*/ 0 w 772"/>
                <a:gd name="T45" fmla="*/ 1 h 714"/>
                <a:gd name="T46" fmla="*/ 0 w 772"/>
                <a:gd name="T47" fmla="*/ 1 h 714"/>
                <a:gd name="T48" fmla="*/ 0 w 772"/>
                <a:gd name="T49" fmla="*/ 1 h 714"/>
                <a:gd name="T50" fmla="*/ 0 w 772"/>
                <a:gd name="T51" fmla="*/ 1 h 714"/>
                <a:gd name="T52" fmla="*/ 0 w 772"/>
                <a:gd name="T53" fmla="*/ 1 h 714"/>
                <a:gd name="T54" fmla="*/ 0 w 772"/>
                <a:gd name="T55" fmla="*/ 1 h 714"/>
                <a:gd name="T56" fmla="*/ 0 w 772"/>
                <a:gd name="T57" fmla="*/ 1 h 714"/>
                <a:gd name="T58" fmla="*/ 0 w 772"/>
                <a:gd name="T59" fmla="*/ 1 h 714"/>
                <a:gd name="T60" fmla="*/ 0 w 772"/>
                <a:gd name="T61" fmla="*/ 1 h 714"/>
                <a:gd name="T62" fmla="*/ 0 w 772"/>
                <a:gd name="T63" fmla="*/ 1 h 714"/>
                <a:gd name="T64" fmla="*/ 0 w 772"/>
                <a:gd name="T65" fmla="*/ 1 h 714"/>
                <a:gd name="T66" fmla="*/ 0 w 772"/>
                <a:gd name="T67" fmla="*/ 1 h 714"/>
                <a:gd name="T68" fmla="*/ 0 w 772"/>
                <a:gd name="T69" fmla="*/ 1 h 714"/>
                <a:gd name="T70" fmla="*/ 0 w 772"/>
                <a:gd name="T71" fmla="*/ 0 h 714"/>
                <a:gd name="T72" fmla="*/ 0 w 772"/>
                <a:gd name="T73" fmla="*/ 0 h 71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72"/>
                <a:gd name="T112" fmla="*/ 0 h 714"/>
                <a:gd name="T113" fmla="*/ 772 w 772"/>
                <a:gd name="T114" fmla="*/ 714 h 71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72" h="714">
                  <a:moveTo>
                    <a:pt x="93" y="0"/>
                  </a:moveTo>
                  <a:lnTo>
                    <a:pt x="679" y="0"/>
                  </a:lnTo>
                  <a:lnTo>
                    <a:pt x="696" y="0"/>
                  </a:lnTo>
                  <a:lnTo>
                    <a:pt x="714" y="8"/>
                  </a:lnTo>
                  <a:lnTo>
                    <a:pt x="729" y="18"/>
                  </a:lnTo>
                  <a:lnTo>
                    <a:pt x="743" y="31"/>
                  </a:lnTo>
                  <a:lnTo>
                    <a:pt x="753" y="47"/>
                  </a:lnTo>
                  <a:lnTo>
                    <a:pt x="762" y="66"/>
                  </a:lnTo>
                  <a:lnTo>
                    <a:pt x="768" y="87"/>
                  </a:lnTo>
                  <a:lnTo>
                    <a:pt x="772" y="113"/>
                  </a:lnTo>
                  <a:lnTo>
                    <a:pt x="772" y="597"/>
                  </a:lnTo>
                  <a:lnTo>
                    <a:pt x="768" y="619"/>
                  </a:lnTo>
                  <a:lnTo>
                    <a:pt x="762" y="640"/>
                  </a:lnTo>
                  <a:lnTo>
                    <a:pt x="753" y="659"/>
                  </a:lnTo>
                  <a:lnTo>
                    <a:pt x="743" y="679"/>
                  </a:lnTo>
                  <a:lnTo>
                    <a:pt x="729" y="692"/>
                  </a:lnTo>
                  <a:lnTo>
                    <a:pt x="714" y="704"/>
                  </a:lnTo>
                  <a:lnTo>
                    <a:pt x="696" y="710"/>
                  </a:lnTo>
                  <a:lnTo>
                    <a:pt x="679" y="714"/>
                  </a:lnTo>
                  <a:lnTo>
                    <a:pt x="93" y="714"/>
                  </a:lnTo>
                  <a:lnTo>
                    <a:pt x="72" y="710"/>
                  </a:lnTo>
                  <a:lnTo>
                    <a:pt x="54" y="704"/>
                  </a:lnTo>
                  <a:lnTo>
                    <a:pt x="37" y="692"/>
                  </a:lnTo>
                  <a:lnTo>
                    <a:pt x="25" y="679"/>
                  </a:lnTo>
                  <a:lnTo>
                    <a:pt x="14" y="659"/>
                  </a:lnTo>
                  <a:lnTo>
                    <a:pt x="6" y="640"/>
                  </a:lnTo>
                  <a:lnTo>
                    <a:pt x="0" y="619"/>
                  </a:lnTo>
                  <a:lnTo>
                    <a:pt x="0" y="597"/>
                  </a:lnTo>
                  <a:lnTo>
                    <a:pt x="0" y="113"/>
                  </a:lnTo>
                  <a:lnTo>
                    <a:pt x="0" y="87"/>
                  </a:lnTo>
                  <a:lnTo>
                    <a:pt x="6" y="66"/>
                  </a:lnTo>
                  <a:lnTo>
                    <a:pt x="14" y="47"/>
                  </a:lnTo>
                  <a:lnTo>
                    <a:pt x="25" y="31"/>
                  </a:lnTo>
                  <a:lnTo>
                    <a:pt x="37" y="18"/>
                  </a:lnTo>
                  <a:lnTo>
                    <a:pt x="54" y="8"/>
                  </a:lnTo>
                  <a:lnTo>
                    <a:pt x="72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16" name="Freeform 9"/>
            <p:cNvSpPr>
              <a:spLocks/>
            </p:cNvSpPr>
            <p:nvPr/>
          </p:nvSpPr>
          <p:spPr bwMode="auto">
            <a:xfrm>
              <a:off x="-189" y="1075"/>
              <a:ext cx="2424" cy="1388"/>
            </a:xfrm>
            <a:custGeom>
              <a:avLst/>
              <a:gdLst>
                <a:gd name="T0" fmla="*/ 1 w 4848"/>
                <a:gd name="T1" fmla="*/ 1 h 2776"/>
                <a:gd name="T2" fmla="*/ 1 w 4848"/>
                <a:gd name="T3" fmla="*/ 1 h 2776"/>
                <a:gd name="T4" fmla="*/ 1 w 4848"/>
                <a:gd name="T5" fmla="*/ 1 h 2776"/>
                <a:gd name="T6" fmla="*/ 0 w 4848"/>
                <a:gd name="T7" fmla="*/ 1 h 2776"/>
                <a:gd name="T8" fmla="*/ 1 w 4848"/>
                <a:gd name="T9" fmla="*/ 1 h 2776"/>
                <a:gd name="T10" fmla="*/ 1 w 4848"/>
                <a:gd name="T11" fmla="*/ 1 h 2776"/>
                <a:gd name="T12" fmla="*/ 1 w 4848"/>
                <a:gd name="T13" fmla="*/ 1 h 2776"/>
                <a:gd name="T14" fmla="*/ 1 w 4848"/>
                <a:gd name="T15" fmla="*/ 1 h 2776"/>
                <a:gd name="T16" fmla="*/ 1 w 4848"/>
                <a:gd name="T17" fmla="*/ 1 h 2776"/>
                <a:gd name="T18" fmla="*/ 1 w 4848"/>
                <a:gd name="T19" fmla="*/ 1 h 2776"/>
                <a:gd name="T20" fmla="*/ 1 w 4848"/>
                <a:gd name="T21" fmla="*/ 1 h 2776"/>
                <a:gd name="T22" fmla="*/ 1 w 4848"/>
                <a:gd name="T23" fmla="*/ 1 h 2776"/>
                <a:gd name="T24" fmla="*/ 1 w 4848"/>
                <a:gd name="T25" fmla="*/ 1 h 2776"/>
                <a:gd name="T26" fmla="*/ 1 w 4848"/>
                <a:gd name="T27" fmla="*/ 1 h 2776"/>
                <a:gd name="T28" fmla="*/ 1 w 4848"/>
                <a:gd name="T29" fmla="*/ 1 h 2776"/>
                <a:gd name="T30" fmla="*/ 1 w 4848"/>
                <a:gd name="T31" fmla="*/ 1 h 2776"/>
                <a:gd name="T32" fmla="*/ 1 w 4848"/>
                <a:gd name="T33" fmla="*/ 1 h 2776"/>
                <a:gd name="T34" fmla="*/ 1 w 4848"/>
                <a:gd name="T35" fmla="*/ 1 h 2776"/>
                <a:gd name="T36" fmla="*/ 1 w 4848"/>
                <a:gd name="T37" fmla="*/ 1 h 2776"/>
                <a:gd name="T38" fmla="*/ 1 w 4848"/>
                <a:gd name="T39" fmla="*/ 1 h 2776"/>
                <a:gd name="T40" fmla="*/ 1 w 4848"/>
                <a:gd name="T41" fmla="*/ 1 h 2776"/>
                <a:gd name="T42" fmla="*/ 1 w 4848"/>
                <a:gd name="T43" fmla="*/ 1 h 2776"/>
                <a:gd name="T44" fmla="*/ 1 w 4848"/>
                <a:gd name="T45" fmla="*/ 1 h 2776"/>
                <a:gd name="T46" fmla="*/ 1 w 4848"/>
                <a:gd name="T47" fmla="*/ 1 h 2776"/>
                <a:gd name="T48" fmla="*/ 1 w 4848"/>
                <a:gd name="T49" fmla="*/ 1 h 2776"/>
                <a:gd name="T50" fmla="*/ 1 w 4848"/>
                <a:gd name="T51" fmla="*/ 1 h 2776"/>
                <a:gd name="T52" fmla="*/ 1 w 4848"/>
                <a:gd name="T53" fmla="*/ 1 h 2776"/>
                <a:gd name="T54" fmla="*/ 1 w 4848"/>
                <a:gd name="T55" fmla="*/ 1 h 2776"/>
                <a:gd name="T56" fmla="*/ 1 w 4848"/>
                <a:gd name="T57" fmla="*/ 1 h 2776"/>
                <a:gd name="T58" fmla="*/ 1 w 4848"/>
                <a:gd name="T59" fmla="*/ 1 h 2776"/>
                <a:gd name="T60" fmla="*/ 1 w 4848"/>
                <a:gd name="T61" fmla="*/ 1 h 2776"/>
                <a:gd name="T62" fmla="*/ 1 w 4848"/>
                <a:gd name="T63" fmla="*/ 1 h 2776"/>
                <a:gd name="T64" fmla="*/ 1 w 4848"/>
                <a:gd name="T65" fmla="*/ 1 h 2776"/>
                <a:gd name="T66" fmla="*/ 1 w 4848"/>
                <a:gd name="T67" fmla="*/ 1 h 2776"/>
                <a:gd name="T68" fmla="*/ 1 w 4848"/>
                <a:gd name="T69" fmla="*/ 1 h 2776"/>
                <a:gd name="T70" fmla="*/ 1 w 4848"/>
                <a:gd name="T71" fmla="*/ 1 h 2776"/>
                <a:gd name="T72" fmla="*/ 1 w 4848"/>
                <a:gd name="T73" fmla="*/ 1 h 2776"/>
                <a:gd name="T74" fmla="*/ 1 w 4848"/>
                <a:gd name="T75" fmla="*/ 1 h 2776"/>
                <a:gd name="T76" fmla="*/ 1 w 4848"/>
                <a:gd name="T77" fmla="*/ 1 h 2776"/>
                <a:gd name="T78" fmla="*/ 1 w 4848"/>
                <a:gd name="T79" fmla="*/ 1 h 277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848"/>
                <a:gd name="T121" fmla="*/ 0 h 2776"/>
                <a:gd name="T122" fmla="*/ 4848 w 4848"/>
                <a:gd name="T123" fmla="*/ 2776 h 277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848" h="2776">
                  <a:moveTo>
                    <a:pt x="211" y="2679"/>
                  </a:moveTo>
                  <a:lnTo>
                    <a:pt x="151" y="2580"/>
                  </a:lnTo>
                  <a:lnTo>
                    <a:pt x="103" y="2481"/>
                  </a:lnTo>
                  <a:lnTo>
                    <a:pt x="62" y="2378"/>
                  </a:lnTo>
                  <a:lnTo>
                    <a:pt x="33" y="2276"/>
                  </a:lnTo>
                  <a:lnTo>
                    <a:pt x="10" y="2171"/>
                  </a:lnTo>
                  <a:lnTo>
                    <a:pt x="0" y="2068"/>
                  </a:lnTo>
                  <a:lnTo>
                    <a:pt x="0" y="1967"/>
                  </a:lnTo>
                  <a:lnTo>
                    <a:pt x="11" y="1870"/>
                  </a:lnTo>
                  <a:lnTo>
                    <a:pt x="31" y="1775"/>
                  </a:lnTo>
                  <a:lnTo>
                    <a:pt x="54" y="1682"/>
                  </a:lnTo>
                  <a:lnTo>
                    <a:pt x="74" y="1587"/>
                  </a:lnTo>
                  <a:lnTo>
                    <a:pt x="97" y="1494"/>
                  </a:lnTo>
                  <a:lnTo>
                    <a:pt x="116" y="1397"/>
                  </a:lnTo>
                  <a:lnTo>
                    <a:pt x="138" y="1302"/>
                  </a:lnTo>
                  <a:lnTo>
                    <a:pt x="159" y="1207"/>
                  </a:lnTo>
                  <a:lnTo>
                    <a:pt x="182" y="1112"/>
                  </a:lnTo>
                  <a:lnTo>
                    <a:pt x="207" y="1093"/>
                  </a:lnTo>
                  <a:lnTo>
                    <a:pt x="236" y="1072"/>
                  </a:lnTo>
                  <a:lnTo>
                    <a:pt x="269" y="1045"/>
                  </a:lnTo>
                  <a:lnTo>
                    <a:pt x="304" y="1019"/>
                  </a:lnTo>
                  <a:lnTo>
                    <a:pt x="337" y="990"/>
                  </a:lnTo>
                  <a:lnTo>
                    <a:pt x="372" y="965"/>
                  </a:lnTo>
                  <a:lnTo>
                    <a:pt x="403" y="942"/>
                  </a:lnTo>
                  <a:lnTo>
                    <a:pt x="432" y="926"/>
                  </a:lnTo>
                  <a:lnTo>
                    <a:pt x="469" y="824"/>
                  </a:lnTo>
                  <a:lnTo>
                    <a:pt x="520" y="723"/>
                  </a:lnTo>
                  <a:lnTo>
                    <a:pt x="578" y="618"/>
                  </a:lnTo>
                  <a:lnTo>
                    <a:pt x="646" y="513"/>
                  </a:lnTo>
                  <a:lnTo>
                    <a:pt x="714" y="407"/>
                  </a:lnTo>
                  <a:lnTo>
                    <a:pt x="789" y="302"/>
                  </a:lnTo>
                  <a:lnTo>
                    <a:pt x="865" y="199"/>
                  </a:lnTo>
                  <a:lnTo>
                    <a:pt x="940" y="101"/>
                  </a:lnTo>
                  <a:lnTo>
                    <a:pt x="1334" y="52"/>
                  </a:lnTo>
                  <a:lnTo>
                    <a:pt x="1712" y="21"/>
                  </a:lnTo>
                  <a:lnTo>
                    <a:pt x="2075" y="2"/>
                  </a:lnTo>
                  <a:lnTo>
                    <a:pt x="2434" y="0"/>
                  </a:lnTo>
                  <a:lnTo>
                    <a:pt x="2789" y="8"/>
                  </a:lnTo>
                  <a:lnTo>
                    <a:pt x="3149" y="29"/>
                  </a:lnTo>
                  <a:lnTo>
                    <a:pt x="3522" y="60"/>
                  </a:lnTo>
                  <a:lnTo>
                    <a:pt x="3912" y="104"/>
                  </a:lnTo>
                  <a:lnTo>
                    <a:pt x="4001" y="211"/>
                  </a:lnTo>
                  <a:lnTo>
                    <a:pt x="4090" y="325"/>
                  </a:lnTo>
                  <a:lnTo>
                    <a:pt x="4171" y="444"/>
                  </a:lnTo>
                  <a:lnTo>
                    <a:pt x="4251" y="566"/>
                  </a:lnTo>
                  <a:lnTo>
                    <a:pt x="4321" y="686"/>
                  </a:lnTo>
                  <a:lnTo>
                    <a:pt x="4387" y="804"/>
                  </a:lnTo>
                  <a:lnTo>
                    <a:pt x="4445" y="917"/>
                  </a:lnTo>
                  <a:lnTo>
                    <a:pt x="4499" y="1025"/>
                  </a:lnTo>
                  <a:lnTo>
                    <a:pt x="4520" y="1039"/>
                  </a:lnTo>
                  <a:lnTo>
                    <a:pt x="4542" y="1054"/>
                  </a:lnTo>
                  <a:lnTo>
                    <a:pt x="4565" y="1068"/>
                  </a:lnTo>
                  <a:lnTo>
                    <a:pt x="4588" y="1083"/>
                  </a:lnTo>
                  <a:lnTo>
                    <a:pt x="4610" y="1097"/>
                  </a:lnTo>
                  <a:lnTo>
                    <a:pt x="4633" y="1112"/>
                  </a:lnTo>
                  <a:lnTo>
                    <a:pt x="4656" y="1126"/>
                  </a:lnTo>
                  <a:lnTo>
                    <a:pt x="4680" y="1142"/>
                  </a:lnTo>
                  <a:lnTo>
                    <a:pt x="4699" y="1235"/>
                  </a:lnTo>
                  <a:lnTo>
                    <a:pt x="4720" y="1328"/>
                  </a:lnTo>
                  <a:lnTo>
                    <a:pt x="4740" y="1421"/>
                  </a:lnTo>
                  <a:lnTo>
                    <a:pt x="4763" y="1516"/>
                  </a:lnTo>
                  <a:lnTo>
                    <a:pt x="4782" y="1609"/>
                  </a:lnTo>
                  <a:lnTo>
                    <a:pt x="4804" y="1704"/>
                  </a:lnTo>
                  <a:lnTo>
                    <a:pt x="4825" y="1797"/>
                  </a:lnTo>
                  <a:lnTo>
                    <a:pt x="4846" y="1892"/>
                  </a:lnTo>
                  <a:lnTo>
                    <a:pt x="4848" y="1985"/>
                  </a:lnTo>
                  <a:lnTo>
                    <a:pt x="4844" y="2086"/>
                  </a:lnTo>
                  <a:lnTo>
                    <a:pt x="4835" y="2186"/>
                  </a:lnTo>
                  <a:lnTo>
                    <a:pt x="4819" y="2291"/>
                  </a:lnTo>
                  <a:lnTo>
                    <a:pt x="4792" y="2394"/>
                  </a:lnTo>
                  <a:lnTo>
                    <a:pt x="4761" y="2496"/>
                  </a:lnTo>
                  <a:lnTo>
                    <a:pt x="4718" y="2595"/>
                  </a:lnTo>
                  <a:lnTo>
                    <a:pt x="4670" y="2692"/>
                  </a:lnTo>
                  <a:lnTo>
                    <a:pt x="4102" y="2731"/>
                  </a:lnTo>
                  <a:lnTo>
                    <a:pt x="3543" y="2758"/>
                  </a:lnTo>
                  <a:lnTo>
                    <a:pt x="2988" y="2772"/>
                  </a:lnTo>
                  <a:lnTo>
                    <a:pt x="2440" y="2776"/>
                  </a:lnTo>
                  <a:lnTo>
                    <a:pt x="1889" y="2764"/>
                  </a:lnTo>
                  <a:lnTo>
                    <a:pt x="1336" y="2745"/>
                  </a:lnTo>
                  <a:lnTo>
                    <a:pt x="778" y="2716"/>
                  </a:lnTo>
                  <a:lnTo>
                    <a:pt x="211" y="2679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17" name="Freeform 10"/>
            <p:cNvSpPr>
              <a:spLocks/>
            </p:cNvSpPr>
            <p:nvPr/>
          </p:nvSpPr>
          <p:spPr bwMode="auto">
            <a:xfrm>
              <a:off x="450" y="1663"/>
              <a:ext cx="1153" cy="308"/>
            </a:xfrm>
            <a:custGeom>
              <a:avLst/>
              <a:gdLst>
                <a:gd name="T0" fmla="*/ 0 w 2306"/>
                <a:gd name="T1" fmla="*/ 0 h 617"/>
                <a:gd name="T2" fmla="*/ 1 w 2306"/>
                <a:gd name="T3" fmla="*/ 0 h 617"/>
                <a:gd name="T4" fmla="*/ 1 w 2306"/>
                <a:gd name="T5" fmla="*/ 0 h 617"/>
                <a:gd name="T6" fmla="*/ 1 w 2306"/>
                <a:gd name="T7" fmla="*/ 0 h 617"/>
                <a:gd name="T8" fmla="*/ 0 w 2306"/>
                <a:gd name="T9" fmla="*/ 0 h 6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06"/>
                <a:gd name="T16" fmla="*/ 0 h 617"/>
                <a:gd name="T17" fmla="*/ 2306 w 2306"/>
                <a:gd name="T18" fmla="*/ 617 h 6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06" h="617">
                  <a:moveTo>
                    <a:pt x="0" y="0"/>
                  </a:moveTo>
                  <a:lnTo>
                    <a:pt x="211" y="617"/>
                  </a:lnTo>
                  <a:lnTo>
                    <a:pt x="2075" y="617"/>
                  </a:lnTo>
                  <a:lnTo>
                    <a:pt x="23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B0B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18" name="Rectangle 11"/>
            <p:cNvSpPr>
              <a:spLocks noChangeArrowheads="1"/>
            </p:cNvSpPr>
            <p:nvPr/>
          </p:nvSpPr>
          <p:spPr bwMode="auto">
            <a:xfrm>
              <a:off x="501" y="1687"/>
              <a:ext cx="1050" cy="2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19" name="Freeform 12"/>
            <p:cNvSpPr>
              <a:spLocks/>
            </p:cNvSpPr>
            <p:nvPr/>
          </p:nvSpPr>
          <p:spPr bwMode="auto">
            <a:xfrm>
              <a:off x="512" y="1727"/>
              <a:ext cx="1030" cy="24"/>
            </a:xfrm>
            <a:custGeom>
              <a:avLst/>
              <a:gdLst>
                <a:gd name="T0" fmla="*/ 0 w 2060"/>
                <a:gd name="T1" fmla="*/ 0 h 49"/>
                <a:gd name="T2" fmla="*/ 1 w 2060"/>
                <a:gd name="T3" fmla="*/ 0 h 49"/>
                <a:gd name="T4" fmla="*/ 1 w 2060"/>
                <a:gd name="T5" fmla="*/ 0 h 49"/>
                <a:gd name="T6" fmla="*/ 1 w 2060"/>
                <a:gd name="T7" fmla="*/ 0 h 49"/>
                <a:gd name="T8" fmla="*/ 1 w 2060"/>
                <a:gd name="T9" fmla="*/ 0 h 49"/>
                <a:gd name="T10" fmla="*/ 1 w 2060"/>
                <a:gd name="T11" fmla="*/ 0 h 49"/>
                <a:gd name="T12" fmla="*/ 1 w 2060"/>
                <a:gd name="T13" fmla="*/ 0 h 49"/>
                <a:gd name="T14" fmla="*/ 1 w 2060"/>
                <a:gd name="T15" fmla="*/ 0 h 49"/>
                <a:gd name="T16" fmla="*/ 1 w 2060"/>
                <a:gd name="T17" fmla="*/ 0 h 49"/>
                <a:gd name="T18" fmla="*/ 1 w 2060"/>
                <a:gd name="T19" fmla="*/ 0 h 49"/>
                <a:gd name="T20" fmla="*/ 1 w 2060"/>
                <a:gd name="T21" fmla="*/ 0 h 49"/>
                <a:gd name="T22" fmla="*/ 1 w 2060"/>
                <a:gd name="T23" fmla="*/ 0 h 49"/>
                <a:gd name="T24" fmla="*/ 1 w 2060"/>
                <a:gd name="T25" fmla="*/ 0 h 49"/>
                <a:gd name="T26" fmla="*/ 1 w 2060"/>
                <a:gd name="T27" fmla="*/ 0 h 49"/>
                <a:gd name="T28" fmla="*/ 1 w 2060"/>
                <a:gd name="T29" fmla="*/ 0 h 49"/>
                <a:gd name="T30" fmla="*/ 1 w 2060"/>
                <a:gd name="T31" fmla="*/ 0 h 49"/>
                <a:gd name="T32" fmla="*/ 1 w 2060"/>
                <a:gd name="T33" fmla="*/ 0 h 49"/>
                <a:gd name="T34" fmla="*/ 1 w 2060"/>
                <a:gd name="T35" fmla="*/ 0 h 49"/>
                <a:gd name="T36" fmla="*/ 1 w 2060"/>
                <a:gd name="T37" fmla="*/ 0 h 49"/>
                <a:gd name="T38" fmla="*/ 1 w 2060"/>
                <a:gd name="T39" fmla="*/ 0 h 49"/>
                <a:gd name="T40" fmla="*/ 0 w 2060"/>
                <a:gd name="T41" fmla="*/ 0 h 49"/>
                <a:gd name="T42" fmla="*/ 0 w 2060"/>
                <a:gd name="T43" fmla="*/ 0 h 49"/>
                <a:gd name="T44" fmla="*/ 0 w 2060"/>
                <a:gd name="T45" fmla="*/ 0 h 49"/>
                <a:gd name="T46" fmla="*/ 0 w 2060"/>
                <a:gd name="T47" fmla="*/ 0 h 49"/>
                <a:gd name="T48" fmla="*/ 0 w 2060"/>
                <a:gd name="T49" fmla="*/ 0 h 4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060"/>
                <a:gd name="T76" fmla="*/ 0 h 49"/>
                <a:gd name="T77" fmla="*/ 2060 w 2060"/>
                <a:gd name="T78" fmla="*/ 49 h 4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060" h="49">
                  <a:moveTo>
                    <a:pt x="0" y="0"/>
                  </a:moveTo>
                  <a:lnTo>
                    <a:pt x="256" y="0"/>
                  </a:lnTo>
                  <a:lnTo>
                    <a:pt x="514" y="0"/>
                  </a:lnTo>
                  <a:lnTo>
                    <a:pt x="772" y="0"/>
                  </a:lnTo>
                  <a:lnTo>
                    <a:pt x="1030" y="0"/>
                  </a:lnTo>
                  <a:lnTo>
                    <a:pt x="1286" y="0"/>
                  </a:lnTo>
                  <a:lnTo>
                    <a:pt x="1544" y="0"/>
                  </a:lnTo>
                  <a:lnTo>
                    <a:pt x="1802" y="0"/>
                  </a:lnTo>
                  <a:lnTo>
                    <a:pt x="2060" y="0"/>
                  </a:lnTo>
                  <a:lnTo>
                    <a:pt x="2060" y="10"/>
                  </a:lnTo>
                  <a:lnTo>
                    <a:pt x="2060" y="24"/>
                  </a:lnTo>
                  <a:lnTo>
                    <a:pt x="2060" y="35"/>
                  </a:lnTo>
                  <a:lnTo>
                    <a:pt x="2060" y="49"/>
                  </a:lnTo>
                  <a:lnTo>
                    <a:pt x="1802" y="49"/>
                  </a:lnTo>
                  <a:lnTo>
                    <a:pt x="1544" y="49"/>
                  </a:lnTo>
                  <a:lnTo>
                    <a:pt x="1286" y="49"/>
                  </a:lnTo>
                  <a:lnTo>
                    <a:pt x="1030" y="49"/>
                  </a:lnTo>
                  <a:lnTo>
                    <a:pt x="772" y="49"/>
                  </a:lnTo>
                  <a:lnTo>
                    <a:pt x="514" y="49"/>
                  </a:lnTo>
                  <a:lnTo>
                    <a:pt x="256" y="49"/>
                  </a:lnTo>
                  <a:lnTo>
                    <a:pt x="0" y="49"/>
                  </a:lnTo>
                  <a:lnTo>
                    <a:pt x="0" y="35"/>
                  </a:lnTo>
                  <a:lnTo>
                    <a:pt x="0" y="24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20" name="Freeform 13"/>
            <p:cNvSpPr>
              <a:spLocks/>
            </p:cNvSpPr>
            <p:nvPr/>
          </p:nvSpPr>
          <p:spPr bwMode="auto">
            <a:xfrm>
              <a:off x="522" y="1766"/>
              <a:ext cx="1007" cy="24"/>
            </a:xfrm>
            <a:custGeom>
              <a:avLst/>
              <a:gdLst>
                <a:gd name="T0" fmla="*/ 0 w 2015"/>
                <a:gd name="T1" fmla="*/ 0 h 48"/>
                <a:gd name="T2" fmla="*/ 0 w 2015"/>
                <a:gd name="T3" fmla="*/ 0 h 48"/>
                <a:gd name="T4" fmla="*/ 0 w 2015"/>
                <a:gd name="T5" fmla="*/ 0 h 48"/>
                <a:gd name="T6" fmla="*/ 0 w 2015"/>
                <a:gd name="T7" fmla="*/ 0 h 48"/>
                <a:gd name="T8" fmla="*/ 0 w 2015"/>
                <a:gd name="T9" fmla="*/ 0 h 48"/>
                <a:gd name="T10" fmla="*/ 0 w 2015"/>
                <a:gd name="T11" fmla="*/ 0 h 48"/>
                <a:gd name="T12" fmla="*/ 0 w 2015"/>
                <a:gd name="T13" fmla="*/ 0 h 48"/>
                <a:gd name="T14" fmla="*/ 0 w 2015"/>
                <a:gd name="T15" fmla="*/ 0 h 48"/>
                <a:gd name="T16" fmla="*/ 0 w 2015"/>
                <a:gd name="T17" fmla="*/ 0 h 48"/>
                <a:gd name="T18" fmla="*/ 0 w 2015"/>
                <a:gd name="T19" fmla="*/ 1 h 48"/>
                <a:gd name="T20" fmla="*/ 0 w 2015"/>
                <a:gd name="T21" fmla="*/ 1 h 48"/>
                <a:gd name="T22" fmla="*/ 0 w 2015"/>
                <a:gd name="T23" fmla="*/ 1 h 48"/>
                <a:gd name="T24" fmla="*/ 0 w 2015"/>
                <a:gd name="T25" fmla="*/ 1 h 48"/>
                <a:gd name="T26" fmla="*/ 0 w 2015"/>
                <a:gd name="T27" fmla="*/ 1 h 48"/>
                <a:gd name="T28" fmla="*/ 0 w 2015"/>
                <a:gd name="T29" fmla="*/ 1 h 48"/>
                <a:gd name="T30" fmla="*/ 0 w 2015"/>
                <a:gd name="T31" fmla="*/ 1 h 48"/>
                <a:gd name="T32" fmla="*/ 0 w 2015"/>
                <a:gd name="T33" fmla="*/ 1 h 48"/>
                <a:gd name="T34" fmla="*/ 0 w 2015"/>
                <a:gd name="T35" fmla="*/ 1 h 48"/>
                <a:gd name="T36" fmla="*/ 0 w 2015"/>
                <a:gd name="T37" fmla="*/ 1 h 48"/>
                <a:gd name="T38" fmla="*/ 0 w 2015"/>
                <a:gd name="T39" fmla="*/ 1 h 48"/>
                <a:gd name="T40" fmla="*/ 0 w 2015"/>
                <a:gd name="T41" fmla="*/ 1 h 48"/>
                <a:gd name="T42" fmla="*/ 0 w 2015"/>
                <a:gd name="T43" fmla="*/ 1 h 48"/>
                <a:gd name="T44" fmla="*/ 0 w 2015"/>
                <a:gd name="T45" fmla="*/ 1 h 48"/>
                <a:gd name="T46" fmla="*/ 0 w 2015"/>
                <a:gd name="T47" fmla="*/ 1 h 48"/>
                <a:gd name="T48" fmla="*/ 0 w 2015"/>
                <a:gd name="T49" fmla="*/ 0 h 4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015"/>
                <a:gd name="T76" fmla="*/ 0 h 48"/>
                <a:gd name="T77" fmla="*/ 2015 w 2015"/>
                <a:gd name="T78" fmla="*/ 48 h 4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015" h="48">
                  <a:moveTo>
                    <a:pt x="0" y="0"/>
                  </a:moveTo>
                  <a:lnTo>
                    <a:pt x="252" y="0"/>
                  </a:lnTo>
                  <a:lnTo>
                    <a:pt x="505" y="0"/>
                  </a:lnTo>
                  <a:lnTo>
                    <a:pt x="757" y="0"/>
                  </a:lnTo>
                  <a:lnTo>
                    <a:pt x="1009" y="0"/>
                  </a:lnTo>
                  <a:lnTo>
                    <a:pt x="1259" y="0"/>
                  </a:lnTo>
                  <a:lnTo>
                    <a:pt x="1511" y="0"/>
                  </a:lnTo>
                  <a:lnTo>
                    <a:pt x="1763" y="0"/>
                  </a:lnTo>
                  <a:lnTo>
                    <a:pt x="2015" y="0"/>
                  </a:lnTo>
                  <a:lnTo>
                    <a:pt x="2015" y="10"/>
                  </a:lnTo>
                  <a:lnTo>
                    <a:pt x="2015" y="21"/>
                  </a:lnTo>
                  <a:lnTo>
                    <a:pt x="2015" y="33"/>
                  </a:lnTo>
                  <a:lnTo>
                    <a:pt x="2015" y="48"/>
                  </a:lnTo>
                  <a:lnTo>
                    <a:pt x="1763" y="48"/>
                  </a:lnTo>
                  <a:lnTo>
                    <a:pt x="1511" y="48"/>
                  </a:lnTo>
                  <a:lnTo>
                    <a:pt x="1259" y="48"/>
                  </a:lnTo>
                  <a:lnTo>
                    <a:pt x="1009" y="48"/>
                  </a:lnTo>
                  <a:lnTo>
                    <a:pt x="757" y="48"/>
                  </a:lnTo>
                  <a:lnTo>
                    <a:pt x="505" y="48"/>
                  </a:lnTo>
                  <a:lnTo>
                    <a:pt x="252" y="48"/>
                  </a:lnTo>
                  <a:lnTo>
                    <a:pt x="0" y="48"/>
                  </a:lnTo>
                  <a:lnTo>
                    <a:pt x="0" y="33"/>
                  </a:lnTo>
                  <a:lnTo>
                    <a:pt x="0" y="21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21" name="Freeform 14"/>
            <p:cNvSpPr>
              <a:spLocks/>
            </p:cNvSpPr>
            <p:nvPr/>
          </p:nvSpPr>
          <p:spPr bwMode="auto">
            <a:xfrm>
              <a:off x="533" y="1805"/>
              <a:ext cx="986" cy="25"/>
            </a:xfrm>
            <a:custGeom>
              <a:avLst/>
              <a:gdLst>
                <a:gd name="T0" fmla="*/ 0 w 1972"/>
                <a:gd name="T1" fmla="*/ 0 h 51"/>
                <a:gd name="T2" fmla="*/ 1 w 1972"/>
                <a:gd name="T3" fmla="*/ 0 h 51"/>
                <a:gd name="T4" fmla="*/ 1 w 1972"/>
                <a:gd name="T5" fmla="*/ 0 h 51"/>
                <a:gd name="T6" fmla="*/ 1 w 1972"/>
                <a:gd name="T7" fmla="*/ 0 h 51"/>
                <a:gd name="T8" fmla="*/ 1 w 1972"/>
                <a:gd name="T9" fmla="*/ 0 h 51"/>
                <a:gd name="T10" fmla="*/ 1 w 1972"/>
                <a:gd name="T11" fmla="*/ 0 h 51"/>
                <a:gd name="T12" fmla="*/ 1 w 1972"/>
                <a:gd name="T13" fmla="*/ 0 h 51"/>
                <a:gd name="T14" fmla="*/ 1 w 1972"/>
                <a:gd name="T15" fmla="*/ 0 h 51"/>
                <a:gd name="T16" fmla="*/ 1 w 1972"/>
                <a:gd name="T17" fmla="*/ 0 h 51"/>
                <a:gd name="T18" fmla="*/ 1 w 1972"/>
                <a:gd name="T19" fmla="*/ 0 h 51"/>
                <a:gd name="T20" fmla="*/ 1 w 1972"/>
                <a:gd name="T21" fmla="*/ 0 h 51"/>
                <a:gd name="T22" fmla="*/ 1 w 1972"/>
                <a:gd name="T23" fmla="*/ 0 h 51"/>
                <a:gd name="T24" fmla="*/ 1 w 1972"/>
                <a:gd name="T25" fmla="*/ 0 h 51"/>
                <a:gd name="T26" fmla="*/ 1 w 1972"/>
                <a:gd name="T27" fmla="*/ 0 h 51"/>
                <a:gd name="T28" fmla="*/ 1 w 1972"/>
                <a:gd name="T29" fmla="*/ 0 h 51"/>
                <a:gd name="T30" fmla="*/ 1 w 1972"/>
                <a:gd name="T31" fmla="*/ 0 h 51"/>
                <a:gd name="T32" fmla="*/ 1 w 1972"/>
                <a:gd name="T33" fmla="*/ 0 h 51"/>
                <a:gd name="T34" fmla="*/ 1 w 1972"/>
                <a:gd name="T35" fmla="*/ 0 h 51"/>
                <a:gd name="T36" fmla="*/ 1 w 1972"/>
                <a:gd name="T37" fmla="*/ 0 h 51"/>
                <a:gd name="T38" fmla="*/ 1 w 1972"/>
                <a:gd name="T39" fmla="*/ 0 h 51"/>
                <a:gd name="T40" fmla="*/ 0 w 1972"/>
                <a:gd name="T41" fmla="*/ 0 h 51"/>
                <a:gd name="T42" fmla="*/ 0 w 1972"/>
                <a:gd name="T43" fmla="*/ 0 h 51"/>
                <a:gd name="T44" fmla="*/ 0 w 1972"/>
                <a:gd name="T45" fmla="*/ 0 h 51"/>
                <a:gd name="T46" fmla="*/ 0 w 1972"/>
                <a:gd name="T47" fmla="*/ 0 h 51"/>
                <a:gd name="T48" fmla="*/ 0 w 1972"/>
                <a:gd name="T49" fmla="*/ 0 h 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72"/>
                <a:gd name="T76" fmla="*/ 0 h 51"/>
                <a:gd name="T77" fmla="*/ 1972 w 1972"/>
                <a:gd name="T78" fmla="*/ 51 h 5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72" h="51">
                  <a:moveTo>
                    <a:pt x="0" y="0"/>
                  </a:moveTo>
                  <a:lnTo>
                    <a:pt x="244" y="0"/>
                  </a:lnTo>
                  <a:lnTo>
                    <a:pt x="490" y="0"/>
                  </a:lnTo>
                  <a:lnTo>
                    <a:pt x="737" y="0"/>
                  </a:lnTo>
                  <a:lnTo>
                    <a:pt x="985" y="0"/>
                  </a:lnTo>
                  <a:lnTo>
                    <a:pt x="1231" y="0"/>
                  </a:lnTo>
                  <a:lnTo>
                    <a:pt x="1477" y="0"/>
                  </a:lnTo>
                  <a:lnTo>
                    <a:pt x="1724" y="0"/>
                  </a:lnTo>
                  <a:lnTo>
                    <a:pt x="1972" y="0"/>
                  </a:lnTo>
                  <a:lnTo>
                    <a:pt x="1972" y="12"/>
                  </a:lnTo>
                  <a:lnTo>
                    <a:pt x="1972" y="26"/>
                  </a:lnTo>
                  <a:lnTo>
                    <a:pt x="1972" y="37"/>
                  </a:lnTo>
                  <a:lnTo>
                    <a:pt x="1972" y="51"/>
                  </a:lnTo>
                  <a:lnTo>
                    <a:pt x="1724" y="51"/>
                  </a:lnTo>
                  <a:lnTo>
                    <a:pt x="1477" y="51"/>
                  </a:lnTo>
                  <a:lnTo>
                    <a:pt x="1231" y="51"/>
                  </a:lnTo>
                  <a:lnTo>
                    <a:pt x="985" y="51"/>
                  </a:lnTo>
                  <a:lnTo>
                    <a:pt x="737" y="51"/>
                  </a:lnTo>
                  <a:lnTo>
                    <a:pt x="490" y="51"/>
                  </a:lnTo>
                  <a:lnTo>
                    <a:pt x="244" y="51"/>
                  </a:lnTo>
                  <a:lnTo>
                    <a:pt x="0" y="51"/>
                  </a:lnTo>
                  <a:lnTo>
                    <a:pt x="0" y="37"/>
                  </a:lnTo>
                  <a:lnTo>
                    <a:pt x="0" y="26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22" name="Freeform 15"/>
            <p:cNvSpPr>
              <a:spLocks/>
            </p:cNvSpPr>
            <p:nvPr/>
          </p:nvSpPr>
          <p:spPr bwMode="auto">
            <a:xfrm>
              <a:off x="543" y="1844"/>
              <a:ext cx="967" cy="25"/>
            </a:xfrm>
            <a:custGeom>
              <a:avLst/>
              <a:gdLst>
                <a:gd name="T0" fmla="*/ 0 w 1934"/>
                <a:gd name="T1" fmla="*/ 0 h 48"/>
                <a:gd name="T2" fmla="*/ 1 w 1934"/>
                <a:gd name="T3" fmla="*/ 0 h 48"/>
                <a:gd name="T4" fmla="*/ 1 w 1934"/>
                <a:gd name="T5" fmla="*/ 0 h 48"/>
                <a:gd name="T6" fmla="*/ 1 w 1934"/>
                <a:gd name="T7" fmla="*/ 0 h 48"/>
                <a:gd name="T8" fmla="*/ 1 w 1934"/>
                <a:gd name="T9" fmla="*/ 0 h 48"/>
                <a:gd name="T10" fmla="*/ 1 w 1934"/>
                <a:gd name="T11" fmla="*/ 0 h 48"/>
                <a:gd name="T12" fmla="*/ 1 w 1934"/>
                <a:gd name="T13" fmla="*/ 0 h 48"/>
                <a:gd name="T14" fmla="*/ 1 w 1934"/>
                <a:gd name="T15" fmla="*/ 0 h 48"/>
                <a:gd name="T16" fmla="*/ 1 w 1934"/>
                <a:gd name="T17" fmla="*/ 0 h 48"/>
                <a:gd name="T18" fmla="*/ 1 w 1934"/>
                <a:gd name="T19" fmla="*/ 1 h 48"/>
                <a:gd name="T20" fmla="*/ 1 w 1934"/>
                <a:gd name="T21" fmla="*/ 1 h 48"/>
                <a:gd name="T22" fmla="*/ 1 w 1934"/>
                <a:gd name="T23" fmla="*/ 1 h 48"/>
                <a:gd name="T24" fmla="*/ 1 w 1934"/>
                <a:gd name="T25" fmla="*/ 1 h 48"/>
                <a:gd name="T26" fmla="*/ 1 w 1934"/>
                <a:gd name="T27" fmla="*/ 1 h 48"/>
                <a:gd name="T28" fmla="*/ 1 w 1934"/>
                <a:gd name="T29" fmla="*/ 1 h 48"/>
                <a:gd name="T30" fmla="*/ 1 w 1934"/>
                <a:gd name="T31" fmla="*/ 1 h 48"/>
                <a:gd name="T32" fmla="*/ 1 w 1934"/>
                <a:gd name="T33" fmla="*/ 1 h 48"/>
                <a:gd name="T34" fmla="*/ 1 w 1934"/>
                <a:gd name="T35" fmla="*/ 1 h 48"/>
                <a:gd name="T36" fmla="*/ 1 w 1934"/>
                <a:gd name="T37" fmla="*/ 1 h 48"/>
                <a:gd name="T38" fmla="*/ 1 w 1934"/>
                <a:gd name="T39" fmla="*/ 1 h 48"/>
                <a:gd name="T40" fmla="*/ 0 w 1934"/>
                <a:gd name="T41" fmla="*/ 1 h 48"/>
                <a:gd name="T42" fmla="*/ 0 w 1934"/>
                <a:gd name="T43" fmla="*/ 1 h 48"/>
                <a:gd name="T44" fmla="*/ 0 w 1934"/>
                <a:gd name="T45" fmla="*/ 1 h 48"/>
                <a:gd name="T46" fmla="*/ 0 w 1934"/>
                <a:gd name="T47" fmla="*/ 1 h 48"/>
                <a:gd name="T48" fmla="*/ 0 w 1934"/>
                <a:gd name="T49" fmla="*/ 0 h 4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34"/>
                <a:gd name="T76" fmla="*/ 0 h 48"/>
                <a:gd name="T77" fmla="*/ 1934 w 1934"/>
                <a:gd name="T78" fmla="*/ 48 h 4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34" h="48">
                  <a:moveTo>
                    <a:pt x="0" y="0"/>
                  </a:moveTo>
                  <a:lnTo>
                    <a:pt x="241" y="0"/>
                  </a:lnTo>
                  <a:lnTo>
                    <a:pt x="483" y="0"/>
                  </a:lnTo>
                  <a:lnTo>
                    <a:pt x="723" y="0"/>
                  </a:lnTo>
                  <a:lnTo>
                    <a:pt x="966" y="0"/>
                  </a:lnTo>
                  <a:lnTo>
                    <a:pt x="1206" y="0"/>
                  </a:lnTo>
                  <a:lnTo>
                    <a:pt x="1449" y="0"/>
                  </a:lnTo>
                  <a:lnTo>
                    <a:pt x="1689" y="0"/>
                  </a:lnTo>
                  <a:lnTo>
                    <a:pt x="1934" y="0"/>
                  </a:lnTo>
                  <a:lnTo>
                    <a:pt x="1934" y="10"/>
                  </a:lnTo>
                  <a:lnTo>
                    <a:pt x="1934" y="21"/>
                  </a:lnTo>
                  <a:lnTo>
                    <a:pt x="1934" y="33"/>
                  </a:lnTo>
                  <a:lnTo>
                    <a:pt x="1934" y="48"/>
                  </a:lnTo>
                  <a:lnTo>
                    <a:pt x="1689" y="48"/>
                  </a:lnTo>
                  <a:lnTo>
                    <a:pt x="1449" y="48"/>
                  </a:lnTo>
                  <a:lnTo>
                    <a:pt x="1206" y="48"/>
                  </a:lnTo>
                  <a:lnTo>
                    <a:pt x="966" y="48"/>
                  </a:lnTo>
                  <a:lnTo>
                    <a:pt x="723" y="48"/>
                  </a:lnTo>
                  <a:lnTo>
                    <a:pt x="483" y="48"/>
                  </a:lnTo>
                  <a:lnTo>
                    <a:pt x="241" y="48"/>
                  </a:lnTo>
                  <a:lnTo>
                    <a:pt x="0" y="48"/>
                  </a:lnTo>
                  <a:lnTo>
                    <a:pt x="0" y="33"/>
                  </a:lnTo>
                  <a:lnTo>
                    <a:pt x="0" y="21"/>
                  </a:lnTo>
                  <a:lnTo>
                    <a:pt x="0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23" name="Freeform 16"/>
            <p:cNvSpPr>
              <a:spLocks/>
            </p:cNvSpPr>
            <p:nvPr/>
          </p:nvSpPr>
          <p:spPr bwMode="auto">
            <a:xfrm>
              <a:off x="556" y="1883"/>
              <a:ext cx="941" cy="24"/>
            </a:xfrm>
            <a:custGeom>
              <a:avLst/>
              <a:gdLst>
                <a:gd name="T0" fmla="*/ 0 w 1883"/>
                <a:gd name="T1" fmla="*/ 0 h 49"/>
                <a:gd name="T2" fmla="*/ 0 w 1883"/>
                <a:gd name="T3" fmla="*/ 0 h 49"/>
                <a:gd name="T4" fmla="*/ 0 w 1883"/>
                <a:gd name="T5" fmla="*/ 0 h 49"/>
                <a:gd name="T6" fmla="*/ 0 w 1883"/>
                <a:gd name="T7" fmla="*/ 0 h 49"/>
                <a:gd name="T8" fmla="*/ 0 w 1883"/>
                <a:gd name="T9" fmla="*/ 0 h 49"/>
                <a:gd name="T10" fmla="*/ 0 w 1883"/>
                <a:gd name="T11" fmla="*/ 0 h 49"/>
                <a:gd name="T12" fmla="*/ 0 w 1883"/>
                <a:gd name="T13" fmla="*/ 0 h 49"/>
                <a:gd name="T14" fmla="*/ 0 w 1883"/>
                <a:gd name="T15" fmla="*/ 0 h 49"/>
                <a:gd name="T16" fmla="*/ 0 w 1883"/>
                <a:gd name="T17" fmla="*/ 0 h 49"/>
                <a:gd name="T18" fmla="*/ 0 w 1883"/>
                <a:gd name="T19" fmla="*/ 0 h 49"/>
                <a:gd name="T20" fmla="*/ 0 w 1883"/>
                <a:gd name="T21" fmla="*/ 0 h 49"/>
                <a:gd name="T22" fmla="*/ 0 w 1883"/>
                <a:gd name="T23" fmla="*/ 0 h 49"/>
                <a:gd name="T24" fmla="*/ 0 w 1883"/>
                <a:gd name="T25" fmla="*/ 0 h 49"/>
                <a:gd name="T26" fmla="*/ 0 w 1883"/>
                <a:gd name="T27" fmla="*/ 0 h 49"/>
                <a:gd name="T28" fmla="*/ 0 w 1883"/>
                <a:gd name="T29" fmla="*/ 0 h 49"/>
                <a:gd name="T30" fmla="*/ 0 w 1883"/>
                <a:gd name="T31" fmla="*/ 0 h 49"/>
                <a:gd name="T32" fmla="*/ 0 w 1883"/>
                <a:gd name="T33" fmla="*/ 0 h 49"/>
                <a:gd name="T34" fmla="*/ 0 w 1883"/>
                <a:gd name="T35" fmla="*/ 0 h 49"/>
                <a:gd name="T36" fmla="*/ 0 w 1883"/>
                <a:gd name="T37" fmla="*/ 0 h 49"/>
                <a:gd name="T38" fmla="*/ 0 w 1883"/>
                <a:gd name="T39" fmla="*/ 0 h 49"/>
                <a:gd name="T40" fmla="*/ 0 w 1883"/>
                <a:gd name="T41" fmla="*/ 0 h 49"/>
                <a:gd name="T42" fmla="*/ 0 w 1883"/>
                <a:gd name="T43" fmla="*/ 0 h 49"/>
                <a:gd name="T44" fmla="*/ 0 w 1883"/>
                <a:gd name="T45" fmla="*/ 0 h 49"/>
                <a:gd name="T46" fmla="*/ 0 w 1883"/>
                <a:gd name="T47" fmla="*/ 0 h 49"/>
                <a:gd name="T48" fmla="*/ 0 w 1883"/>
                <a:gd name="T49" fmla="*/ 0 h 4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83"/>
                <a:gd name="T76" fmla="*/ 0 h 49"/>
                <a:gd name="T77" fmla="*/ 1883 w 1883"/>
                <a:gd name="T78" fmla="*/ 49 h 4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83" h="49">
                  <a:moveTo>
                    <a:pt x="0" y="0"/>
                  </a:moveTo>
                  <a:lnTo>
                    <a:pt x="233" y="0"/>
                  </a:lnTo>
                  <a:lnTo>
                    <a:pt x="470" y="0"/>
                  </a:lnTo>
                  <a:lnTo>
                    <a:pt x="704" y="0"/>
                  </a:lnTo>
                  <a:lnTo>
                    <a:pt x="941" y="0"/>
                  </a:lnTo>
                  <a:lnTo>
                    <a:pt x="1176" y="0"/>
                  </a:lnTo>
                  <a:lnTo>
                    <a:pt x="1412" y="0"/>
                  </a:lnTo>
                  <a:lnTo>
                    <a:pt x="1647" y="0"/>
                  </a:lnTo>
                  <a:lnTo>
                    <a:pt x="1883" y="0"/>
                  </a:lnTo>
                  <a:lnTo>
                    <a:pt x="1883" y="12"/>
                  </a:lnTo>
                  <a:lnTo>
                    <a:pt x="1883" y="24"/>
                  </a:lnTo>
                  <a:lnTo>
                    <a:pt x="1883" y="35"/>
                  </a:lnTo>
                  <a:lnTo>
                    <a:pt x="1883" y="49"/>
                  </a:lnTo>
                  <a:lnTo>
                    <a:pt x="1647" y="49"/>
                  </a:lnTo>
                  <a:lnTo>
                    <a:pt x="1412" y="49"/>
                  </a:lnTo>
                  <a:lnTo>
                    <a:pt x="1176" y="49"/>
                  </a:lnTo>
                  <a:lnTo>
                    <a:pt x="941" y="49"/>
                  </a:lnTo>
                  <a:lnTo>
                    <a:pt x="704" y="49"/>
                  </a:lnTo>
                  <a:lnTo>
                    <a:pt x="470" y="49"/>
                  </a:lnTo>
                  <a:lnTo>
                    <a:pt x="233" y="49"/>
                  </a:lnTo>
                  <a:lnTo>
                    <a:pt x="0" y="49"/>
                  </a:lnTo>
                  <a:lnTo>
                    <a:pt x="0" y="35"/>
                  </a:lnTo>
                  <a:lnTo>
                    <a:pt x="0" y="24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24" name="Rectangle 17"/>
            <p:cNvSpPr>
              <a:spLocks noChangeArrowheads="1"/>
            </p:cNvSpPr>
            <p:nvPr/>
          </p:nvSpPr>
          <p:spPr bwMode="auto">
            <a:xfrm>
              <a:off x="565" y="1923"/>
              <a:ext cx="922" cy="2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25" name="Freeform 18"/>
            <p:cNvSpPr>
              <a:spLocks/>
            </p:cNvSpPr>
            <p:nvPr/>
          </p:nvSpPr>
          <p:spPr bwMode="auto">
            <a:xfrm>
              <a:off x="1537" y="1663"/>
              <a:ext cx="628" cy="294"/>
            </a:xfrm>
            <a:custGeom>
              <a:avLst/>
              <a:gdLst>
                <a:gd name="T0" fmla="*/ 0 w 1257"/>
                <a:gd name="T1" fmla="*/ 0 h 588"/>
                <a:gd name="T2" fmla="*/ 0 w 1257"/>
                <a:gd name="T3" fmla="*/ 1 h 588"/>
                <a:gd name="T4" fmla="*/ 0 w 1257"/>
                <a:gd name="T5" fmla="*/ 1 h 588"/>
                <a:gd name="T6" fmla="*/ 0 w 1257"/>
                <a:gd name="T7" fmla="*/ 1 h 588"/>
                <a:gd name="T8" fmla="*/ 0 w 1257"/>
                <a:gd name="T9" fmla="*/ 0 h 5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7"/>
                <a:gd name="T16" fmla="*/ 0 h 588"/>
                <a:gd name="T17" fmla="*/ 1257 w 1257"/>
                <a:gd name="T18" fmla="*/ 588 h 5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7" h="588">
                  <a:moveTo>
                    <a:pt x="1169" y="0"/>
                  </a:moveTo>
                  <a:lnTo>
                    <a:pt x="171" y="39"/>
                  </a:lnTo>
                  <a:lnTo>
                    <a:pt x="0" y="588"/>
                  </a:lnTo>
                  <a:lnTo>
                    <a:pt x="1257" y="549"/>
                  </a:lnTo>
                  <a:lnTo>
                    <a:pt x="1169" y="0"/>
                  </a:lnTo>
                  <a:close/>
                </a:path>
              </a:pathLst>
            </a:custGeom>
            <a:solidFill>
              <a:srgbClr val="8F8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26" name="Freeform 19"/>
            <p:cNvSpPr>
              <a:spLocks/>
            </p:cNvSpPr>
            <p:nvPr/>
          </p:nvSpPr>
          <p:spPr bwMode="auto">
            <a:xfrm>
              <a:off x="1571" y="1692"/>
              <a:ext cx="560" cy="236"/>
            </a:xfrm>
            <a:custGeom>
              <a:avLst/>
              <a:gdLst>
                <a:gd name="T0" fmla="*/ 0 w 1121"/>
                <a:gd name="T1" fmla="*/ 0 h 471"/>
                <a:gd name="T2" fmla="*/ 0 w 1121"/>
                <a:gd name="T3" fmla="*/ 1 h 471"/>
                <a:gd name="T4" fmla="*/ 0 w 1121"/>
                <a:gd name="T5" fmla="*/ 1 h 471"/>
                <a:gd name="T6" fmla="*/ 0 w 1121"/>
                <a:gd name="T7" fmla="*/ 1 h 471"/>
                <a:gd name="T8" fmla="*/ 0 w 1121"/>
                <a:gd name="T9" fmla="*/ 0 h 4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1"/>
                <a:gd name="T16" fmla="*/ 0 h 471"/>
                <a:gd name="T17" fmla="*/ 1121 w 1121"/>
                <a:gd name="T18" fmla="*/ 471 h 4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1" h="471">
                  <a:moveTo>
                    <a:pt x="1037" y="0"/>
                  </a:moveTo>
                  <a:lnTo>
                    <a:pt x="151" y="34"/>
                  </a:lnTo>
                  <a:lnTo>
                    <a:pt x="0" y="471"/>
                  </a:lnTo>
                  <a:lnTo>
                    <a:pt x="1121" y="436"/>
                  </a:lnTo>
                  <a:lnTo>
                    <a:pt x="1037" y="0"/>
                  </a:lnTo>
                  <a:close/>
                </a:path>
              </a:pathLst>
            </a:custGeom>
            <a:solidFill>
              <a:srgbClr val="DED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27" name="Freeform 20"/>
            <p:cNvSpPr>
              <a:spLocks/>
            </p:cNvSpPr>
            <p:nvPr/>
          </p:nvSpPr>
          <p:spPr bwMode="auto">
            <a:xfrm>
              <a:off x="1754" y="1727"/>
              <a:ext cx="324" cy="134"/>
            </a:xfrm>
            <a:custGeom>
              <a:avLst/>
              <a:gdLst>
                <a:gd name="T0" fmla="*/ 1 w 648"/>
                <a:gd name="T1" fmla="*/ 0 h 268"/>
                <a:gd name="T2" fmla="*/ 1 w 648"/>
                <a:gd name="T3" fmla="*/ 1 h 268"/>
                <a:gd name="T4" fmla="*/ 0 w 648"/>
                <a:gd name="T5" fmla="*/ 1 h 268"/>
                <a:gd name="T6" fmla="*/ 1 w 648"/>
                <a:gd name="T7" fmla="*/ 1 h 268"/>
                <a:gd name="T8" fmla="*/ 1 w 648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8"/>
                <a:gd name="T16" fmla="*/ 0 h 268"/>
                <a:gd name="T17" fmla="*/ 648 w 648"/>
                <a:gd name="T18" fmla="*/ 268 h 2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8" h="268">
                  <a:moveTo>
                    <a:pt x="598" y="0"/>
                  </a:moveTo>
                  <a:lnTo>
                    <a:pt x="90" y="20"/>
                  </a:lnTo>
                  <a:lnTo>
                    <a:pt x="0" y="268"/>
                  </a:lnTo>
                  <a:lnTo>
                    <a:pt x="648" y="254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28" name="Freeform 21"/>
            <p:cNvSpPr>
              <a:spLocks/>
            </p:cNvSpPr>
            <p:nvPr/>
          </p:nvSpPr>
          <p:spPr bwMode="auto">
            <a:xfrm>
              <a:off x="1677" y="1737"/>
              <a:ext cx="24" cy="181"/>
            </a:xfrm>
            <a:custGeom>
              <a:avLst/>
              <a:gdLst>
                <a:gd name="T0" fmla="*/ 0 w 49"/>
                <a:gd name="T1" fmla="*/ 0 h 362"/>
                <a:gd name="T2" fmla="*/ 0 w 49"/>
                <a:gd name="T3" fmla="*/ 0 h 362"/>
                <a:gd name="T4" fmla="*/ 0 w 49"/>
                <a:gd name="T5" fmla="*/ 0 h 362"/>
                <a:gd name="T6" fmla="*/ 0 w 49"/>
                <a:gd name="T7" fmla="*/ 1 h 362"/>
                <a:gd name="T8" fmla="*/ 0 w 49"/>
                <a:gd name="T9" fmla="*/ 1 h 362"/>
                <a:gd name="T10" fmla="*/ 0 w 49"/>
                <a:gd name="T11" fmla="*/ 1 h 362"/>
                <a:gd name="T12" fmla="*/ 0 w 49"/>
                <a:gd name="T13" fmla="*/ 1 h 362"/>
                <a:gd name="T14" fmla="*/ 0 w 49"/>
                <a:gd name="T15" fmla="*/ 1 h 362"/>
                <a:gd name="T16" fmla="*/ 0 w 49"/>
                <a:gd name="T17" fmla="*/ 1 h 362"/>
                <a:gd name="T18" fmla="*/ 0 w 49"/>
                <a:gd name="T19" fmla="*/ 1 h 362"/>
                <a:gd name="T20" fmla="*/ 0 w 49"/>
                <a:gd name="T21" fmla="*/ 1 h 362"/>
                <a:gd name="T22" fmla="*/ 0 w 49"/>
                <a:gd name="T23" fmla="*/ 1 h 362"/>
                <a:gd name="T24" fmla="*/ 0 w 49"/>
                <a:gd name="T25" fmla="*/ 1 h 362"/>
                <a:gd name="T26" fmla="*/ 0 w 49"/>
                <a:gd name="T27" fmla="*/ 1 h 362"/>
                <a:gd name="T28" fmla="*/ 0 w 49"/>
                <a:gd name="T29" fmla="*/ 1 h 362"/>
                <a:gd name="T30" fmla="*/ 0 w 49"/>
                <a:gd name="T31" fmla="*/ 1 h 362"/>
                <a:gd name="T32" fmla="*/ 0 w 49"/>
                <a:gd name="T33" fmla="*/ 1 h 362"/>
                <a:gd name="T34" fmla="*/ 0 w 49"/>
                <a:gd name="T35" fmla="*/ 0 h 3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9"/>
                <a:gd name="T55" fmla="*/ 0 h 362"/>
                <a:gd name="T56" fmla="*/ 49 w 49"/>
                <a:gd name="T57" fmla="*/ 362 h 3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9" h="362">
                  <a:moveTo>
                    <a:pt x="23" y="0"/>
                  </a:moveTo>
                  <a:lnTo>
                    <a:pt x="23" y="0"/>
                  </a:lnTo>
                  <a:lnTo>
                    <a:pt x="33" y="0"/>
                  </a:lnTo>
                  <a:lnTo>
                    <a:pt x="41" y="7"/>
                  </a:lnTo>
                  <a:lnTo>
                    <a:pt x="45" y="13"/>
                  </a:lnTo>
                  <a:lnTo>
                    <a:pt x="49" y="23"/>
                  </a:lnTo>
                  <a:lnTo>
                    <a:pt x="49" y="337"/>
                  </a:lnTo>
                  <a:lnTo>
                    <a:pt x="45" y="343"/>
                  </a:lnTo>
                  <a:lnTo>
                    <a:pt x="41" y="353"/>
                  </a:lnTo>
                  <a:lnTo>
                    <a:pt x="33" y="358"/>
                  </a:lnTo>
                  <a:lnTo>
                    <a:pt x="23" y="362"/>
                  </a:lnTo>
                  <a:lnTo>
                    <a:pt x="12" y="358"/>
                  </a:lnTo>
                  <a:lnTo>
                    <a:pt x="6" y="353"/>
                  </a:lnTo>
                  <a:lnTo>
                    <a:pt x="0" y="343"/>
                  </a:lnTo>
                  <a:lnTo>
                    <a:pt x="0" y="337"/>
                  </a:lnTo>
                  <a:lnTo>
                    <a:pt x="0" y="23"/>
                  </a:lnTo>
                  <a:lnTo>
                    <a:pt x="6" y="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29" name="Freeform 22"/>
            <p:cNvSpPr>
              <a:spLocks/>
            </p:cNvSpPr>
            <p:nvPr/>
          </p:nvSpPr>
          <p:spPr bwMode="auto">
            <a:xfrm>
              <a:off x="1740" y="1739"/>
              <a:ext cx="25" cy="179"/>
            </a:xfrm>
            <a:custGeom>
              <a:avLst/>
              <a:gdLst>
                <a:gd name="T0" fmla="*/ 0 w 51"/>
                <a:gd name="T1" fmla="*/ 0 h 358"/>
                <a:gd name="T2" fmla="*/ 0 w 51"/>
                <a:gd name="T3" fmla="*/ 0 h 358"/>
                <a:gd name="T4" fmla="*/ 0 w 51"/>
                <a:gd name="T5" fmla="*/ 1 h 358"/>
                <a:gd name="T6" fmla="*/ 0 w 51"/>
                <a:gd name="T7" fmla="*/ 1 h 358"/>
                <a:gd name="T8" fmla="*/ 0 w 51"/>
                <a:gd name="T9" fmla="*/ 1 h 358"/>
                <a:gd name="T10" fmla="*/ 0 w 51"/>
                <a:gd name="T11" fmla="*/ 1 h 358"/>
                <a:gd name="T12" fmla="*/ 0 w 51"/>
                <a:gd name="T13" fmla="*/ 1 h 358"/>
                <a:gd name="T14" fmla="*/ 0 w 51"/>
                <a:gd name="T15" fmla="*/ 1 h 358"/>
                <a:gd name="T16" fmla="*/ 0 w 51"/>
                <a:gd name="T17" fmla="*/ 1 h 358"/>
                <a:gd name="T18" fmla="*/ 0 w 51"/>
                <a:gd name="T19" fmla="*/ 1 h 358"/>
                <a:gd name="T20" fmla="*/ 0 w 51"/>
                <a:gd name="T21" fmla="*/ 1 h 358"/>
                <a:gd name="T22" fmla="*/ 0 w 51"/>
                <a:gd name="T23" fmla="*/ 1 h 358"/>
                <a:gd name="T24" fmla="*/ 0 w 51"/>
                <a:gd name="T25" fmla="*/ 1 h 358"/>
                <a:gd name="T26" fmla="*/ 0 w 51"/>
                <a:gd name="T27" fmla="*/ 1 h 358"/>
                <a:gd name="T28" fmla="*/ 0 w 51"/>
                <a:gd name="T29" fmla="*/ 1 h 358"/>
                <a:gd name="T30" fmla="*/ 0 w 51"/>
                <a:gd name="T31" fmla="*/ 1 h 358"/>
                <a:gd name="T32" fmla="*/ 0 w 51"/>
                <a:gd name="T33" fmla="*/ 1 h 358"/>
                <a:gd name="T34" fmla="*/ 0 w 51"/>
                <a:gd name="T35" fmla="*/ 1 h 358"/>
                <a:gd name="T36" fmla="*/ 0 w 51"/>
                <a:gd name="T37" fmla="*/ 1 h 358"/>
                <a:gd name="T38" fmla="*/ 0 w 51"/>
                <a:gd name="T39" fmla="*/ 1 h 358"/>
                <a:gd name="T40" fmla="*/ 0 w 51"/>
                <a:gd name="T41" fmla="*/ 1 h 358"/>
                <a:gd name="T42" fmla="*/ 0 w 51"/>
                <a:gd name="T43" fmla="*/ 1 h 358"/>
                <a:gd name="T44" fmla="*/ 0 w 51"/>
                <a:gd name="T45" fmla="*/ 1 h 358"/>
                <a:gd name="T46" fmla="*/ 0 w 51"/>
                <a:gd name="T47" fmla="*/ 1 h 358"/>
                <a:gd name="T48" fmla="*/ 0 w 51"/>
                <a:gd name="T49" fmla="*/ 1 h 358"/>
                <a:gd name="T50" fmla="*/ 0 w 51"/>
                <a:gd name="T51" fmla="*/ 1 h 358"/>
                <a:gd name="T52" fmla="*/ 0 w 51"/>
                <a:gd name="T53" fmla="*/ 1 h 358"/>
                <a:gd name="T54" fmla="*/ 0 w 51"/>
                <a:gd name="T55" fmla="*/ 1 h 358"/>
                <a:gd name="T56" fmla="*/ 0 w 51"/>
                <a:gd name="T57" fmla="*/ 1 h 358"/>
                <a:gd name="T58" fmla="*/ 0 w 51"/>
                <a:gd name="T59" fmla="*/ 0 h 358"/>
                <a:gd name="T60" fmla="*/ 0 w 51"/>
                <a:gd name="T61" fmla="*/ 0 h 35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1"/>
                <a:gd name="T94" fmla="*/ 0 h 358"/>
                <a:gd name="T95" fmla="*/ 51 w 51"/>
                <a:gd name="T96" fmla="*/ 358 h 35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1" h="358">
                  <a:moveTo>
                    <a:pt x="25" y="0"/>
                  </a:moveTo>
                  <a:lnTo>
                    <a:pt x="33" y="0"/>
                  </a:lnTo>
                  <a:lnTo>
                    <a:pt x="43" y="5"/>
                  </a:lnTo>
                  <a:lnTo>
                    <a:pt x="47" y="13"/>
                  </a:lnTo>
                  <a:lnTo>
                    <a:pt x="51" y="25"/>
                  </a:lnTo>
                  <a:lnTo>
                    <a:pt x="51" y="62"/>
                  </a:lnTo>
                  <a:lnTo>
                    <a:pt x="51" y="100"/>
                  </a:lnTo>
                  <a:lnTo>
                    <a:pt x="51" y="139"/>
                  </a:lnTo>
                  <a:lnTo>
                    <a:pt x="51" y="178"/>
                  </a:lnTo>
                  <a:lnTo>
                    <a:pt x="51" y="215"/>
                  </a:lnTo>
                  <a:lnTo>
                    <a:pt x="51" y="255"/>
                  </a:lnTo>
                  <a:lnTo>
                    <a:pt x="51" y="292"/>
                  </a:lnTo>
                  <a:lnTo>
                    <a:pt x="51" y="333"/>
                  </a:lnTo>
                  <a:lnTo>
                    <a:pt x="43" y="350"/>
                  </a:lnTo>
                  <a:lnTo>
                    <a:pt x="25" y="358"/>
                  </a:lnTo>
                  <a:lnTo>
                    <a:pt x="14" y="354"/>
                  </a:lnTo>
                  <a:lnTo>
                    <a:pt x="6" y="350"/>
                  </a:lnTo>
                  <a:lnTo>
                    <a:pt x="0" y="341"/>
                  </a:lnTo>
                  <a:lnTo>
                    <a:pt x="0" y="333"/>
                  </a:lnTo>
                  <a:lnTo>
                    <a:pt x="0" y="292"/>
                  </a:lnTo>
                  <a:lnTo>
                    <a:pt x="0" y="255"/>
                  </a:lnTo>
                  <a:lnTo>
                    <a:pt x="0" y="215"/>
                  </a:lnTo>
                  <a:lnTo>
                    <a:pt x="0" y="178"/>
                  </a:lnTo>
                  <a:lnTo>
                    <a:pt x="0" y="139"/>
                  </a:lnTo>
                  <a:lnTo>
                    <a:pt x="0" y="100"/>
                  </a:lnTo>
                  <a:lnTo>
                    <a:pt x="0" y="62"/>
                  </a:lnTo>
                  <a:lnTo>
                    <a:pt x="0" y="25"/>
                  </a:lnTo>
                  <a:lnTo>
                    <a:pt x="0" y="13"/>
                  </a:lnTo>
                  <a:lnTo>
                    <a:pt x="6" y="5"/>
                  </a:lnTo>
                  <a:lnTo>
                    <a:pt x="14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30" name="Freeform 23"/>
            <p:cNvSpPr>
              <a:spLocks/>
            </p:cNvSpPr>
            <p:nvPr/>
          </p:nvSpPr>
          <p:spPr bwMode="auto">
            <a:xfrm>
              <a:off x="1804" y="1739"/>
              <a:ext cx="24" cy="179"/>
            </a:xfrm>
            <a:custGeom>
              <a:avLst/>
              <a:gdLst>
                <a:gd name="T0" fmla="*/ 0 w 49"/>
                <a:gd name="T1" fmla="*/ 0 h 358"/>
                <a:gd name="T2" fmla="*/ 0 w 49"/>
                <a:gd name="T3" fmla="*/ 0 h 358"/>
                <a:gd name="T4" fmla="*/ 0 w 49"/>
                <a:gd name="T5" fmla="*/ 1 h 358"/>
                <a:gd name="T6" fmla="*/ 0 w 49"/>
                <a:gd name="T7" fmla="*/ 1 h 358"/>
                <a:gd name="T8" fmla="*/ 0 w 49"/>
                <a:gd name="T9" fmla="*/ 1 h 358"/>
                <a:gd name="T10" fmla="*/ 0 w 49"/>
                <a:gd name="T11" fmla="*/ 1 h 358"/>
                <a:gd name="T12" fmla="*/ 0 w 49"/>
                <a:gd name="T13" fmla="*/ 1 h 358"/>
                <a:gd name="T14" fmla="*/ 0 w 49"/>
                <a:gd name="T15" fmla="*/ 1 h 358"/>
                <a:gd name="T16" fmla="*/ 0 w 49"/>
                <a:gd name="T17" fmla="*/ 1 h 358"/>
                <a:gd name="T18" fmla="*/ 0 w 49"/>
                <a:gd name="T19" fmla="*/ 1 h 358"/>
                <a:gd name="T20" fmla="*/ 0 w 49"/>
                <a:gd name="T21" fmla="*/ 1 h 358"/>
                <a:gd name="T22" fmla="*/ 0 w 49"/>
                <a:gd name="T23" fmla="*/ 1 h 358"/>
                <a:gd name="T24" fmla="*/ 0 w 49"/>
                <a:gd name="T25" fmla="*/ 1 h 358"/>
                <a:gd name="T26" fmla="*/ 0 w 49"/>
                <a:gd name="T27" fmla="*/ 1 h 358"/>
                <a:gd name="T28" fmla="*/ 0 w 49"/>
                <a:gd name="T29" fmla="*/ 1 h 358"/>
                <a:gd name="T30" fmla="*/ 0 w 49"/>
                <a:gd name="T31" fmla="*/ 1 h 358"/>
                <a:gd name="T32" fmla="*/ 0 w 49"/>
                <a:gd name="T33" fmla="*/ 1 h 358"/>
                <a:gd name="T34" fmla="*/ 0 w 49"/>
                <a:gd name="T35" fmla="*/ 1 h 358"/>
                <a:gd name="T36" fmla="*/ 0 w 49"/>
                <a:gd name="T37" fmla="*/ 1 h 358"/>
                <a:gd name="T38" fmla="*/ 0 w 49"/>
                <a:gd name="T39" fmla="*/ 1 h 358"/>
                <a:gd name="T40" fmla="*/ 0 w 49"/>
                <a:gd name="T41" fmla="*/ 1 h 358"/>
                <a:gd name="T42" fmla="*/ 0 w 49"/>
                <a:gd name="T43" fmla="*/ 1 h 358"/>
                <a:gd name="T44" fmla="*/ 0 w 49"/>
                <a:gd name="T45" fmla="*/ 1 h 358"/>
                <a:gd name="T46" fmla="*/ 0 w 49"/>
                <a:gd name="T47" fmla="*/ 1 h 358"/>
                <a:gd name="T48" fmla="*/ 0 w 49"/>
                <a:gd name="T49" fmla="*/ 1 h 358"/>
                <a:gd name="T50" fmla="*/ 0 w 49"/>
                <a:gd name="T51" fmla="*/ 1 h 358"/>
                <a:gd name="T52" fmla="*/ 0 w 49"/>
                <a:gd name="T53" fmla="*/ 1 h 358"/>
                <a:gd name="T54" fmla="*/ 0 w 49"/>
                <a:gd name="T55" fmla="*/ 1 h 358"/>
                <a:gd name="T56" fmla="*/ 0 w 49"/>
                <a:gd name="T57" fmla="*/ 1 h 358"/>
                <a:gd name="T58" fmla="*/ 0 w 49"/>
                <a:gd name="T59" fmla="*/ 0 h 358"/>
                <a:gd name="T60" fmla="*/ 0 w 49"/>
                <a:gd name="T61" fmla="*/ 0 h 35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9"/>
                <a:gd name="T94" fmla="*/ 0 h 358"/>
                <a:gd name="T95" fmla="*/ 49 w 49"/>
                <a:gd name="T96" fmla="*/ 358 h 35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9" h="358">
                  <a:moveTo>
                    <a:pt x="25" y="0"/>
                  </a:moveTo>
                  <a:lnTo>
                    <a:pt x="33" y="0"/>
                  </a:lnTo>
                  <a:lnTo>
                    <a:pt x="41" y="5"/>
                  </a:lnTo>
                  <a:lnTo>
                    <a:pt x="45" y="13"/>
                  </a:lnTo>
                  <a:lnTo>
                    <a:pt x="49" y="25"/>
                  </a:lnTo>
                  <a:lnTo>
                    <a:pt x="49" y="62"/>
                  </a:lnTo>
                  <a:lnTo>
                    <a:pt x="49" y="100"/>
                  </a:lnTo>
                  <a:lnTo>
                    <a:pt x="49" y="139"/>
                  </a:lnTo>
                  <a:lnTo>
                    <a:pt x="49" y="178"/>
                  </a:lnTo>
                  <a:lnTo>
                    <a:pt x="49" y="215"/>
                  </a:lnTo>
                  <a:lnTo>
                    <a:pt x="49" y="255"/>
                  </a:lnTo>
                  <a:lnTo>
                    <a:pt x="49" y="292"/>
                  </a:lnTo>
                  <a:lnTo>
                    <a:pt x="49" y="333"/>
                  </a:lnTo>
                  <a:lnTo>
                    <a:pt x="41" y="350"/>
                  </a:lnTo>
                  <a:lnTo>
                    <a:pt x="25" y="358"/>
                  </a:lnTo>
                  <a:lnTo>
                    <a:pt x="14" y="354"/>
                  </a:lnTo>
                  <a:lnTo>
                    <a:pt x="6" y="350"/>
                  </a:lnTo>
                  <a:lnTo>
                    <a:pt x="0" y="341"/>
                  </a:lnTo>
                  <a:lnTo>
                    <a:pt x="0" y="333"/>
                  </a:lnTo>
                  <a:lnTo>
                    <a:pt x="0" y="292"/>
                  </a:lnTo>
                  <a:lnTo>
                    <a:pt x="0" y="255"/>
                  </a:lnTo>
                  <a:lnTo>
                    <a:pt x="0" y="215"/>
                  </a:lnTo>
                  <a:lnTo>
                    <a:pt x="0" y="178"/>
                  </a:lnTo>
                  <a:lnTo>
                    <a:pt x="0" y="139"/>
                  </a:lnTo>
                  <a:lnTo>
                    <a:pt x="0" y="100"/>
                  </a:lnTo>
                  <a:lnTo>
                    <a:pt x="0" y="62"/>
                  </a:lnTo>
                  <a:lnTo>
                    <a:pt x="0" y="25"/>
                  </a:lnTo>
                  <a:lnTo>
                    <a:pt x="0" y="13"/>
                  </a:lnTo>
                  <a:lnTo>
                    <a:pt x="6" y="5"/>
                  </a:lnTo>
                  <a:lnTo>
                    <a:pt x="14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31" name="Freeform 24"/>
            <p:cNvSpPr>
              <a:spLocks/>
            </p:cNvSpPr>
            <p:nvPr/>
          </p:nvSpPr>
          <p:spPr bwMode="auto">
            <a:xfrm>
              <a:off x="1868" y="1739"/>
              <a:ext cx="24" cy="181"/>
            </a:xfrm>
            <a:custGeom>
              <a:avLst/>
              <a:gdLst>
                <a:gd name="T0" fmla="*/ 0 w 49"/>
                <a:gd name="T1" fmla="*/ 0 h 362"/>
                <a:gd name="T2" fmla="*/ 0 w 49"/>
                <a:gd name="T3" fmla="*/ 0 h 362"/>
                <a:gd name="T4" fmla="*/ 0 w 49"/>
                <a:gd name="T5" fmla="*/ 1 h 362"/>
                <a:gd name="T6" fmla="*/ 0 w 49"/>
                <a:gd name="T7" fmla="*/ 1 h 362"/>
                <a:gd name="T8" fmla="*/ 0 w 49"/>
                <a:gd name="T9" fmla="*/ 1 h 362"/>
                <a:gd name="T10" fmla="*/ 0 w 49"/>
                <a:gd name="T11" fmla="*/ 1 h 362"/>
                <a:gd name="T12" fmla="*/ 0 w 49"/>
                <a:gd name="T13" fmla="*/ 1 h 362"/>
                <a:gd name="T14" fmla="*/ 0 w 49"/>
                <a:gd name="T15" fmla="*/ 1 h 362"/>
                <a:gd name="T16" fmla="*/ 0 w 49"/>
                <a:gd name="T17" fmla="*/ 1 h 362"/>
                <a:gd name="T18" fmla="*/ 0 w 49"/>
                <a:gd name="T19" fmla="*/ 1 h 362"/>
                <a:gd name="T20" fmla="*/ 0 w 49"/>
                <a:gd name="T21" fmla="*/ 1 h 362"/>
                <a:gd name="T22" fmla="*/ 0 w 49"/>
                <a:gd name="T23" fmla="*/ 1 h 362"/>
                <a:gd name="T24" fmla="*/ 0 w 49"/>
                <a:gd name="T25" fmla="*/ 1 h 362"/>
                <a:gd name="T26" fmla="*/ 0 w 49"/>
                <a:gd name="T27" fmla="*/ 1 h 362"/>
                <a:gd name="T28" fmla="*/ 0 w 49"/>
                <a:gd name="T29" fmla="*/ 1 h 362"/>
                <a:gd name="T30" fmla="*/ 0 w 49"/>
                <a:gd name="T31" fmla="*/ 1 h 362"/>
                <a:gd name="T32" fmla="*/ 0 w 49"/>
                <a:gd name="T33" fmla="*/ 1 h 362"/>
                <a:gd name="T34" fmla="*/ 0 w 49"/>
                <a:gd name="T35" fmla="*/ 1 h 362"/>
                <a:gd name="T36" fmla="*/ 0 w 49"/>
                <a:gd name="T37" fmla="*/ 1 h 362"/>
                <a:gd name="T38" fmla="*/ 0 w 49"/>
                <a:gd name="T39" fmla="*/ 1 h 362"/>
                <a:gd name="T40" fmla="*/ 0 w 49"/>
                <a:gd name="T41" fmla="*/ 1 h 362"/>
                <a:gd name="T42" fmla="*/ 0 w 49"/>
                <a:gd name="T43" fmla="*/ 1 h 362"/>
                <a:gd name="T44" fmla="*/ 0 w 49"/>
                <a:gd name="T45" fmla="*/ 1 h 362"/>
                <a:gd name="T46" fmla="*/ 0 w 49"/>
                <a:gd name="T47" fmla="*/ 1 h 362"/>
                <a:gd name="T48" fmla="*/ 0 w 49"/>
                <a:gd name="T49" fmla="*/ 1 h 362"/>
                <a:gd name="T50" fmla="*/ 0 w 49"/>
                <a:gd name="T51" fmla="*/ 1 h 362"/>
                <a:gd name="T52" fmla="*/ 0 w 49"/>
                <a:gd name="T53" fmla="*/ 1 h 362"/>
                <a:gd name="T54" fmla="*/ 0 w 49"/>
                <a:gd name="T55" fmla="*/ 1 h 362"/>
                <a:gd name="T56" fmla="*/ 0 w 49"/>
                <a:gd name="T57" fmla="*/ 1 h 362"/>
                <a:gd name="T58" fmla="*/ 0 w 49"/>
                <a:gd name="T59" fmla="*/ 1 h 362"/>
                <a:gd name="T60" fmla="*/ 0 w 49"/>
                <a:gd name="T61" fmla="*/ 1 h 362"/>
                <a:gd name="T62" fmla="*/ 0 w 49"/>
                <a:gd name="T63" fmla="*/ 0 h 362"/>
                <a:gd name="T64" fmla="*/ 0 w 49"/>
                <a:gd name="T65" fmla="*/ 0 h 3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9"/>
                <a:gd name="T100" fmla="*/ 0 h 362"/>
                <a:gd name="T101" fmla="*/ 49 w 49"/>
                <a:gd name="T102" fmla="*/ 362 h 36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9" h="362">
                  <a:moveTo>
                    <a:pt x="24" y="0"/>
                  </a:moveTo>
                  <a:lnTo>
                    <a:pt x="33" y="0"/>
                  </a:lnTo>
                  <a:lnTo>
                    <a:pt x="41" y="5"/>
                  </a:lnTo>
                  <a:lnTo>
                    <a:pt x="45" y="13"/>
                  </a:lnTo>
                  <a:lnTo>
                    <a:pt x="49" y="25"/>
                  </a:lnTo>
                  <a:lnTo>
                    <a:pt x="49" y="62"/>
                  </a:lnTo>
                  <a:lnTo>
                    <a:pt x="49" y="100"/>
                  </a:lnTo>
                  <a:lnTo>
                    <a:pt x="49" y="139"/>
                  </a:lnTo>
                  <a:lnTo>
                    <a:pt x="49" y="178"/>
                  </a:lnTo>
                  <a:lnTo>
                    <a:pt x="49" y="215"/>
                  </a:lnTo>
                  <a:lnTo>
                    <a:pt x="49" y="255"/>
                  </a:lnTo>
                  <a:lnTo>
                    <a:pt x="49" y="292"/>
                  </a:lnTo>
                  <a:lnTo>
                    <a:pt x="49" y="333"/>
                  </a:lnTo>
                  <a:lnTo>
                    <a:pt x="45" y="343"/>
                  </a:lnTo>
                  <a:lnTo>
                    <a:pt x="41" y="352"/>
                  </a:lnTo>
                  <a:lnTo>
                    <a:pt x="33" y="358"/>
                  </a:lnTo>
                  <a:lnTo>
                    <a:pt x="24" y="362"/>
                  </a:lnTo>
                  <a:lnTo>
                    <a:pt x="12" y="358"/>
                  </a:lnTo>
                  <a:lnTo>
                    <a:pt x="6" y="352"/>
                  </a:lnTo>
                  <a:lnTo>
                    <a:pt x="0" y="343"/>
                  </a:lnTo>
                  <a:lnTo>
                    <a:pt x="0" y="333"/>
                  </a:lnTo>
                  <a:lnTo>
                    <a:pt x="0" y="292"/>
                  </a:lnTo>
                  <a:lnTo>
                    <a:pt x="0" y="255"/>
                  </a:lnTo>
                  <a:lnTo>
                    <a:pt x="0" y="215"/>
                  </a:lnTo>
                  <a:lnTo>
                    <a:pt x="0" y="178"/>
                  </a:lnTo>
                  <a:lnTo>
                    <a:pt x="0" y="139"/>
                  </a:lnTo>
                  <a:lnTo>
                    <a:pt x="0" y="100"/>
                  </a:lnTo>
                  <a:lnTo>
                    <a:pt x="0" y="62"/>
                  </a:lnTo>
                  <a:lnTo>
                    <a:pt x="0" y="25"/>
                  </a:lnTo>
                  <a:lnTo>
                    <a:pt x="0" y="13"/>
                  </a:lnTo>
                  <a:lnTo>
                    <a:pt x="6" y="5"/>
                  </a:lnTo>
                  <a:lnTo>
                    <a:pt x="12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32" name="Freeform 25"/>
            <p:cNvSpPr>
              <a:spLocks/>
            </p:cNvSpPr>
            <p:nvPr/>
          </p:nvSpPr>
          <p:spPr bwMode="auto">
            <a:xfrm>
              <a:off x="1929" y="1739"/>
              <a:ext cx="26" cy="181"/>
            </a:xfrm>
            <a:custGeom>
              <a:avLst/>
              <a:gdLst>
                <a:gd name="T0" fmla="*/ 0 w 53"/>
                <a:gd name="T1" fmla="*/ 0 h 362"/>
                <a:gd name="T2" fmla="*/ 0 w 53"/>
                <a:gd name="T3" fmla="*/ 1 h 362"/>
                <a:gd name="T4" fmla="*/ 0 w 53"/>
                <a:gd name="T5" fmla="*/ 1 h 362"/>
                <a:gd name="T6" fmla="*/ 0 w 53"/>
                <a:gd name="T7" fmla="*/ 1 h 362"/>
                <a:gd name="T8" fmla="*/ 0 w 53"/>
                <a:gd name="T9" fmla="*/ 1 h 362"/>
                <a:gd name="T10" fmla="*/ 0 w 53"/>
                <a:gd name="T11" fmla="*/ 1 h 362"/>
                <a:gd name="T12" fmla="*/ 0 w 53"/>
                <a:gd name="T13" fmla="*/ 1 h 362"/>
                <a:gd name="T14" fmla="*/ 0 w 53"/>
                <a:gd name="T15" fmla="*/ 1 h 362"/>
                <a:gd name="T16" fmla="*/ 0 w 53"/>
                <a:gd name="T17" fmla="*/ 1 h 362"/>
                <a:gd name="T18" fmla="*/ 0 w 53"/>
                <a:gd name="T19" fmla="*/ 1 h 362"/>
                <a:gd name="T20" fmla="*/ 0 w 53"/>
                <a:gd name="T21" fmla="*/ 1 h 362"/>
                <a:gd name="T22" fmla="*/ 0 w 53"/>
                <a:gd name="T23" fmla="*/ 1 h 362"/>
                <a:gd name="T24" fmla="*/ 0 w 53"/>
                <a:gd name="T25" fmla="*/ 1 h 362"/>
                <a:gd name="T26" fmla="*/ 0 w 53"/>
                <a:gd name="T27" fmla="*/ 1 h 362"/>
                <a:gd name="T28" fmla="*/ 0 w 53"/>
                <a:gd name="T29" fmla="*/ 1 h 362"/>
                <a:gd name="T30" fmla="*/ 0 w 53"/>
                <a:gd name="T31" fmla="*/ 1 h 362"/>
                <a:gd name="T32" fmla="*/ 0 w 53"/>
                <a:gd name="T33" fmla="*/ 1 h 362"/>
                <a:gd name="T34" fmla="*/ 0 w 53"/>
                <a:gd name="T35" fmla="*/ 1 h 362"/>
                <a:gd name="T36" fmla="*/ 0 w 53"/>
                <a:gd name="T37" fmla="*/ 1 h 362"/>
                <a:gd name="T38" fmla="*/ 0 w 53"/>
                <a:gd name="T39" fmla="*/ 1 h 362"/>
                <a:gd name="T40" fmla="*/ 0 w 53"/>
                <a:gd name="T41" fmla="*/ 1 h 362"/>
                <a:gd name="T42" fmla="*/ 0 w 53"/>
                <a:gd name="T43" fmla="*/ 1 h 362"/>
                <a:gd name="T44" fmla="*/ 0 w 53"/>
                <a:gd name="T45" fmla="*/ 1 h 362"/>
                <a:gd name="T46" fmla="*/ 0 w 53"/>
                <a:gd name="T47" fmla="*/ 1 h 362"/>
                <a:gd name="T48" fmla="*/ 0 w 53"/>
                <a:gd name="T49" fmla="*/ 1 h 362"/>
                <a:gd name="T50" fmla="*/ 0 w 53"/>
                <a:gd name="T51" fmla="*/ 1 h 362"/>
                <a:gd name="T52" fmla="*/ 0 w 53"/>
                <a:gd name="T53" fmla="*/ 1 h 362"/>
                <a:gd name="T54" fmla="*/ 0 w 53"/>
                <a:gd name="T55" fmla="*/ 1 h 362"/>
                <a:gd name="T56" fmla="*/ 0 w 53"/>
                <a:gd name="T57" fmla="*/ 1 h 362"/>
                <a:gd name="T58" fmla="*/ 0 w 53"/>
                <a:gd name="T59" fmla="*/ 1 h 362"/>
                <a:gd name="T60" fmla="*/ 0 w 53"/>
                <a:gd name="T61" fmla="*/ 1 h 362"/>
                <a:gd name="T62" fmla="*/ 0 w 53"/>
                <a:gd name="T63" fmla="*/ 1 h 362"/>
                <a:gd name="T64" fmla="*/ 0 w 53"/>
                <a:gd name="T65" fmla="*/ 0 h 3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3"/>
                <a:gd name="T100" fmla="*/ 0 h 362"/>
                <a:gd name="T101" fmla="*/ 53 w 53"/>
                <a:gd name="T102" fmla="*/ 362 h 36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3" h="362">
                  <a:moveTo>
                    <a:pt x="30" y="0"/>
                  </a:moveTo>
                  <a:lnTo>
                    <a:pt x="35" y="2"/>
                  </a:lnTo>
                  <a:lnTo>
                    <a:pt x="43" y="7"/>
                  </a:lnTo>
                  <a:lnTo>
                    <a:pt x="49" y="17"/>
                  </a:lnTo>
                  <a:lnTo>
                    <a:pt x="53" y="29"/>
                  </a:lnTo>
                  <a:lnTo>
                    <a:pt x="53" y="66"/>
                  </a:lnTo>
                  <a:lnTo>
                    <a:pt x="53" y="104"/>
                  </a:lnTo>
                  <a:lnTo>
                    <a:pt x="53" y="143"/>
                  </a:lnTo>
                  <a:lnTo>
                    <a:pt x="53" y="182"/>
                  </a:lnTo>
                  <a:lnTo>
                    <a:pt x="53" y="219"/>
                  </a:lnTo>
                  <a:lnTo>
                    <a:pt x="53" y="259"/>
                  </a:lnTo>
                  <a:lnTo>
                    <a:pt x="53" y="296"/>
                  </a:lnTo>
                  <a:lnTo>
                    <a:pt x="53" y="337"/>
                  </a:lnTo>
                  <a:lnTo>
                    <a:pt x="49" y="347"/>
                  </a:lnTo>
                  <a:lnTo>
                    <a:pt x="43" y="354"/>
                  </a:lnTo>
                  <a:lnTo>
                    <a:pt x="35" y="358"/>
                  </a:lnTo>
                  <a:lnTo>
                    <a:pt x="30" y="362"/>
                  </a:lnTo>
                  <a:lnTo>
                    <a:pt x="18" y="358"/>
                  </a:lnTo>
                  <a:lnTo>
                    <a:pt x="8" y="354"/>
                  </a:lnTo>
                  <a:lnTo>
                    <a:pt x="0" y="347"/>
                  </a:lnTo>
                  <a:lnTo>
                    <a:pt x="0" y="337"/>
                  </a:lnTo>
                  <a:lnTo>
                    <a:pt x="0" y="296"/>
                  </a:lnTo>
                  <a:lnTo>
                    <a:pt x="0" y="259"/>
                  </a:lnTo>
                  <a:lnTo>
                    <a:pt x="0" y="219"/>
                  </a:lnTo>
                  <a:lnTo>
                    <a:pt x="0" y="182"/>
                  </a:lnTo>
                  <a:lnTo>
                    <a:pt x="0" y="143"/>
                  </a:lnTo>
                  <a:lnTo>
                    <a:pt x="0" y="104"/>
                  </a:lnTo>
                  <a:lnTo>
                    <a:pt x="0" y="66"/>
                  </a:lnTo>
                  <a:lnTo>
                    <a:pt x="0" y="29"/>
                  </a:lnTo>
                  <a:lnTo>
                    <a:pt x="0" y="17"/>
                  </a:lnTo>
                  <a:lnTo>
                    <a:pt x="8" y="7"/>
                  </a:lnTo>
                  <a:lnTo>
                    <a:pt x="18" y="2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33" name="Freeform 26"/>
            <p:cNvSpPr>
              <a:spLocks/>
            </p:cNvSpPr>
            <p:nvPr/>
          </p:nvSpPr>
          <p:spPr bwMode="auto">
            <a:xfrm>
              <a:off x="1992" y="1742"/>
              <a:ext cx="24" cy="178"/>
            </a:xfrm>
            <a:custGeom>
              <a:avLst/>
              <a:gdLst>
                <a:gd name="T0" fmla="*/ 0 w 49"/>
                <a:gd name="T1" fmla="*/ 0 h 357"/>
                <a:gd name="T2" fmla="*/ 0 w 49"/>
                <a:gd name="T3" fmla="*/ 0 h 357"/>
                <a:gd name="T4" fmla="*/ 0 w 49"/>
                <a:gd name="T5" fmla="*/ 0 h 357"/>
                <a:gd name="T6" fmla="*/ 0 w 49"/>
                <a:gd name="T7" fmla="*/ 0 h 357"/>
                <a:gd name="T8" fmla="*/ 0 w 49"/>
                <a:gd name="T9" fmla="*/ 0 h 357"/>
                <a:gd name="T10" fmla="*/ 0 w 49"/>
                <a:gd name="T11" fmla="*/ 0 h 357"/>
                <a:gd name="T12" fmla="*/ 0 w 49"/>
                <a:gd name="T13" fmla="*/ 0 h 357"/>
                <a:gd name="T14" fmla="*/ 0 w 49"/>
                <a:gd name="T15" fmla="*/ 0 h 357"/>
                <a:gd name="T16" fmla="*/ 0 w 49"/>
                <a:gd name="T17" fmla="*/ 0 h 357"/>
                <a:gd name="T18" fmla="*/ 0 w 49"/>
                <a:gd name="T19" fmla="*/ 0 h 357"/>
                <a:gd name="T20" fmla="*/ 0 w 49"/>
                <a:gd name="T21" fmla="*/ 0 h 357"/>
                <a:gd name="T22" fmla="*/ 0 w 49"/>
                <a:gd name="T23" fmla="*/ 0 h 357"/>
                <a:gd name="T24" fmla="*/ 0 w 49"/>
                <a:gd name="T25" fmla="*/ 0 h 357"/>
                <a:gd name="T26" fmla="*/ 0 w 49"/>
                <a:gd name="T27" fmla="*/ 0 h 357"/>
                <a:gd name="T28" fmla="*/ 0 w 49"/>
                <a:gd name="T29" fmla="*/ 0 h 357"/>
                <a:gd name="T30" fmla="*/ 0 w 49"/>
                <a:gd name="T31" fmla="*/ 0 h 357"/>
                <a:gd name="T32" fmla="*/ 0 w 49"/>
                <a:gd name="T33" fmla="*/ 0 h 357"/>
                <a:gd name="T34" fmla="*/ 0 w 49"/>
                <a:gd name="T35" fmla="*/ 0 h 357"/>
                <a:gd name="T36" fmla="*/ 0 w 49"/>
                <a:gd name="T37" fmla="*/ 0 h 357"/>
                <a:gd name="T38" fmla="*/ 0 w 49"/>
                <a:gd name="T39" fmla="*/ 0 h 357"/>
                <a:gd name="T40" fmla="*/ 0 w 49"/>
                <a:gd name="T41" fmla="*/ 0 h 357"/>
                <a:gd name="T42" fmla="*/ 0 w 49"/>
                <a:gd name="T43" fmla="*/ 0 h 357"/>
                <a:gd name="T44" fmla="*/ 0 w 49"/>
                <a:gd name="T45" fmla="*/ 0 h 357"/>
                <a:gd name="T46" fmla="*/ 0 w 49"/>
                <a:gd name="T47" fmla="*/ 0 h 357"/>
                <a:gd name="T48" fmla="*/ 0 w 49"/>
                <a:gd name="T49" fmla="*/ 0 h 357"/>
                <a:gd name="T50" fmla="*/ 0 w 49"/>
                <a:gd name="T51" fmla="*/ 0 h 357"/>
                <a:gd name="T52" fmla="*/ 0 w 49"/>
                <a:gd name="T53" fmla="*/ 0 h 357"/>
                <a:gd name="T54" fmla="*/ 0 w 49"/>
                <a:gd name="T55" fmla="*/ 0 h 357"/>
                <a:gd name="T56" fmla="*/ 0 w 49"/>
                <a:gd name="T57" fmla="*/ 0 h 357"/>
                <a:gd name="T58" fmla="*/ 0 w 49"/>
                <a:gd name="T59" fmla="*/ 0 h 357"/>
                <a:gd name="T60" fmla="*/ 0 w 49"/>
                <a:gd name="T61" fmla="*/ 0 h 35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9"/>
                <a:gd name="T94" fmla="*/ 0 h 357"/>
                <a:gd name="T95" fmla="*/ 49 w 49"/>
                <a:gd name="T96" fmla="*/ 357 h 35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9" h="357">
                  <a:moveTo>
                    <a:pt x="26" y="0"/>
                  </a:moveTo>
                  <a:lnTo>
                    <a:pt x="41" y="6"/>
                  </a:lnTo>
                  <a:lnTo>
                    <a:pt x="49" y="24"/>
                  </a:lnTo>
                  <a:lnTo>
                    <a:pt x="49" y="61"/>
                  </a:lnTo>
                  <a:lnTo>
                    <a:pt x="49" y="99"/>
                  </a:lnTo>
                  <a:lnTo>
                    <a:pt x="49" y="138"/>
                  </a:lnTo>
                  <a:lnTo>
                    <a:pt x="49" y="177"/>
                  </a:lnTo>
                  <a:lnTo>
                    <a:pt x="49" y="214"/>
                  </a:lnTo>
                  <a:lnTo>
                    <a:pt x="49" y="254"/>
                  </a:lnTo>
                  <a:lnTo>
                    <a:pt x="49" y="291"/>
                  </a:lnTo>
                  <a:lnTo>
                    <a:pt x="49" y="332"/>
                  </a:lnTo>
                  <a:lnTo>
                    <a:pt x="45" y="342"/>
                  </a:lnTo>
                  <a:lnTo>
                    <a:pt x="41" y="349"/>
                  </a:lnTo>
                  <a:lnTo>
                    <a:pt x="33" y="353"/>
                  </a:lnTo>
                  <a:lnTo>
                    <a:pt x="26" y="357"/>
                  </a:lnTo>
                  <a:lnTo>
                    <a:pt x="16" y="353"/>
                  </a:lnTo>
                  <a:lnTo>
                    <a:pt x="8" y="349"/>
                  </a:lnTo>
                  <a:lnTo>
                    <a:pt x="2" y="342"/>
                  </a:lnTo>
                  <a:lnTo>
                    <a:pt x="0" y="332"/>
                  </a:lnTo>
                  <a:lnTo>
                    <a:pt x="0" y="291"/>
                  </a:lnTo>
                  <a:lnTo>
                    <a:pt x="0" y="254"/>
                  </a:lnTo>
                  <a:lnTo>
                    <a:pt x="0" y="214"/>
                  </a:lnTo>
                  <a:lnTo>
                    <a:pt x="0" y="177"/>
                  </a:lnTo>
                  <a:lnTo>
                    <a:pt x="0" y="138"/>
                  </a:lnTo>
                  <a:lnTo>
                    <a:pt x="0" y="99"/>
                  </a:lnTo>
                  <a:lnTo>
                    <a:pt x="0" y="61"/>
                  </a:lnTo>
                  <a:lnTo>
                    <a:pt x="0" y="24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34" name="Freeform 27"/>
            <p:cNvSpPr>
              <a:spLocks/>
            </p:cNvSpPr>
            <p:nvPr/>
          </p:nvSpPr>
          <p:spPr bwMode="auto">
            <a:xfrm>
              <a:off x="2056" y="1742"/>
              <a:ext cx="24" cy="181"/>
            </a:xfrm>
            <a:custGeom>
              <a:avLst/>
              <a:gdLst>
                <a:gd name="T0" fmla="*/ 0 w 49"/>
                <a:gd name="T1" fmla="*/ 0 h 363"/>
                <a:gd name="T2" fmla="*/ 0 w 49"/>
                <a:gd name="T3" fmla="*/ 0 h 363"/>
                <a:gd name="T4" fmla="*/ 0 w 49"/>
                <a:gd name="T5" fmla="*/ 0 h 363"/>
                <a:gd name="T6" fmla="*/ 0 w 49"/>
                <a:gd name="T7" fmla="*/ 0 h 363"/>
                <a:gd name="T8" fmla="*/ 0 w 49"/>
                <a:gd name="T9" fmla="*/ 0 h 363"/>
                <a:gd name="T10" fmla="*/ 0 w 49"/>
                <a:gd name="T11" fmla="*/ 0 h 363"/>
                <a:gd name="T12" fmla="*/ 0 w 49"/>
                <a:gd name="T13" fmla="*/ 0 h 363"/>
                <a:gd name="T14" fmla="*/ 0 w 49"/>
                <a:gd name="T15" fmla="*/ 0 h 363"/>
                <a:gd name="T16" fmla="*/ 0 w 49"/>
                <a:gd name="T17" fmla="*/ 0 h 363"/>
                <a:gd name="T18" fmla="*/ 0 w 49"/>
                <a:gd name="T19" fmla="*/ 0 h 363"/>
                <a:gd name="T20" fmla="*/ 0 w 49"/>
                <a:gd name="T21" fmla="*/ 0 h 363"/>
                <a:gd name="T22" fmla="*/ 0 w 49"/>
                <a:gd name="T23" fmla="*/ 0 h 363"/>
                <a:gd name="T24" fmla="*/ 0 w 49"/>
                <a:gd name="T25" fmla="*/ 0 h 363"/>
                <a:gd name="T26" fmla="*/ 0 w 49"/>
                <a:gd name="T27" fmla="*/ 0 h 363"/>
                <a:gd name="T28" fmla="*/ 0 w 49"/>
                <a:gd name="T29" fmla="*/ 0 h 363"/>
                <a:gd name="T30" fmla="*/ 0 w 49"/>
                <a:gd name="T31" fmla="*/ 0 h 363"/>
                <a:gd name="T32" fmla="*/ 0 w 49"/>
                <a:gd name="T33" fmla="*/ 0 h 363"/>
                <a:gd name="T34" fmla="*/ 0 w 49"/>
                <a:gd name="T35" fmla="*/ 0 h 363"/>
                <a:gd name="T36" fmla="*/ 0 w 49"/>
                <a:gd name="T37" fmla="*/ 0 h 363"/>
                <a:gd name="T38" fmla="*/ 0 w 49"/>
                <a:gd name="T39" fmla="*/ 0 h 36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9"/>
                <a:gd name="T61" fmla="*/ 0 h 363"/>
                <a:gd name="T62" fmla="*/ 49 w 49"/>
                <a:gd name="T63" fmla="*/ 363 h 36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9" h="363">
                  <a:moveTo>
                    <a:pt x="24" y="0"/>
                  </a:moveTo>
                  <a:lnTo>
                    <a:pt x="24" y="0"/>
                  </a:lnTo>
                  <a:lnTo>
                    <a:pt x="33" y="0"/>
                  </a:lnTo>
                  <a:lnTo>
                    <a:pt x="41" y="8"/>
                  </a:lnTo>
                  <a:lnTo>
                    <a:pt x="45" y="18"/>
                  </a:lnTo>
                  <a:lnTo>
                    <a:pt x="49" y="29"/>
                  </a:lnTo>
                  <a:lnTo>
                    <a:pt x="49" y="338"/>
                  </a:lnTo>
                  <a:lnTo>
                    <a:pt x="45" y="344"/>
                  </a:lnTo>
                  <a:lnTo>
                    <a:pt x="41" y="353"/>
                  </a:lnTo>
                  <a:lnTo>
                    <a:pt x="33" y="359"/>
                  </a:lnTo>
                  <a:lnTo>
                    <a:pt x="24" y="363"/>
                  </a:lnTo>
                  <a:lnTo>
                    <a:pt x="12" y="359"/>
                  </a:lnTo>
                  <a:lnTo>
                    <a:pt x="6" y="353"/>
                  </a:lnTo>
                  <a:lnTo>
                    <a:pt x="0" y="344"/>
                  </a:lnTo>
                  <a:lnTo>
                    <a:pt x="0" y="338"/>
                  </a:lnTo>
                  <a:lnTo>
                    <a:pt x="0" y="29"/>
                  </a:lnTo>
                  <a:lnTo>
                    <a:pt x="0" y="18"/>
                  </a:lnTo>
                  <a:lnTo>
                    <a:pt x="6" y="8"/>
                  </a:lnTo>
                  <a:lnTo>
                    <a:pt x="12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35" name="Freeform 28"/>
            <p:cNvSpPr>
              <a:spLocks/>
            </p:cNvSpPr>
            <p:nvPr/>
          </p:nvSpPr>
          <p:spPr bwMode="auto">
            <a:xfrm>
              <a:off x="-112" y="1663"/>
              <a:ext cx="629" cy="294"/>
            </a:xfrm>
            <a:custGeom>
              <a:avLst/>
              <a:gdLst>
                <a:gd name="T0" fmla="*/ 0 w 1259"/>
                <a:gd name="T1" fmla="*/ 0 h 588"/>
                <a:gd name="T2" fmla="*/ 0 w 1259"/>
                <a:gd name="T3" fmla="*/ 1 h 588"/>
                <a:gd name="T4" fmla="*/ 0 w 1259"/>
                <a:gd name="T5" fmla="*/ 1 h 588"/>
                <a:gd name="T6" fmla="*/ 0 w 1259"/>
                <a:gd name="T7" fmla="*/ 1 h 588"/>
                <a:gd name="T8" fmla="*/ 0 w 1259"/>
                <a:gd name="T9" fmla="*/ 0 h 5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9"/>
                <a:gd name="T16" fmla="*/ 0 h 588"/>
                <a:gd name="T17" fmla="*/ 1259 w 1259"/>
                <a:gd name="T18" fmla="*/ 588 h 5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9" h="588">
                  <a:moveTo>
                    <a:pt x="87" y="0"/>
                  </a:moveTo>
                  <a:lnTo>
                    <a:pt x="1086" y="39"/>
                  </a:lnTo>
                  <a:lnTo>
                    <a:pt x="1259" y="588"/>
                  </a:lnTo>
                  <a:lnTo>
                    <a:pt x="0" y="549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8F8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36" name="Freeform 29"/>
            <p:cNvSpPr>
              <a:spLocks/>
            </p:cNvSpPr>
            <p:nvPr/>
          </p:nvSpPr>
          <p:spPr bwMode="auto">
            <a:xfrm>
              <a:off x="-79" y="1692"/>
              <a:ext cx="559" cy="236"/>
            </a:xfrm>
            <a:custGeom>
              <a:avLst/>
              <a:gdLst>
                <a:gd name="T0" fmla="*/ 1 w 1117"/>
                <a:gd name="T1" fmla="*/ 0 h 471"/>
                <a:gd name="T2" fmla="*/ 1 w 1117"/>
                <a:gd name="T3" fmla="*/ 1 h 471"/>
                <a:gd name="T4" fmla="*/ 1 w 1117"/>
                <a:gd name="T5" fmla="*/ 1 h 471"/>
                <a:gd name="T6" fmla="*/ 0 w 1117"/>
                <a:gd name="T7" fmla="*/ 1 h 471"/>
                <a:gd name="T8" fmla="*/ 1 w 1117"/>
                <a:gd name="T9" fmla="*/ 0 h 4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7"/>
                <a:gd name="T16" fmla="*/ 0 h 471"/>
                <a:gd name="T17" fmla="*/ 1117 w 1117"/>
                <a:gd name="T18" fmla="*/ 471 h 4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7" h="471">
                  <a:moveTo>
                    <a:pt x="79" y="0"/>
                  </a:moveTo>
                  <a:lnTo>
                    <a:pt x="970" y="34"/>
                  </a:lnTo>
                  <a:lnTo>
                    <a:pt x="1117" y="471"/>
                  </a:lnTo>
                  <a:lnTo>
                    <a:pt x="0" y="436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DED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37" name="Freeform 30"/>
            <p:cNvSpPr>
              <a:spLocks/>
            </p:cNvSpPr>
            <p:nvPr/>
          </p:nvSpPr>
          <p:spPr bwMode="auto">
            <a:xfrm>
              <a:off x="-24" y="1727"/>
              <a:ext cx="323" cy="134"/>
            </a:xfrm>
            <a:custGeom>
              <a:avLst/>
              <a:gdLst>
                <a:gd name="T0" fmla="*/ 1 w 645"/>
                <a:gd name="T1" fmla="*/ 0 h 268"/>
                <a:gd name="T2" fmla="*/ 1 w 645"/>
                <a:gd name="T3" fmla="*/ 1 h 268"/>
                <a:gd name="T4" fmla="*/ 1 w 645"/>
                <a:gd name="T5" fmla="*/ 1 h 268"/>
                <a:gd name="T6" fmla="*/ 0 w 645"/>
                <a:gd name="T7" fmla="*/ 1 h 268"/>
                <a:gd name="T8" fmla="*/ 1 w 645"/>
                <a:gd name="T9" fmla="*/ 0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45"/>
                <a:gd name="T16" fmla="*/ 0 h 268"/>
                <a:gd name="T17" fmla="*/ 645 w 645"/>
                <a:gd name="T18" fmla="*/ 268 h 2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45" h="268">
                  <a:moveTo>
                    <a:pt x="44" y="0"/>
                  </a:moveTo>
                  <a:lnTo>
                    <a:pt x="558" y="20"/>
                  </a:lnTo>
                  <a:lnTo>
                    <a:pt x="645" y="268"/>
                  </a:lnTo>
                  <a:lnTo>
                    <a:pt x="0" y="254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38" name="Freeform 31"/>
            <p:cNvSpPr>
              <a:spLocks/>
            </p:cNvSpPr>
            <p:nvPr/>
          </p:nvSpPr>
          <p:spPr bwMode="auto">
            <a:xfrm>
              <a:off x="350" y="1737"/>
              <a:ext cx="27" cy="181"/>
            </a:xfrm>
            <a:custGeom>
              <a:avLst/>
              <a:gdLst>
                <a:gd name="T0" fmla="*/ 1 w 54"/>
                <a:gd name="T1" fmla="*/ 0 h 362"/>
                <a:gd name="T2" fmla="*/ 1 w 54"/>
                <a:gd name="T3" fmla="*/ 0 h 362"/>
                <a:gd name="T4" fmla="*/ 1 w 54"/>
                <a:gd name="T5" fmla="*/ 0 h 362"/>
                <a:gd name="T6" fmla="*/ 1 w 54"/>
                <a:gd name="T7" fmla="*/ 1 h 362"/>
                <a:gd name="T8" fmla="*/ 1 w 54"/>
                <a:gd name="T9" fmla="*/ 1 h 362"/>
                <a:gd name="T10" fmla="*/ 0 w 54"/>
                <a:gd name="T11" fmla="*/ 1 h 362"/>
                <a:gd name="T12" fmla="*/ 0 w 54"/>
                <a:gd name="T13" fmla="*/ 1 h 362"/>
                <a:gd name="T14" fmla="*/ 1 w 54"/>
                <a:gd name="T15" fmla="*/ 1 h 362"/>
                <a:gd name="T16" fmla="*/ 1 w 54"/>
                <a:gd name="T17" fmla="*/ 1 h 362"/>
                <a:gd name="T18" fmla="*/ 1 w 54"/>
                <a:gd name="T19" fmla="*/ 1 h 362"/>
                <a:gd name="T20" fmla="*/ 1 w 54"/>
                <a:gd name="T21" fmla="*/ 1 h 362"/>
                <a:gd name="T22" fmla="*/ 1 w 54"/>
                <a:gd name="T23" fmla="*/ 1 h 362"/>
                <a:gd name="T24" fmla="*/ 1 w 54"/>
                <a:gd name="T25" fmla="*/ 1 h 362"/>
                <a:gd name="T26" fmla="*/ 1 w 54"/>
                <a:gd name="T27" fmla="*/ 1 h 362"/>
                <a:gd name="T28" fmla="*/ 1 w 54"/>
                <a:gd name="T29" fmla="*/ 1 h 362"/>
                <a:gd name="T30" fmla="*/ 1 w 54"/>
                <a:gd name="T31" fmla="*/ 1 h 362"/>
                <a:gd name="T32" fmla="*/ 1 w 54"/>
                <a:gd name="T33" fmla="*/ 1 h 362"/>
                <a:gd name="T34" fmla="*/ 1 w 54"/>
                <a:gd name="T35" fmla="*/ 1 h 362"/>
                <a:gd name="T36" fmla="*/ 1 w 54"/>
                <a:gd name="T37" fmla="*/ 0 h 362"/>
                <a:gd name="T38" fmla="*/ 1 w 54"/>
                <a:gd name="T39" fmla="*/ 0 h 36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4"/>
                <a:gd name="T61" fmla="*/ 0 h 362"/>
                <a:gd name="T62" fmla="*/ 54 w 54"/>
                <a:gd name="T63" fmla="*/ 362 h 36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4" h="362">
                  <a:moveTo>
                    <a:pt x="29" y="0"/>
                  </a:moveTo>
                  <a:lnTo>
                    <a:pt x="29" y="0"/>
                  </a:lnTo>
                  <a:lnTo>
                    <a:pt x="18" y="0"/>
                  </a:lnTo>
                  <a:lnTo>
                    <a:pt x="8" y="7"/>
                  </a:lnTo>
                  <a:lnTo>
                    <a:pt x="2" y="13"/>
                  </a:lnTo>
                  <a:lnTo>
                    <a:pt x="0" y="23"/>
                  </a:lnTo>
                  <a:lnTo>
                    <a:pt x="0" y="337"/>
                  </a:lnTo>
                  <a:lnTo>
                    <a:pt x="2" y="343"/>
                  </a:lnTo>
                  <a:lnTo>
                    <a:pt x="8" y="353"/>
                  </a:lnTo>
                  <a:lnTo>
                    <a:pt x="18" y="358"/>
                  </a:lnTo>
                  <a:lnTo>
                    <a:pt x="29" y="362"/>
                  </a:lnTo>
                  <a:lnTo>
                    <a:pt x="35" y="358"/>
                  </a:lnTo>
                  <a:lnTo>
                    <a:pt x="45" y="353"/>
                  </a:lnTo>
                  <a:lnTo>
                    <a:pt x="51" y="343"/>
                  </a:lnTo>
                  <a:lnTo>
                    <a:pt x="54" y="337"/>
                  </a:lnTo>
                  <a:lnTo>
                    <a:pt x="54" y="23"/>
                  </a:lnTo>
                  <a:lnTo>
                    <a:pt x="51" y="13"/>
                  </a:lnTo>
                  <a:lnTo>
                    <a:pt x="45" y="7"/>
                  </a:lnTo>
                  <a:lnTo>
                    <a:pt x="35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39" name="Freeform 32"/>
            <p:cNvSpPr>
              <a:spLocks/>
            </p:cNvSpPr>
            <p:nvPr/>
          </p:nvSpPr>
          <p:spPr bwMode="auto">
            <a:xfrm>
              <a:off x="289" y="1739"/>
              <a:ext cx="24" cy="179"/>
            </a:xfrm>
            <a:custGeom>
              <a:avLst/>
              <a:gdLst>
                <a:gd name="T0" fmla="*/ 1 w 48"/>
                <a:gd name="T1" fmla="*/ 0 h 358"/>
                <a:gd name="T2" fmla="*/ 1 w 48"/>
                <a:gd name="T3" fmla="*/ 0 h 358"/>
                <a:gd name="T4" fmla="*/ 1 w 48"/>
                <a:gd name="T5" fmla="*/ 1 h 358"/>
                <a:gd name="T6" fmla="*/ 0 w 48"/>
                <a:gd name="T7" fmla="*/ 1 h 358"/>
                <a:gd name="T8" fmla="*/ 0 w 48"/>
                <a:gd name="T9" fmla="*/ 1 h 358"/>
                <a:gd name="T10" fmla="*/ 0 w 48"/>
                <a:gd name="T11" fmla="*/ 1 h 358"/>
                <a:gd name="T12" fmla="*/ 0 w 48"/>
                <a:gd name="T13" fmla="*/ 1 h 358"/>
                <a:gd name="T14" fmla="*/ 0 w 48"/>
                <a:gd name="T15" fmla="*/ 1 h 358"/>
                <a:gd name="T16" fmla="*/ 0 w 48"/>
                <a:gd name="T17" fmla="*/ 1 h 358"/>
                <a:gd name="T18" fmla="*/ 0 w 48"/>
                <a:gd name="T19" fmla="*/ 1 h 358"/>
                <a:gd name="T20" fmla="*/ 0 w 48"/>
                <a:gd name="T21" fmla="*/ 1 h 358"/>
                <a:gd name="T22" fmla="*/ 0 w 48"/>
                <a:gd name="T23" fmla="*/ 1 h 358"/>
                <a:gd name="T24" fmla="*/ 0 w 48"/>
                <a:gd name="T25" fmla="*/ 1 h 358"/>
                <a:gd name="T26" fmla="*/ 0 w 48"/>
                <a:gd name="T27" fmla="*/ 1 h 358"/>
                <a:gd name="T28" fmla="*/ 1 w 48"/>
                <a:gd name="T29" fmla="*/ 1 h 358"/>
                <a:gd name="T30" fmla="*/ 1 w 48"/>
                <a:gd name="T31" fmla="*/ 1 h 358"/>
                <a:gd name="T32" fmla="*/ 1 w 48"/>
                <a:gd name="T33" fmla="*/ 1 h 358"/>
                <a:gd name="T34" fmla="*/ 1 w 48"/>
                <a:gd name="T35" fmla="*/ 1 h 358"/>
                <a:gd name="T36" fmla="*/ 1 w 48"/>
                <a:gd name="T37" fmla="*/ 1 h 358"/>
                <a:gd name="T38" fmla="*/ 1 w 48"/>
                <a:gd name="T39" fmla="*/ 1 h 358"/>
                <a:gd name="T40" fmla="*/ 1 w 48"/>
                <a:gd name="T41" fmla="*/ 1 h 358"/>
                <a:gd name="T42" fmla="*/ 1 w 48"/>
                <a:gd name="T43" fmla="*/ 1 h 358"/>
                <a:gd name="T44" fmla="*/ 1 w 48"/>
                <a:gd name="T45" fmla="*/ 1 h 358"/>
                <a:gd name="T46" fmla="*/ 1 w 48"/>
                <a:gd name="T47" fmla="*/ 1 h 358"/>
                <a:gd name="T48" fmla="*/ 1 w 48"/>
                <a:gd name="T49" fmla="*/ 1 h 358"/>
                <a:gd name="T50" fmla="*/ 1 w 48"/>
                <a:gd name="T51" fmla="*/ 1 h 358"/>
                <a:gd name="T52" fmla="*/ 1 w 48"/>
                <a:gd name="T53" fmla="*/ 1 h 358"/>
                <a:gd name="T54" fmla="*/ 1 w 48"/>
                <a:gd name="T55" fmla="*/ 1 h 358"/>
                <a:gd name="T56" fmla="*/ 1 w 48"/>
                <a:gd name="T57" fmla="*/ 1 h 358"/>
                <a:gd name="T58" fmla="*/ 1 w 48"/>
                <a:gd name="T59" fmla="*/ 0 h 358"/>
                <a:gd name="T60" fmla="*/ 1 w 48"/>
                <a:gd name="T61" fmla="*/ 0 h 35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8"/>
                <a:gd name="T94" fmla="*/ 0 h 358"/>
                <a:gd name="T95" fmla="*/ 48 w 48"/>
                <a:gd name="T96" fmla="*/ 358 h 35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8" h="358">
                  <a:moveTo>
                    <a:pt x="25" y="0"/>
                  </a:moveTo>
                  <a:lnTo>
                    <a:pt x="14" y="0"/>
                  </a:lnTo>
                  <a:lnTo>
                    <a:pt x="6" y="5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62"/>
                  </a:lnTo>
                  <a:lnTo>
                    <a:pt x="0" y="100"/>
                  </a:lnTo>
                  <a:lnTo>
                    <a:pt x="0" y="139"/>
                  </a:lnTo>
                  <a:lnTo>
                    <a:pt x="0" y="178"/>
                  </a:lnTo>
                  <a:lnTo>
                    <a:pt x="0" y="215"/>
                  </a:lnTo>
                  <a:lnTo>
                    <a:pt x="0" y="255"/>
                  </a:lnTo>
                  <a:lnTo>
                    <a:pt x="0" y="292"/>
                  </a:lnTo>
                  <a:lnTo>
                    <a:pt x="0" y="333"/>
                  </a:lnTo>
                  <a:lnTo>
                    <a:pt x="0" y="341"/>
                  </a:lnTo>
                  <a:lnTo>
                    <a:pt x="6" y="350"/>
                  </a:lnTo>
                  <a:lnTo>
                    <a:pt x="14" y="354"/>
                  </a:lnTo>
                  <a:lnTo>
                    <a:pt x="25" y="358"/>
                  </a:lnTo>
                  <a:lnTo>
                    <a:pt x="39" y="350"/>
                  </a:lnTo>
                  <a:lnTo>
                    <a:pt x="48" y="333"/>
                  </a:lnTo>
                  <a:lnTo>
                    <a:pt x="48" y="292"/>
                  </a:lnTo>
                  <a:lnTo>
                    <a:pt x="48" y="255"/>
                  </a:lnTo>
                  <a:lnTo>
                    <a:pt x="48" y="215"/>
                  </a:lnTo>
                  <a:lnTo>
                    <a:pt x="48" y="178"/>
                  </a:lnTo>
                  <a:lnTo>
                    <a:pt x="48" y="139"/>
                  </a:lnTo>
                  <a:lnTo>
                    <a:pt x="48" y="100"/>
                  </a:lnTo>
                  <a:lnTo>
                    <a:pt x="48" y="62"/>
                  </a:lnTo>
                  <a:lnTo>
                    <a:pt x="48" y="25"/>
                  </a:lnTo>
                  <a:lnTo>
                    <a:pt x="45" y="13"/>
                  </a:lnTo>
                  <a:lnTo>
                    <a:pt x="39" y="5"/>
                  </a:lnTo>
                  <a:lnTo>
                    <a:pt x="31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40" name="Freeform 33"/>
            <p:cNvSpPr>
              <a:spLocks/>
            </p:cNvSpPr>
            <p:nvPr/>
          </p:nvSpPr>
          <p:spPr bwMode="auto">
            <a:xfrm>
              <a:off x="225" y="1739"/>
              <a:ext cx="25" cy="179"/>
            </a:xfrm>
            <a:custGeom>
              <a:avLst/>
              <a:gdLst>
                <a:gd name="T0" fmla="*/ 1 w 50"/>
                <a:gd name="T1" fmla="*/ 0 h 358"/>
                <a:gd name="T2" fmla="*/ 1 w 50"/>
                <a:gd name="T3" fmla="*/ 0 h 358"/>
                <a:gd name="T4" fmla="*/ 1 w 50"/>
                <a:gd name="T5" fmla="*/ 1 h 358"/>
                <a:gd name="T6" fmla="*/ 0 w 50"/>
                <a:gd name="T7" fmla="*/ 1 h 358"/>
                <a:gd name="T8" fmla="*/ 0 w 50"/>
                <a:gd name="T9" fmla="*/ 1 h 358"/>
                <a:gd name="T10" fmla="*/ 0 w 50"/>
                <a:gd name="T11" fmla="*/ 1 h 358"/>
                <a:gd name="T12" fmla="*/ 0 w 50"/>
                <a:gd name="T13" fmla="*/ 1 h 358"/>
                <a:gd name="T14" fmla="*/ 0 w 50"/>
                <a:gd name="T15" fmla="*/ 1 h 358"/>
                <a:gd name="T16" fmla="*/ 0 w 50"/>
                <a:gd name="T17" fmla="*/ 1 h 358"/>
                <a:gd name="T18" fmla="*/ 0 w 50"/>
                <a:gd name="T19" fmla="*/ 1 h 358"/>
                <a:gd name="T20" fmla="*/ 0 w 50"/>
                <a:gd name="T21" fmla="*/ 1 h 358"/>
                <a:gd name="T22" fmla="*/ 0 w 50"/>
                <a:gd name="T23" fmla="*/ 1 h 358"/>
                <a:gd name="T24" fmla="*/ 0 w 50"/>
                <a:gd name="T25" fmla="*/ 1 h 358"/>
                <a:gd name="T26" fmla="*/ 0 w 50"/>
                <a:gd name="T27" fmla="*/ 1 h 358"/>
                <a:gd name="T28" fmla="*/ 1 w 50"/>
                <a:gd name="T29" fmla="*/ 1 h 358"/>
                <a:gd name="T30" fmla="*/ 1 w 50"/>
                <a:gd name="T31" fmla="*/ 1 h 358"/>
                <a:gd name="T32" fmla="*/ 1 w 50"/>
                <a:gd name="T33" fmla="*/ 1 h 358"/>
                <a:gd name="T34" fmla="*/ 1 w 50"/>
                <a:gd name="T35" fmla="*/ 1 h 358"/>
                <a:gd name="T36" fmla="*/ 1 w 50"/>
                <a:gd name="T37" fmla="*/ 1 h 358"/>
                <a:gd name="T38" fmla="*/ 1 w 50"/>
                <a:gd name="T39" fmla="*/ 1 h 358"/>
                <a:gd name="T40" fmla="*/ 1 w 50"/>
                <a:gd name="T41" fmla="*/ 1 h 358"/>
                <a:gd name="T42" fmla="*/ 1 w 50"/>
                <a:gd name="T43" fmla="*/ 1 h 358"/>
                <a:gd name="T44" fmla="*/ 1 w 50"/>
                <a:gd name="T45" fmla="*/ 1 h 358"/>
                <a:gd name="T46" fmla="*/ 1 w 50"/>
                <a:gd name="T47" fmla="*/ 1 h 358"/>
                <a:gd name="T48" fmla="*/ 1 w 50"/>
                <a:gd name="T49" fmla="*/ 1 h 358"/>
                <a:gd name="T50" fmla="*/ 1 w 50"/>
                <a:gd name="T51" fmla="*/ 1 h 358"/>
                <a:gd name="T52" fmla="*/ 1 w 50"/>
                <a:gd name="T53" fmla="*/ 1 h 358"/>
                <a:gd name="T54" fmla="*/ 1 w 50"/>
                <a:gd name="T55" fmla="*/ 1 h 358"/>
                <a:gd name="T56" fmla="*/ 1 w 50"/>
                <a:gd name="T57" fmla="*/ 1 h 358"/>
                <a:gd name="T58" fmla="*/ 1 w 50"/>
                <a:gd name="T59" fmla="*/ 0 h 358"/>
                <a:gd name="T60" fmla="*/ 1 w 50"/>
                <a:gd name="T61" fmla="*/ 0 h 35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0"/>
                <a:gd name="T94" fmla="*/ 0 h 358"/>
                <a:gd name="T95" fmla="*/ 50 w 50"/>
                <a:gd name="T96" fmla="*/ 358 h 35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0" h="358">
                  <a:moveTo>
                    <a:pt x="25" y="0"/>
                  </a:moveTo>
                  <a:lnTo>
                    <a:pt x="14" y="0"/>
                  </a:lnTo>
                  <a:lnTo>
                    <a:pt x="6" y="5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62"/>
                  </a:lnTo>
                  <a:lnTo>
                    <a:pt x="0" y="100"/>
                  </a:lnTo>
                  <a:lnTo>
                    <a:pt x="0" y="139"/>
                  </a:lnTo>
                  <a:lnTo>
                    <a:pt x="0" y="178"/>
                  </a:lnTo>
                  <a:lnTo>
                    <a:pt x="0" y="215"/>
                  </a:lnTo>
                  <a:lnTo>
                    <a:pt x="0" y="255"/>
                  </a:lnTo>
                  <a:lnTo>
                    <a:pt x="0" y="292"/>
                  </a:lnTo>
                  <a:lnTo>
                    <a:pt x="0" y="333"/>
                  </a:lnTo>
                  <a:lnTo>
                    <a:pt x="0" y="341"/>
                  </a:lnTo>
                  <a:lnTo>
                    <a:pt x="6" y="350"/>
                  </a:lnTo>
                  <a:lnTo>
                    <a:pt x="14" y="354"/>
                  </a:lnTo>
                  <a:lnTo>
                    <a:pt x="25" y="358"/>
                  </a:lnTo>
                  <a:lnTo>
                    <a:pt x="43" y="350"/>
                  </a:lnTo>
                  <a:lnTo>
                    <a:pt x="50" y="333"/>
                  </a:lnTo>
                  <a:lnTo>
                    <a:pt x="50" y="292"/>
                  </a:lnTo>
                  <a:lnTo>
                    <a:pt x="50" y="255"/>
                  </a:lnTo>
                  <a:lnTo>
                    <a:pt x="50" y="215"/>
                  </a:lnTo>
                  <a:lnTo>
                    <a:pt x="50" y="178"/>
                  </a:lnTo>
                  <a:lnTo>
                    <a:pt x="50" y="139"/>
                  </a:lnTo>
                  <a:lnTo>
                    <a:pt x="50" y="100"/>
                  </a:lnTo>
                  <a:lnTo>
                    <a:pt x="50" y="62"/>
                  </a:lnTo>
                  <a:lnTo>
                    <a:pt x="50" y="25"/>
                  </a:lnTo>
                  <a:lnTo>
                    <a:pt x="46" y="13"/>
                  </a:lnTo>
                  <a:lnTo>
                    <a:pt x="43" y="5"/>
                  </a:lnTo>
                  <a:lnTo>
                    <a:pt x="33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41" name="Freeform 34"/>
            <p:cNvSpPr>
              <a:spLocks/>
            </p:cNvSpPr>
            <p:nvPr/>
          </p:nvSpPr>
          <p:spPr bwMode="auto">
            <a:xfrm>
              <a:off x="162" y="1739"/>
              <a:ext cx="24" cy="181"/>
            </a:xfrm>
            <a:custGeom>
              <a:avLst/>
              <a:gdLst>
                <a:gd name="T0" fmla="*/ 1 w 48"/>
                <a:gd name="T1" fmla="*/ 0 h 362"/>
                <a:gd name="T2" fmla="*/ 1 w 48"/>
                <a:gd name="T3" fmla="*/ 0 h 362"/>
                <a:gd name="T4" fmla="*/ 1 w 48"/>
                <a:gd name="T5" fmla="*/ 1 h 362"/>
                <a:gd name="T6" fmla="*/ 0 w 48"/>
                <a:gd name="T7" fmla="*/ 1 h 362"/>
                <a:gd name="T8" fmla="*/ 0 w 48"/>
                <a:gd name="T9" fmla="*/ 1 h 362"/>
                <a:gd name="T10" fmla="*/ 0 w 48"/>
                <a:gd name="T11" fmla="*/ 1 h 362"/>
                <a:gd name="T12" fmla="*/ 0 w 48"/>
                <a:gd name="T13" fmla="*/ 1 h 362"/>
                <a:gd name="T14" fmla="*/ 0 w 48"/>
                <a:gd name="T15" fmla="*/ 1 h 362"/>
                <a:gd name="T16" fmla="*/ 0 w 48"/>
                <a:gd name="T17" fmla="*/ 1 h 362"/>
                <a:gd name="T18" fmla="*/ 0 w 48"/>
                <a:gd name="T19" fmla="*/ 1 h 362"/>
                <a:gd name="T20" fmla="*/ 0 w 48"/>
                <a:gd name="T21" fmla="*/ 1 h 362"/>
                <a:gd name="T22" fmla="*/ 0 w 48"/>
                <a:gd name="T23" fmla="*/ 1 h 362"/>
                <a:gd name="T24" fmla="*/ 0 w 48"/>
                <a:gd name="T25" fmla="*/ 1 h 362"/>
                <a:gd name="T26" fmla="*/ 0 w 48"/>
                <a:gd name="T27" fmla="*/ 1 h 362"/>
                <a:gd name="T28" fmla="*/ 1 w 48"/>
                <a:gd name="T29" fmla="*/ 1 h 362"/>
                <a:gd name="T30" fmla="*/ 1 w 48"/>
                <a:gd name="T31" fmla="*/ 1 h 362"/>
                <a:gd name="T32" fmla="*/ 1 w 48"/>
                <a:gd name="T33" fmla="*/ 1 h 362"/>
                <a:gd name="T34" fmla="*/ 1 w 48"/>
                <a:gd name="T35" fmla="*/ 1 h 362"/>
                <a:gd name="T36" fmla="*/ 1 w 48"/>
                <a:gd name="T37" fmla="*/ 1 h 362"/>
                <a:gd name="T38" fmla="*/ 1 w 48"/>
                <a:gd name="T39" fmla="*/ 1 h 362"/>
                <a:gd name="T40" fmla="*/ 1 w 48"/>
                <a:gd name="T41" fmla="*/ 1 h 362"/>
                <a:gd name="T42" fmla="*/ 1 w 48"/>
                <a:gd name="T43" fmla="*/ 1 h 362"/>
                <a:gd name="T44" fmla="*/ 1 w 48"/>
                <a:gd name="T45" fmla="*/ 1 h 362"/>
                <a:gd name="T46" fmla="*/ 1 w 48"/>
                <a:gd name="T47" fmla="*/ 1 h 362"/>
                <a:gd name="T48" fmla="*/ 1 w 48"/>
                <a:gd name="T49" fmla="*/ 1 h 362"/>
                <a:gd name="T50" fmla="*/ 1 w 48"/>
                <a:gd name="T51" fmla="*/ 1 h 362"/>
                <a:gd name="T52" fmla="*/ 1 w 48"/>
                <a:gd name="T53" fmla="*/ 1 h 362"/>
                <a:gd name="T54" fmla="*/ 1 w 48"/>
                <a:gd name="T55" fmla="*/ 1 h 362"/>
                <a:gd name="T56" fmla="*/ 1 w 48"/>
                <a:gd name="T57" fmla="*/ 1 h 362"/>
                <a:gd name="T58" fmla="*/ 1 w 48"/>
                <a:gd name="T59" fmla="*/ 1 h 362"/>
                <a:gd name="T60" fmla="*/ 1 w 48"/>
                <a:gd name="T61" fmla="*/ 1 h 362"/>
                <a:gd name="T62" fmla="*/ 1 w 48"/>
                <a:gd name="T63" fmla="*/ 0 h 362"/>
                <a:gd name="T64" fmla="*/ 1 w 48"/>
                <a:gd name="T65" fmla="*/ 0 h 3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8"/>
                <a:gd name="T100" fmla="*/ 0 h 362"/>
                <a:gd name="T101" fmla="*/ 48 w 48"/>
                <a:gd name="T102" fmla="*/ 362 h 36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8" h="362">
                  <a:moveTo>
                    <a:pt x="23" y="0"/>
                  </a:moveTo>
                  <a:lnTo>
                    <a:pt x="12" y="0"/>
                  </a:lnTo>
                  <a:lnTo>
                    <a:pt x="6" y="5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62"/>
                  </a:lnTo>
                  <a:lnTo>
                    <a:pt x="0" y="100"/>
                  </a:lnTo>
                  <a:lnTo>
                    <a:pt x="0" y="139"/>
                  </a:lnTo>
                  <a:lnTo>
                    <a:pt x="0" y="178"/>
                  </a:lnTo>
                  <a:lnTo>
                    <a:pt x="0" y="215"/>
                  </a:lnTo>
                  <a:lnTo>
                    <a:pt x="0" y="255"/>
                  </a:lnTo>
                  <a:lnTo>
                    <a:pt x="0" y="292"/>
                  </a:lnTo>
                  <a:lnTo>
                    <a:pt x="0" y="333"/>
                  </a:lnTo>
                  <a:lnTo>
                    <a:pt x="0" y="343"/>
                  </a:lnTo>
                  <a:lnTo>
                    <a:pt x="6" y="352"/>
                  </a:lnTo>
                  <a:lnTo>
                    <a:pt x="12" y="358"/>
                  </a:lnTo>
                  <a:lnTo>
                    <a:pt x="23" y="362"/>
                  </a:lnTo>
                  <a:lnTo>
                    <a:pt x="33" y="358"/>
                  </a:lnTo>
                  <a:lnTo>
                    <a:pt x="41" y="352"/>
                  </a:lnTo>
                  <a:lnTo>
                    <a:pt x="44" y="343"/>
                  </a:lnTo>
                  <a:lnTo>
                    <a:pt x="48" y="333"/>
                  </a:lnTo>
                  <a:lnTo>
                    <a:pt x="48" y="292"/>
                  </a:lnTo>
                  <a:lnTo>
                    <a:pt x="48" y="255"/>
                  </a:lnTo>
                  <a:lnTo>
                    <a:pt x="48" y="215"/>
                  </a:lnTo>
                  <a:lnTo>
                    <a:pt x="48" y="178"/>
                  </a:lnTo>
                  <a:lnTo>
                    <a:pt x="48" y="139"/>
                  </a:lnTo>
                  <a:lnTo>
                    <a:pt x="48" y="100"/>
                  </a:lnTo>
                  <a:lnTo>
                    <a:pt x="48" y="62"/>
                  </a:lnTo>
                  <a:lnTo>
                    <a:pt x="48" y="25"/>
                  </a:lnTo>
                  <a:lnTo>
                    <a:pt x="44" y="13"/>
                  </a:lnTo>
                  <a:lnTo>
                    <a:pt x="41" y="5"/>
                  </a:lnTo>
                  <a:lnTo>
                    <a:pt x="3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42" name="Freeform 35"/>
            <p:cNvSpPr>
              <a:spLocks/>
            </p:cNvSpPr>
            <p:nvPr/>
          </p:nvSpPr>
          <p:spPr bwMode="auto">
            <a:xfrm>
              <a:off x="98" y="1739"/>
              <a:ext cx="24" cy="181"/>
            </a:xfrm>
            <a:custGeom>
              <a:avLst/>
              <a:gdLst>
                <a:gd name="T0" fmla="*/ 1 w 48"/>
                <a:gd name="T1" fmla="*/ 0 h 362"/>
                <a:gd name="T2" fmla="*/ 1 w 48"/>
                <a:gd name="T3" fmla="*/ 1 h 362"/>
                <a:gd name="T4" fmla="*/ 1 w 48"/>
                <a:gd name="T5" fmla="*/ 1 h 362"/>
                <a:gd name="T6" fmla="*/ 1 w 48"/>
                <a:gd name="T7" fmla="*/ 1 h 362"/>
                <a:gd name="T8" fmla="*/ 0 w 48"/>
                <a:gd name="T9" fmla="*/ 1 h 362"/>
                <a:gd name="T10" fmla="*/ 0 w 48"/>
                <a:gd name="T11" fmla="*/ 1 h 362"/>
                <a:gd name="T12" fmla="*/ 0 w 48"/>
                <a:gd name="T13" fmla="*/ 1 h 362"/>
                <a:gd name="T14" fmla="*/ 0 w 48"/>
                <a:gd name="T15" fmla="*/ 1 h 362"/>
                <a:gd name="T16" fmla="*/ 0 w 48"/>
                <a:gd name="T17" fmla="*/ 1 h 362"/>
                <a:gd name="T18" fmla="*/ 0 w 48"/>
                <a:gd name="T19" fmla="*/ 1 h 362"/>
                <a:gd name="T20" fmla="*/ 0 w 48"/>
                <a:gd name="T21" fmla="*/ 1 h 362"/>
                <a:gd name="T22" fmla="*/ 0 w 48"/>
                <a:gd name="T23" fmla="*/ 1 h 362"/>
                <a:gd name="T24" fmla="*/ 0 w 48"/>
                <a:gd name="T25" fmla="*/ 1 h 362"/>
                <a:gd name="T26" fmla="*/ 1 w 48"/>
                <a:gd name="T27" fmla="*/ 1 h 362"/>
                <a:gd name="T28" fmla="*/ 1 w 48"/>
                <a:gd name="T29" fmla="*/ 1 h 362"/>
                <a:gd name="T30" fmla="*/ 1 w 48"/>
                <a:gd name="T31" fmla="*/ 1 h 362"/>
                <a:gd name="T32" fmla="*/ 1 w 48"/>
                <a:gd name="T33" fmla="*/ 1 h 362"/>
                <a:gd name="T34" fmla="*/ 1 w 48"/>
                <a:gd name="T35" fmla="*/ 1 h 362"/>
                <a:gd name="T36" fmla="*/ 1 w 48"/>
                <a:gd name="T37" fmla="*/ 1 h 362"/>
                <a:gd name="T38" fmla="*/ 1 w 48"/>
                <a:gd name="T39" fmla="*/ 1 h 362"/>
                <a:gd name="T40" fmla="*/ 1 w 48"/>
                <a:gd name="T41" fmla="*/ 1 h 362"/>
                <a:gd name="T42" fmla="*/ 1 w 48"/>
                <a:gd name="T43" fmla="*/ 1 h 362"/>
                <a:gd name="T44" fmla="*/ 1 w 48"/>
                <a:gd name="T45" fmla="*/ 1 h 362"/>
                <a:gd name="T46" fmla="*/ 1 w 48"/>
                <a:gd name="T47" fmla="*/ 1 h 362"/>
                <a:gd name="T48" fmla="*/ 1 w 48"/>
                <a:gd name="T49" fmla="*/ 1 h 362"/>
                <a:gd name="T50" fmla="*/ 1 w 48"/>
                <a:gd name="T51" fmla="*/ 1 h 362"/>
                <a:gd name="T52" fmla="*/ 1 w 48"/>
                <a:gd name="T53" fmla="*/ 1 h 362"/>
                <a:gd name="T54" fmla="*/ 1 w 48"/>
                <a:gd name="T55" fmla="*/ 1 h 362"/>
                <a:gd name="T56" fmla="*/ 1 w 48"/>
                <a:gd name="T57" fmla="*/ 1 h 362"/>
                <a:gd name="T58" fmla="*/ 1 w 48"/>
                <a:gd name="T59" fmla="*/ 1 h 362"/>
                <a:gd name="T60" fmla="*/ 1 w 48"/>
                <a:gd name="T61" fmla="*/ 1 h 362"/>
                <a:gd name="T62" fmla="*/ 1 w 48"/>
                <a:gd name="T63" fmla="*/ 1 h 362"/>
                <a:gd name="T64" fmla="*/ 1 w 48"/>
                <a:gd name="T65" fmla="*/ 0 h 3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8"/>
                <a:gd name="T100" fmla="*/ 0 h 362"/>
                <a:gd name="T101" fmla="*/ 48 w 48"/>
                <a:gd name="T102" fmla="*/ 362 h 36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8" h="362">
                  <a:moveTo>
                    <a:pt x="25" y="0"/>
                  </a:moveTo>
                  <a:lnTo>
                    <a:pt x="15" y="2"/>
                  </a:lnTo>
                  <a:lnTo>
                    <a:pt x="8" y="7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0" y="66"/>
                  </a:lnTo>
                  <a:lnTo>
                    <a:pt x="0" y="104"/>
                  </a:lnTo>
                  <a:lnTo>
                    <a:pt x="0" y="143"/>
                  </a:lnTo>
                  <a:lnTo>
                    <a:pt x="0" y="182"/>
                  </a:lnTo>
                  <a:lnTo>
                    <a:pt x="0" y="219"/>
                  </a:lnTo>
                  <a:lnTo>
                    <a:pt x="0" y="259"/>
                  </a:lnTo>
                  <a:lnTo>
                    <a:pt x="0" y="296"/>
                  </a:lnTo>
                  <a:lnTo>
                    <a:pt x="0" y="337"/>
                  </a:lnTo>
                  <a:lnTo>
                    <a:pt x="2" y="347"/>
                  </a:lnTo>
                  <a:lnTo>
                    <a:pt x="8" y="354"/>
                  </a:lnTo>
                  <a:lnTo>
                    <a:pt x="15" y="358"/>
                  </a:lnTo>
                  <a:lnTo>
                    <a:pt x="25" y="362"/>
                  </a:lnTo>
                  <a:lnTo>
                    <a:pt x="33" y="358"/>
                  </a:lnTo>
                  <a:lnTo>
                    <a:pt x="41" y="354"/>
                  </a:lnTo>
                  <a:lnTo>
                    <a:pt x="44" y="347"/>
                  </a:lnTo>
                  <a:lnTo>
                    <a:pt x="48" y="337"/>
                  </a:lnTo>
                  <a:lnTo>
                    <a:pt x="48" y="296"/>
                  </a:lnTo>
                  <a:lnTo>
                    <a:pt x="48" y="259"/>
                  </a:lnTo>
                  <a:lnTo>
                    <a:pt x="48" y="219"/>
                  </a:lnTo>
                  <a:lnTo>
                    <a:pt x="48" y="182"/>
                  </a:lnTo>
                  <a:lnTo>
                    <a:pt x="48" y="143"/>
                  </a:lnTo>
                  <a:lnTo>
                    <a:pt x="48" y="104"/>
                  </a:lnTo>
                  <a:lnTo>
                    <a:pt x="48" y="66"/>
                  </a:lnTo>
                  <a:lnTo>
                    <a:pt x="48" y="29"/>
                  </a:lnTo>
                  <a:lnTo>
                    <a:pt x="44" y="17"/>
                  </a:lnTo>
                  <a:lnTo>
                    <a:pt x="41" y="7"/>
                  </a:lnTo>
                  <a:lnTo>
                    <a:pt x="33" y="2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43" name="Freeform 36"/>
            <p:cNvSpPr>
              <a:spLocks/>
            </p:cNvSpPr>
            <p:nvPr/>
          </p:nvSpPr>
          <p:spPr bwMode="auto">
            <a:xfrm>
              <a:off x="34" y="1742"/>
              <a:ext cx="25" cy="178"/>
            </a:xfrm>
            <a:custGeom>
              <a:avLst/>
              <a:gdLst>
                <a:gd name="T0" fmla="*/ 1 w 50"/>
                <a:gd name="T1" fmla="*/ 0 h 357"/>
                <a:gd name="T2" fmla="*/ 1 w 50"/>
                <a:gd name="T3" fmla="*/ 0 h 357"/>
                <a:gd name="T4" fmla="*/ 1 w 50"/>
                <a:gd name="T5" fmla="*/ 0 h 357"/>
                <a:gd name="T6" fmla="*/ 1 w 50"/>
                <a:gd name="T7" fmla="*/ 0 h 357"/>
                <a:gd name="T8" fmla="*/ 0 w 50"/>
                <a:gd name="T9" fmla="*/ 0 h 357"/>
                <a:gd name="T10" fmla="*/ 0 w 50"/>
                <a:gd name="T11" fmla="*/ 0 h 357"/>
                <a:gd name="T12" fmla="*/ 0 w 50"/>
                <a:gd name="T13" fmla="*/ 0 h 357"/>
                <a:gd name="T14" fmla="*/ 0 w 50"/>
                <a:gd name="T15" fmla="*/ 0 h 357"/>
                <a:gd name="T16" fmla="*/ 0 w 50"/>
                <a:gd name="T17" fmla="*/ 0 h 357"/>
                <a:gd name="T18" fmla="*/ 0 w 50"/>
                <a:gd name="T19" fmla="*/ 0 h 357"/>
                <a:gd name="T20" fmla="*/ 0 w 50"/>
                <a:gd name="T21" fmla="*/ 0 h 357"/>
                <a:gd name="T22" fmla="*/ 0 w 50"/>
                <a:gd name="T23" fmla="*/ 0 h 357"/>
                <a:gd name="T24" fmla="*/ 0 w 50"/>
                <a:gd name="T25" fmla="*/ 0 h 357"/>
                <a:gd name="T26" fmla="*/ 1 w 50"/>
                <a:gd name="T27" fmla="*/ 0 h 357"/>
                <a:gd name="T28" fmla="*/ 1 w 50"/>
                <a:gd name="T29" fmla="*/ 0 h 357"/>
                <a:gd name="T30" fmla="*/ 1 w 50"/>
                <a:gd name="T31" fmla="*/ 0 h 357"/>
                <a:gd name="T32" fmla="*/ 1 w 50"/>
                <a:gd name="T33" fmla="*/ 0 h 357"/>
                <a:gd name="T34" fmla="*/ 1 w 50"/>
                <a:gd name="T35" fmla="*/ 0 h 357"/>
                <a:gd name="T36" fmla="*/ 1 w 50"/>
                <a:gd name="T37" fmla="*/ 0 h 357"/>
                <a:gd name="T38" fmla="*/ 1 w 50"/>
                <a:gd name="T39" fmla="*/ 0 h 357"/>
                <a:gd name="T40" fmla="*/ 1 w 50"/>
                <a:gd name="T41" fmla="*/ 0 h 357"/>
                <a:gd name="T42" fmla="*/ 1 w 50"/>
                <a:gd name="T43" fmla="*/ 0 h 357"/>
                <a:gd name="T44" fmla="*/ 1 w 50"/>
                <a:gd name="T45" fmla="*/ 0 h 357"/>
                <a:gd name="T46" fmla="*/ 1 w 50"/>
                <a:gd name="T47" fmla="*/ 0 h 357"/>
                <a:gd name="T48" fmla="*/ 1 w 50"/>
                <a:gd name="T49" fmla="*/ 0 h 357"/>
                <a:gd name="T50" fmla="*/ 1 w 50"/>
                <a:gd name="T51" fmla="*/ 0 h 357"/>
                <a:gd name="T52" fmla="*/ 1 w 50"/>
                <a:gd name="T53" fmla="*/ 0 h 357"/>
                <a:gd name="T54" fmla="*/ 1 w 50"/>
                <a:gd name="T55" fmla="*/ 0 h 357"/>
                <a:gd name="T56" fmla="*/ 1 w 50"/>
                <a:gd name="T57" fmla="*/ 0 h 357"/>
                <a:gd name="T58" fmla="*/ 1 w 50"/>
                <a:gd name="T59" fmla="*/ 0 h 357"/>
                <a:gd name="T60" fmla="*/ 1 w 50"/>
                <a:gd name="T61" fmla="*/ 0 h 35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0"/>
                <a:gd name="T94" fmla="*/ 0 h 357"/>
                <a:gd name="T95" fmla="*/ 50 w 50"/>
                <a:gd name="T96" fmla="*/ 357 h 35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0" h="357">
                  <a:moveTo>
                    <a:pt x="31" y="0"/>
                  </a:moveTo>
                  <a:lnTo>
                    <a:pt x="19" y="0"/>
                  </a:lnTo>
                  <a:lnTo>
                    <a:pt x="10" y="6"/>
                  </a:lnTo>
                  <a:lnTo>
                    <a:pt x="2" y="12"/>
                  </a:lnTo>
                  <a:lnTo>
                    <a:pt x="0" y="24"/>
                  </a:lnTo>
                  <a:lnTo>
                    <a:pt x="0" y="61"/>
                  </a:lnTo>
                  <a:lnTo>
                    <a:pt x="0" y="99"/>
                  </a:lnTo>
                  <a:lnTo>
                    <a:pt x="0" y="138"/>
                  </a:lnTo>
                  <a:lnTo>
                    <a:pt x="0" y="177"/>
                  </a:lnTo>
                  <a:lnTo>
                    <a:pt x="0" y="214"/>
                  </a:lnTo>
                  <a:lnTo>
                    <a:pt x="0" y="254"/>
                  </a:lnTo>
                  <a:lnTo>
                    <a:pt x="0" y="291"/>
                  </a:lnTo>
                  <a:lnTo>
                    <a:pt x="0" y="332"/>
                  </a:lnTo>
                  <a:lnTo>
                    <a:pt x="2" y="342"/>
                  </a:lnTo>
                  <a:lnTo>
                    <a:pt x="10" y="349"/>
                  </a:lnTo>
                  <a:lnTo>
                    <a:pt x="19" y="353"/>
                  </a:lnTo>
                  <a:lnTo>
                    <a:pt x="31" y="357"/>
                  </a:lnTo>
                  <a:lnTo>
                    <a:pt x="37" y="353"/>
                  </a:lnTo>
                  <a:lnTo>
                    <a:pt x="43" y="349"/>
                  </a:lnTo>
                  <a:lnTo>
                    <a:pt x="46" y="342"/>
                  </a:lnTo>
                  <a:lnTo>
                    <a:pt x="50" y="332"/>
                  </a:lnTo>
                  <a:lnTo>
                    <a:pt x="50" y="291"/>
                  </a:lnTo>
                  <a:lnTo>
                    <a:pt x="50" y="254"/>
                  </a:lnTo>
                  <a:lnTo>
                    <a:pt x="50" y="214"/>
                  </a:lnTo>
                  <a:lnTo>
                    <a:pt x="50" y="177"/>
                  </a:lnTo>
                  <a:lnTo>
                    <a:pt x="50" y="138"/>
                  </a:lnTo>
                  <a:lnTo>
                    <a:pt x="50" y="99"/>
                  </a:lnTo>
                  <a:lnTo>
                    <a:pt x="50" y="61"/>
                  </a:lnTo>
                  <a:lnTo>
                    <a:pt x="50" y="24"/>
                  </a:lnTo>
                  <a:lnTo>
                    <a:pt x="43" y="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44" name="Freeform 37"/>
            <p:cNvSpPr>
              <a:spLocks/>
            </p:cNvSpPr>
            <p:nvPr/>
          </p:nvSpPr>
          <p:spPr bwMode="auto">
            <a:xfrm>
              <a:off x="-29" y="1742"/>
              <a:ext cx="27" cy="181"/>
            </a:xfrm>
            <a:custGeom>
              <a:avLst/>
              <a:gdLst>
                <a:gd name="T0" fmla="*/ 1 w 54"/>
                <a:gd name="T1" fmla="*/ 0 h 363"/>
                <a:gd name="T2" fmla="*/ 1 w 54"/>
                <a:gd name="T3" fmla="*/ 0 h 363"/>
                <a:gd name="T4" fmla="*/ 1 w 54"/>
                <a:gd name="T5" fmla="*/ 0 h 363"/>
                <a:gd name="T6" fmla="*/ 1 w 54"/>
                <a:gd name="T7" fmla="*/ 0 h 363"/>
                <a:gd name="T8" fmla="*/ 0 w 54"/>
                <a:gd name="T9" fmla="*/ 0 h 363"/>
                <a:gd name="T10" fmla="*/ 0 w 54"/>
                <a:gd name="T11" fmla="*/ 0 h 363"/>
                <a:gd name="T12" fmla="*/ 0 w 54"/>
                <a:gd name="T13" fmla="*/ 0 h 363"/>
                <a:gd name="T14" fmla="*/ 0 w 54"/>
                <a:gd name="T15" fmla="*/ 0 h 363"/>
                <a:gd name="T16" fmla="*/ 1 w 54"/>
                <a:gd name="T17" fmla="*/ 0 h 363"/>
                <a:gd name="T18" fmla="*/ 1 w 54"/>
                <a:gd name="T19" fmla="*/ 0 h 363"/>
                <a:gd name="T20" fmla="*/ 1 w 54"/>
                <a:gd name="T21" fmla="*/ 0 h 363"/>
                <a:gd name="T22" fmla="*/ 1 w 54"/>
                <a:gd name="T23" fmla="*/ 0 h 363"/>
                <a:gd name="T24" fmla="*/ 1 w 54"/>
                <a:gd name="T25" fmla="*/ 0 h 363"/>
                <a:gd name="T26" fmla="*/ 1 w 54"/>
                <a:gd name="T27" fmla="*/ 0 h 363"/>
                <a:gd name="T28" fmla="*/ 1 w 54"/>
                <a:gd name="T29" fmla="*/ 0 h 363"/>
                <a:gd name="T30" fmla="*/ 1 w 54"/>
                <a:gd name="T31" fmla="*/ 0 h 363"/>
                <a:gd name="T32" fmla="*/ 1 w 54"/>
                <a:gd name="T33" fmla="*/ 0 h 363"/>
                <a:gd name="T34" fmla="*/ 1 w 54"/>
                <a:gd name="T35" fmla="*/ 0 h 363"/>
                <a:gd name="T36" fmla="*/ 1 w 54"/>
                <a:gd name="T37" fmla="*/ 0 h 363"/>
                <a:gd name="T38" fmla="*/ 1 w 54"/>
                <a:gd name="T39" fmla="*/ 0 h 36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4"/>
                <a:gd name="T61" fmla="*/ 0 h 363"/>
                <a:gd name="T62" fmla="*/ 54 w 54"/>
                <a:gd name="T63" fmla="*/ 363 h 36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4" h="363">
                  <a:moveTo>
                    <a:pt x="29" y="0"/>
                  </a:moveTo>
                  <a:lnTo>
                    <a:pt x="29" y="0"/>
                  </a:lnTo>
                  <a:lnTo>
                    <a:pt x="17" y="0"/>
                  </a:lnTo>
                  <a:lnTo>
                    <a:pt x="8" y="8"/>
                  </a:lnTo>
                  <a:lnTo>
                    <a:pt x="0" y="18"/>
                  </a:lnTo>
                  <a:lnTo>
                    <a:pt x="0" y="29"/>
                  </a:lnTo>
                  <a:lnTo>
                    <a:pt x="0" y="338"/>
                  </a:lnTo>
                  <a:lnTo>
                    <a:pt x="0" y="344"/>
                  </a:lnTo>
                  <a:lnTo>
                    <a:pt x="8" y="353"/>
                  </a:lnTo>
                  <a:lnTo>
                    <a:pt x="17" y="359"/>
                  </a:lnTo>
                  <a:lnTo>
                    <a:pt x="29" y="363"/>
                  </a:lnTo>
                  <a:lnTo>
                    <a:pt x="35" y="359"/>
                  </a:lnTo>
                  <a:lnTo>
                    <a:pt x="44" y="353"/>
                  </a:lnTo>
                  <a:lnTo>
                    <a:pt x="50" y="344"/>
                  </a:lnTo>
                  <a:lnTo>
                    <a:pt x="54" y="338"/>
                  </a:lnTo>
                  <a:lnTo>
                    <a:pt x="54" y="29"/>
                  </a:lnTo>
                  <a:lnTo>
                    <a:pt x="50" y="18"/>
                  </a:lnTo>
                  <a:lnTo>
                    <a:pt x="44" y="8"/>
                  </a:lnTo>
                  <a:lnTo>
                    <a:pt x="35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B0B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45" name="Freeform 38"/>
            <p:cNvSpPr>
              <a:spLocks/>
            </p:cNvSpPr>
            <p:nvPr/>
          </p:nvSpPr>
          <p:spPr bwMode="auto">
            <a:xfrm>
              <a:off x="47" y="1130"/>
              <a:ext cx="284" cy="424"/>
            </a:xfrm>
            <a:custGeom>
              <a:avLst/>
              <a:gdLst>
                <a:gd name="T0" fmla="*/ 1 w 568"/>
                <a:gd name="T1" fmla="*/ 0 h 847"/>
                <a:gd name="T2" fmla="*/ 1 w 568"/>
                <a:gd name="T3" fmla="*/ 1 h 847"/>
                <a:gd name="T4" fmla="*/ 1 w 568"/>
                <a:gd name="T5" fmla="*/ 1 h 847"/>
                <a:gd name="T6" fmla="*/ 1 w 568"/>
                <a:gd name="T7" fmla="*/ 1 h 847"/>
                <a:gd name="T8" fmla="*/ 1 w 568"/>
                <a:gd name="T9" fmla="*/ 1 h 847"/>
                <a:gd name="T10" fmla="*/ 1 w 568"/>
                <a:gd name="T11" fmla="*/ 1 h 847"/>
                <a:gd name="T12" fmla="*/ 1 w 568"/>
                <a:gd name="T13" fmla="*/ 1 h 847"/>
                <a:gd name="T14" fmla="*/ 1 w 568"/>
                <a:gd name="T15" fmla="*/ 1 h 847"/>
                <a:gd name="T16" fmla="*/ 1 w 568"/>
                <a:gd name="T17" fmla="*/ 1 h 847"/>
                <a:gd name="T18" fmla="*/ 1 w 568"/>
                <a:gd name="T19" fmla="*/ 1 h 847"/>
                <a:gd name="T20" fmla="*/ 1 w 568"/>
                <a:gd name="T21" fmla="*/ 1 h 847"/>
                <a:gd name="T22" fmla="*/ 1 w 568"/>
                <a:gd name="T23" fmla="*/ 1 h 847"/>
                <a:gd name="T24" fmla="*/ 1 w 568"/>
                <a:gd name="T25" fmla="*/ 1 h 847"/>
                <a:gd name="T26" fmla="*/ 1 w 568"/>
                <a:gd name="T27" fmla="*/ 1 h 847"/>
                <a:gd name="T28" fmla="*/ 1 w 568"/>
                <a:gd name="T29" fmla="*/ 1 h 847"/>
                <a:gd name="T30" fmla="*/ 1 w 568"/>
                <a:gd name="T31" fmla="*/ 1 h 847"/>
                <a:gd name="T32" fmla="*/ 0 w 568"/>
                <a:gd name="T33" fmla="*/ 1 h 847"/>
                <a:gd name="T34" fmla="*/ 1 w 568"/>
                <a:gd name="T35" fmla="*/ 1 h 847"/>
                <a:gd name="T36" fmla="*/ 1 w 568"/>
                <a:gd name="T37" fmla="*/ 1 h 847"/>
                <a:gd name="T38" fmla="*/ 1 w 568"/>
                <a:gd name="T39" fmla="*/ 1 h 847"/>
                <a:gd name="T40" fmla="*/ 1 w 568"/>
                <a:gd name="T41" fmla="*/ 1 h 847"/>
                <a:gd name="T42" fmla="*/ 1 w 568"/>
                <a:gd name="T43" fmla="*/ 1 h 847"/>
                <a:gd name="T44" fmla="*/ 1 w 568"/>
                <a:gd name="T45" fmla="*/ 1 h 847"/>
                <a:gd name="T46" fmla="*/ 1 w 568"/>
                <a:gd name="T47" fmla="*/ 1 h 847"/>
                <a:gd name="T48" fmla="*/ 1 w 568"/>
                <a:gd name="T49" fmla="*/ 1 h 847"/>
                <a:gd name="T50" fmla="*/ 1 w 568"/>
                <a:gd name="T51" fmla="*/ 1 h 847"/>
                <a:gd name="T52" fmla="*/ 1 w 568"/>
                <a:gd name="T53" fmla="*/ 1 h 847"/>
                <a:gd name="T54" fmla="*/ 1 w 568"/>
                <a:gd name="T55" fmla="*/ 1 h 847"/>
                <a:gd name="T56" fmla="*/ 1 w 568"/>
                <a:gd name="T57" fmla="*/ 0 h 84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68"/>
                <a:gd name="T88" fmla="*/ 0 h 847"/>
                <a:gd name="T89" fmla="*/ 568 w 568"/>
                <a:gd name="T90" fmla="*/ 847 h 84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68" h="847">
                  <a:moveTo>
                    <a:pt x="568" y="0"/>
                  </a:moveTo>
                  <a:lnTo>
                    <a:pt x="491" y="101"/>
                  </a:lnTo>
                  <a:lnTo>
                    <a:pt x="419" y="204"/>
                  </a:lnTo>
                  <a:lnTo>
                    <a:pt x="351" y="308"/>
                  </a:lnTo>
                  <a:lnTo>
                    <a:pt x="289" y="413"/>
                  </a:lnTo>
                  <a:lnTo>
                    <a:pt x="231" y="518"/>
                  </a:lnTo>
                  <a:lnTo>
                    <a:pt x="182" y="626"/>
                  </a:lnTo>
                  <a:lnTo>
                    <a:pt x="142" y="735"/>
                  </a:lnTo>
                  <a:lnTo>
                    <a:pt x="109" y="847"/>
                  </a:lnTo>
                  <a:lnTo>
                    <a:pt x="93" y="847"/>
                  </a:lnTo>
                  <a:lnTo>
                    <a:pt x="82" y="847"/>
                  </a:lnTo>
                  <a:lnTo>
                    <a:pt x="66" y="847"/>
                  </a:lnTo>
                  <a:lnTo>
                    <a:pt x="54" y="847"/>
                  </a:lnTo>
                  <a:lnTo>
                    <a:pt x="39" y="847"/>
                  </a:lnTo>
                  <a:lnTo>
                    <a:pt x="25" y="847"/>
                  </a:lnTo>
                  <a:lnTo>
                    <a:pt x="12" y="847"/>
                  </a:lnTo>
                  <a:lnTo>
                    <a:pt x="0" y="847"/>
                  </a:lnTo>
                  <a:lnTo>
                    <a:pt x="43" y="739"/>
                  </a:lnTo>
                  <a:lnTo>
                    <a:pt x="93" y="636"/>
                  </a:lnTo>
                  <a:lnTo>
                    <a:pt x="147" y="531"/>
                  </a:lnTo>
                  <a:lnTo>
                    <a:pt x="208" y="433"/>
                  </a:lnTo>
                  <a:lnTo>
                    <a:pt x="272" y="332"/>
                  </a:lnTo>
                  <a:lnTo>
                    <a:pt x="341" y="233"/>
                  </a:lnTo>
                  <a:lnTo>
                    <a:pt x="417" y="136"/>
                  </a:lnTo>
                  <a:lnTo>
                    <a:pt x="499" y="39"/>
                  </a:lnTo>
                  <a:lnTo>
                    <a:pt x="516" y="29"/>
                  </a:lnTo>
                  <a:lnTo>
                    <a:pt x="533" y="22"/>
                  </a:lnTo>
                  <a:lnTo>
                    <a:pt x="549" y="10"/>
                  </a:lnTo>
                  <a:lnTo>
                    <a:pt x="568" y="0"/>
                  </a:lnTo>
                  <a:close/>
                </a:path>
              </a:pathLst>
            </a:custGeom>
            <a:solidFill>
              <a:srgbClr val="00F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46" name="Freeform 39"/>
            <p:cNvSpPr>
              <a:spLocks/>
            </p:cNvSpPr>
            <p:nvPr/>
          </p:nvSpPr>
          <p:spPr bwMode="auto">
            <a:xfrm>
              <a:off x="1728" y="1130"/>
              <a:ext cx="283" cy="424"/>
            </a:xfrm>
            <a:custGeom>
              <a:avLst/>
              <a:gdLst>
                <a:gd name="T0" fmla="*/ 0 w 566"/>
                <a:gd name="T1" fmla="*/ 0 h 847"/>
                <a:gd name="T2" fmla="*/ 1 w 566"/>
                <a:gd name="T3" fmla="*/ 1 h 847"/>
                <a:gd name="T4" fmla="*/ 1 w 566"/>
                <a:gd name="T5" fmla="*/ 1 h 847"/>
                <a:gd name="T6" fmla="*/ 1 w 566"/>
                <a:gd name="T7" fmla="*/ 1 h 847"/>
                <a:gd name="T8" fmla="*/ 1 w 566"/>
                <a:gd name="T9" fmla="*/ 1 h 847"/>
                <a:gd name="T10" fmla="*/ 1 w 566"/>
                <a:gd name="T11" fmla="*/ 1 h 847"/>
                <a:gd name="T12" fmla="*/ 1 w 566"/>
                <a:gd name="T13" fmla="*/ 1 h 847"/>
                <a:gd name="T14" fmla="*/ 1 w 566"/>
                <a:gd name="T15" fmla="*/ 1 h 847"/>
                <a:gd name="T16" fmla="*/ 1 w 566"/>
                <a:gd name="T17" fmla="*/ 1 h 847"/>
                <a:gd name="T18" fmla="*/ 1 w 566"/>
                <a:gd name="T19" fmla="*/ 1 h 847"/>
                <a:gd name="T20" fmla="*/ 1 w 566"/>
                <a:gd name="T21" fmla="*/ 1 h 847"/>
                <a:gd name="T22" fmla="*/ 1 w 566"/>
                <a:gd name="T23" fmla="*/ 1 h 847"/>
                <a:gd name="T24" fmla="*/ 1 w 566"/>
                <a:gd name="T25" fmla="*/ 1 h 847"/>
                <a:gd name="T26" fmla="*/ 1 w 566"/>
                <a:gd name="T27" fmla="*/ 1 h 847"/>
                <a:gd name="T28" fmla="*/ 1 w 566"/>
                <a:gd name="T29" fmla="*/ 1 h 847"/>
                <a:gd name="T30" fmla="*/ 1 w 566"/>
                <a:gd name="T31" fmla="*/ 1 h 847"/>
                <a:gd name="T32" fmla="*/ 1 w 566"/>
                <a:gd name="T33" fmla="*/ 1 h 847"/>
                <a:gd name="T34" fmla="*/ 1 w 566"/>
                <a:gd name="T35" fmla="*/ 1 h 847"/>
                <a:gd name="T36" fmla="*/ 1 w 566"/>
                <a:gd name="T37" fmla="*/ 1 h 847"/>
                <a:gd name="T38" fmla="*/ 1 w 566"/>
                <a:gd name="T39" fmla="*/ 1 h 847"/>
                <a:gd name="T40" fmla="*/ 1 w 566"/>
                <a:gd name="T41" fmla="*/ 1 h 847"/>
                <a:gd name="T42" fmla="*/ 1 w 566"/>
                <a:gd name="T43" fmla="*/ 1 h 847"/>
                <a:gd name="T44" fmla="*/ 1 w 566"/>
                <a:gd name="T45" fmla="*/ 1 h 847"/>
                <a:gd name="T46" fmla="*/ 1 w 566"/>
                <a:gd name="T47" fmla="*/ 1 h 847"/>
                <a:gd name="T48" fmla="*/ 1 w 566"/>
                <a:gd name="T49" fmla="*/ 1 h 847"/>
                <a:gd name="T50" fmla="*/ 1 w 566"/>
                <a:gd name="T51" fmla="*/ 1 h 847"/>
                <a:gd name="T52" fmla="*/ 1 w 566"/>
                <a:gd name="T53" fmla="*/ 1 h 847"/>
                <a:gd name="T54" fmla="*/ 1 w 566"/>
                <a:gd name="T55" fmla="*/ 1 h 847"/>
                <a:gd name="T56" fmla="*/ 0 w 566"/>
                <a:gd name="T57" fmla="*/ 0 h 84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66"/>
                <a:gd name="T88" fmla="*/ 0 h 847"/>
                <a:gd name="T89" fmla="*/ 566 w 566"/>
                <a:gd name="T90" fmla="*/ 847 h 84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66" h="847">
                  <a:moveTo>
                    <a:pt x="0" y="0"/>
                  </a:moveTo>
                  <a:lnTo>
                    <a:pt x="74" y="101"/>
                  </a:lnTo>
                  <a:lnTo>
                    <a:pt x="145" y="204"/>
                  </a:lnTo>
                  <a:lnTo>
                    <a:pt x="213" y="308"/>
                  </a:lnTo>
                  <a:lnTo>
                    <a:pt x="275" y="413"/>
                  </a:lnTo>
                  <a:lnTo>
                    <a:pt x="330" y="518"/>
                  </a:lnTo>
                  <a:lnTo>
                    <a:pt x="380" y="626"/>
                  </a:lnTo>
                  <a:lnTo>
                    <a:pt x="419" y="735"/>
                  </a:lnTo>
                  <a:lnTo>
                    <a:pt x="454" y="847"/>
                  </a:lnTo>
                  <a:lnTo>
                    <a:pt x="467" y="847"/>
                  </a:lnTo>
                  <a:lnTo>
                    <a:pt x="481" y="847"/>
                  </a:lnTo>
                  <a:lnTo>
                    <a:pt x="495" y="847"/>
                  </a:lnTo>
                  <a:lnTo>
                    <a:pt x="510" y="847"/>
                  </a:lnTo>
                  <a:lnTo>
                    <a:pt x="522" y="847"/>
                  </a:lnTo>
                  <a:lnTo>
                    <a:pt x="537" y="847"/>
                  </a:lnTo>
                  <a:lnTo>
                    <a:pt x="551" y="847"/>
                  </a:lnTo>
                  <a:lnTo>
                    <a:pt x="566" y="847"/>
                  </a:lnTo>
                  <a:lnTo>
                    <a:pt x="520" y="739"/>
                  </a:lnTo>
                  <a:lnTo>
                    <a:pt x="471" y="636"/>
                  </a:lnTo>
                  <a:lnTo>
                    <a:pt x="415" y="531"/>
                  </a:lnTo>
                  <a:lnTo>
                    <a:pt x="357" y="433"/>
                  </a:lnTo>
                  <a:lnTo>
                    <a:pt x="291" y="332"/>
                  </a:lnTo>
                  <a:lnTo>
                    <a:pt x="221" y="233"/>
                  </a:lnTo>
                  <a:lnTo>
                    <a:pt x="147" y="136"/>
                  </a:lnTo>
                  <a:lnTo>
                    <a:pt x="68" y="39"/>
                  </a:lnTo>
                  <a:lnTo>
                    <a:pt x="48" y="29"/>
                  </a:lnTo>
                  <a:lnTo>
                    <a:pt x="31" y="22"/>
                  </a:lnTo>
                  <a:lnTo>
                    <a:pt x="14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47" name="Freeform 40"/>
            <p:cNvSpPr>
              <a:spLocks/>
            </p:cNvSpPr>
            <p:nvPr/>
          </p:nvSpPr>
          <p:spPr bwMode="auto">
            <a:xfrm>
              <a:off x="147" y="1124"/>
              <a:ext cx="1769" cy="430"/>
            </a:xfrm>
            <a:custGeom>
              <a:avLst/>
              <a:gdLst>
                <a:gd name="T0" fmla="*/ 0 w 3537"/>
                <a:gd name="T1" fmla="*/ 1 h 858"/>
                <a:gd name="T2" fmla="*/ 1 w 3537"/>
                <a:gd name="T3" fmla="*/ 1 h 858"/>
                <a:gd name="T4" fmla="*/ 1 w 3537"/>
                <a:gd name="T5" fmla="*/ 1 h 858"/>
                <a:gd name="T6" fmla="*/ 1 w 3537"/>
                <a:gd name="T7" fmla="*/ 1 h 858"/>
                <a:gd name="T8" fmla="*/ 1 w 3537"/>
                <a:gd name="T9" fmla="*/ 1 h 858"/>
                <a:gd name="T10" fmla="*/ 1 w 3537"/>
                <a:gd name="T11" fmla="*/ 1 h 858"/>
                <a:gd name="T12" fmla="*/ 1 w 3537"/>
                <a:gd name="T13" fmla="*/ 1 h 858"/>
                <a:gd name="T14" fmla="*/ 1 w 3537"/>
                <a:gd name="T15" fmla="*/ 1 h 858"/>
                <a:gd name="T16" fmla="*/ 1 w 3537"/>
                <a:gd name="T17" fmla="*/ 1 h 858"/>
                <a:gd name="T18" fmla="*/ 1 w 3537"/>
                <a:gd name="T19" fmla="*/ 1 h 858"/>
                <a:gd name="T20" fmla="*/ 1 w 3537"/>
                <a:gd name="T21" fmla="*/ 1 h 858"/>
                <a:gd name="T22" fmla="*/ 1 w 3537"/>
                <a:gd name="T23" fmla="*/ 1 h 858"/>
                <a:gd name="T24" fmla="*/ 1 w 3537"/>
                <a:gd name="T25" fmla="*/ 1 h 858"/>
                <a:gd name="T26" fmla="*/ 1 w 3537"/>
                <a:gd name="T27" fmla="*/ 1 h 858"/>
                <a:gd name="T28" fmla="*/ 1 w 3537"/>
                <a:gd name="T29" fmla="*/ 1 h 858"/>
                <a:gd name="T30" fmla="*/ 1 w 3537"/>
                <a:gd name="T31" fmla="*/ 1 h 858"/>
                <a:gd name="T32" fmla="*/ 1 w 3537"/>
                <a:gd name="T33" fmla="*/ 1 h 858"/>
                <a:gd name="T34" fmla="*/ 1 w 3537"/>
                <a:gd name="T35" fmla="*/ 1 h 858"/>
                <a:gd name="T36" fmla="*/ 1 w 3537"/>
                <a:gd name="T37" fmla="*/ 1 h 858"/>
                <a:gd name="T38" fmla="*/ 1 w 3537"/>
                <a:gd name="T39" fmla="*/ 0 h 858"/>
                <a:gd name="T40" fmla="*/ 1 w 3537"/>
                <a:gd name="T41" fmla="*/ 0 h 858"/>
                <a:gd name="T42" fmla="*/ 1 w 3537"/>
                <a:gd name="T43" fmla="*/ 1 h 858"/>
                <a:gd name="T44" fmla="*/ 1 w 3537"/>
                <a:gd name="T45" fmla="*/ 1 h 858"/>
                <a:gd name="T46" fmla="*/ 1 w 3537"/>
                <a:gd name="T47" fmla="*/ 1 h 858"/>
                <a:gd name="T48" fmla="*/ 1 w 3537"/>
                <a:gd name="T49" fmla="*/ 1 h 858"/>
                <a:gd name="T50" fmla="*/ 1 w 3537"/>
                <a:gd name="T51" fmla="*/ 1 h 858"/>
                <a:gd name="T52" fmla="*/ 1 w 3537"/>
                <a:gd name="T53" fmla="*/ 1 h 858"/>
                <a:gd name="T54" fmla="*/ 1 w 3537"/>
                <a:gd name="T55" fmla="*/ 1 h 858"/>
                <a:gd name="T56" fmla="*/ 1 w 3537"/>
                <a:gd name="T57" fmla="*/ 1 h 858"/>
                <a:gd name="T58" fmla="*/ 1 w 3537"/>
                <a:gd name="T59" fmla="*/ 1 h 858"/>
                <a:gd name="T60" fmla="*/ 1 w 3537"/>
                <a:gd name="T61" fmla="*/ 1 h 858"/>
                <a:gd name="T62" fmla="*/ 1 w 3537"/>
                <a:gd name="T63" fmla="*/ 1 h 858"/>
                <a:gd name="T64" fmla="*/ 1 w 3537"/>
                <a:gd name="T65" fmla="*/ 1 h 858"/>
                <a:gd name="T66" fmla="*/ 1 w 3537"/>
                <a:gd name="T67" fmla="*/ 1 h 858"/>
                <a:gd name="T68" fmla="*/ 1 w 3537"/>
                <a:gd name="T69" fmla="*/ 1 h 858"/>
                <a:gd name="T70" fmla="*/ 1 w 3537"/>
                <a:gd name="T71" fmla="*/ 1 h 858"/>
                <a:gd name="T72" fmla="*/ 1 w 3537"/>
                <a:gd name="T73" fmla="*/ 1 h 858"/>
                <a:gd name="T74" fmla="*/ 1 w 3537"/>
                <a:gd name="T75" fmla="*/ 1 h 858"/>
                <a:gd name="T76" fmla="*/ 1 w 3537"/>
                <a:gd name="T77" fmla="*/ 1 h 858"/>
                <a:gd name="T78" fmla="*/ 1 w 3537"/>
                <a:gd name="T79" fmla="*/ 1 h 858"/>
                <a:gd name="T80" fmla="*/ 1 w 3537"/>
                <a:gd name="T81" fmla="*/ 1 h 858"/>
                <a:gd name="T82" fmla="*/ 1 w 3537"/>
                <a:gd name="T83" fmla="*/ 1 h 858"/>
                <a:gd name="T84" fmla="*/ 1 w 3537"/>
                <a:gd name="T85" fmla="*/ 1 h 858"/>
                <a:gd name="T86" fmla="*/ 1 w 3537"/>
                <a:gd name="T87" fmla="*/ 1 h 858"/>
                <a:gd name="T88" fmla="*/ 1 w 3537"/>
                <a:gd name="T89" fmla="*/ 1 h 858"/>
                <a:gd name="T90" fmla="*/ 1 w 3537"/>
                <a:gd name="T91" fmla="*/ 1 h 858"/>
                <a:gd name="T92" fmla="*/ 1 w 3537"/>
                <a:gd name="T93" fmla="*/ 1 h 858"/>
                <a:gd name="T94" fmla="*/ 1 w 3537"/>
                <a:gd name="T95" fmla="*/ 1 h 858"/>
                <a:gd name="T96" fmla="*/ 1 w 3537"/>
                <a:gd name="T97" fmla="*/ 1 h 858"/>
                <a:gd name="T98" fmla="*/ 1 w 3537"/>
                <a:gd name="T99" fmla="*/ 1 h 858"/>
                <a:gd name="T100" fmla="*/ 1 w 3537"/>
                <a:gd name="T101" fmla="*/ 1 h 858"/>
                <a:gd name="T102" fmla="*/ 1 w 3537"/>
                <a:gd name="T103" fmla="*/ 1 h 858"/>
                <a:gd name="T104" fmla="*/ 1 w 3537"/>
                <a:gd name="T105" fmla="*/ 1 h 858"/>
                <a:gd name="T106" fmla="*/ 1 w 3537"/>
                <a:gd name="T107" fmla="*/ 1 h 858"/>
                <a:gd name="T108" fmla="*/ 1 w 3537"/>
                <a:gd name="T109" fmla="*/ 1 h 858"/>
                <a:gd name="T110" fmla="*/ 1 w 3537"/>
                <a:gd name="T111" fmla="*/ 1 h 858"/>
                <a:gd name="T112" fmla="*/ 0 w 3537"/>
                <a:gd name="T113" fmla="*/ 1 h 85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537"/>
                <a:gd name="T172" fmla="*/ 0 h 858"/>
                <a:gd name="T173" fmla="*/ 3537 w 3537"/>
                <a:gd name="T174" fmla="*/ 858 h 85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537" h="858">
                  <a:moveTo>
                    <a:pt x="0" y="827"/>
                  </a:moveTo>
                  <a:lnTo>
                    <a:pt x="29" y="758"/>
                  </a:lnTo>
                  <a:lnTo>
                    <a:pt x="60" y="692"/>
                  </a:lnTo>
                  <a:lnTo>
                    <a:pt x="91" y="624"/>
                  </a:lnTo>
                  <a:lnTo>
                    <a:pt x="122" y="558"/>
                  </a:lnTo>
                  <a:lnTo>
                    <a:pt x="153" y="490"/>
                  </a:lnTo>
                  <a:lnTo>
                    <a:pt x="184" y="424"/>
                  </a:lnTo>
                  <a:lnTo>
                    <a:pt x="215" y="356"/>
                  </a:lnTo>
                  <a:lnTo>
                    <a:pt x="248" y="290"/>
                  </a:lnTo>
                  <a:lnTo>
                    <a:pt x="267" y="261"/>
                  </a:lnTo>
                  <a:lnTo>
                    <a:pt x="287" y="232"/>
                  </a:lnTo>
                  <a:lnTo>
                    <a:pt x="306" y="203"/>
                  </a:lnTo>
                  <a:lnTo>
                    <a:pt x="328" y="176"/>
                  </a:lnTo>
                  <a:lnTo>
                    <a:pt x="347" y="147"/>
                  </a:lnTo>
                  <a:lnTo>
                    <a:pt x="366" y="118"/>
                  </a:lnTo>
                  <a:lnTo>
                    <a:pt x="386" y="89"/>
                  </a:lnTo>
                  <a:lnTo>
                    <a:pt x="405" y="60"/>
                  </a:lnTo>
                  <a:lnTo>
                    <a:pt x="725" y="31"/>
                  </a:lnTo>
                  <a:lnTo>
                    <a:pt x="1051" y="11"/>
                  </a:lnTo>
                  <a:lnTo>
                    <a:pt x="1383" y="0"/>
                  </a:lnTo>
                  <a:lnTo>
                    <a:pt x="1722" y="0"/>
                  </a:lnTo>
                  <a:lnTo>
                    <a:pt x="2065" y="3"/>
                  </a:lnTo>
                  <a:lnTo>
                    <a:pt x="2416" y="19"/>
                  </a:lnTo>
                  <a:lnTo>
                    <a:pt x="2773" y="42"/>
                  </a:lnTo>
                  <a:lnTo>
                    <a:pt x="3136" y="79"/>
                  </a:lnTo>
                  <a:lnTo>
                    <a:pt x="3165" y="126"/>
                  </a:lnTo>
                  <a:lnTo>
                    <a:pt x="3198" y="172"/>
                  </a:lnTo>
                  <a:lnTo>
                    <a:pt x="3227" y="219"/>
                  </a:lnTo>
                  <a:lnTo>
                    <a:pt x="3260" y="267"/>
                  </a:lnTo>
                  <a:lnTo>
                    <a:pt x="3291" y="312"/>
                  </a:lnTo>
                  <a:lnTo>
                    <a:pt x="3322" y="358"/>
                  </a:lnTo>
                  <a:lnTo>
                    <a:pt x="3353" y="405"/>
                  </a:lnTo>
                  <a:lnTo>
                    <a:pt x="3386" y="451"/>
                  </a:lnTo>
                  <a:lnTo>
                    <a:pt x="3405" y="500"/>
                  </a:lnTo>
                  <a:lnTo>
                    <a:pt x="3425" y="550"/>
                  </a:lnTo>
                  <a:lnTo>
                    <a:pt x="3444" y="599"/>
                  </a:lnTo>
                  <a:lnTo>
                    <a:pt x="3464" y="651"/>
                  </a:lnTo>
                  <a:lnTo>
                    <a:pt x="3481" y="701"/>
                  </a:lnTo>
                  <a:lnTo>
                    <a:pt x="3500" y="754"/>
                  </a:lnTo>
                  <a:lnTo>
                    <a:pt x="3518" y="806"/>
                  </a:lnTo>
                  <a:lnTo>
                    <a:pt x="3537" y="858"/>
                  </a:lnTo>
                  <a:lnTo>
                    <a:pt x="3312" y="841"/>
                  </a:lnTo>
                  <a:lnTo>
                    <a:pt x="3087" y="827"/>
                  </a:lnTo>
                  <a:lnTo>
                    <a:pt x="2862" y="812"/>
                  </a:lnTo>
                  <a:lnTo>
                    <a:pt x="2639" y="798"/>
                  </a:lnTo>
                  <a:lnTo>
                    <a:pt x="2414" y="783"/>
                  </a:lnTo>
                  <a:lnTo>
                    <a:pt x="2191" y="769"/>
                  </a:lnTo>
                  <a:lnTo>
                    <a:pt x="1966" y="754"/>
                  </a:lnTo>
                  <a:lnTo>
                    <a:pt x="1745" y="740"/>
                  </a:lnTo>
                  <a:lnTo>
                    <a:pt x="1526" y="750"/>
                  </a:lnTo>
                  <a:lnTo>
                    <a:pt x="1309" y="761"/>
                  </a:lnTo>
                  <a:lnTo>
                    <a:pt x="1090" y="771"/>
                  </a:lnTo>
                  <a:lnTo>
                    <a:pt x="872" y="783"/>
                  </a:lnTo>
                  <a:lnTo>
                    <a:pt x="653" y="792"/>
                  </a:lnTo>
                  <a:lnTo>
                    <a:pt x="436" y="804"/>
                  </a:lnTo>
                  <a:lnTo>
                    <a:pt x="217" y="816"/>
                  </a:lnTo>
                  <a:lnTo>
                    <a:pt x="0" y="827"/>
                  </a:lnTo>
                  <a:close/>
                </a:path>
              </a:pathLst>
            </a:custGeom>
            <a:solidFill>
              <a:srgbClr val="1FDE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48" name="Freeform 41"/>
            <p:cNvSpPr>
              <a:spLocks/>
            </p:cNvSpPr>
            <p:nvPr/>
          </p:nvSpPr>
          <p:spPr bwMode="auto">
            <a:xfrm>
              <a:off x="-29" y="1513"/>
              <a:ext cx="2124" cy="138"/>
            </a:xfrm>
            <a:custGeom>
              <a:avLst/>
              <a:gdLst>
                <a:gd name="T0" fmla="*/ 0 w 4247"/>
                <a:gd name="T1" fmla="*/ 1 h 275"/>
                <a:gd name="T2" fmla="*/ 1 w 4247"/>
                <a:gd name="T3" fmla="*/ 1 h 275"/>
                <a:gd name="T4" fmla="*/ 1 w 4247"/>
                <a:gd name="T5" fmla="*/ 1 h 275"/>
                <a:gd name="T6" fmla="*/ 1 w 4247"/>
                <a:gd name="T7" fmla="*/ 1 h 275"/>
                <a:gd name="T8" fmla="*/ 1 w 4247"/>
                <a:gd name="T9" fmla="*/ 1 h 275"/>
                <a:gd name="T10" fmla="*/ 1 w 4247"/>
                <a:gd name="T11" fmla="*/ 1 h 275"/>
                <a:gd name="T12" fmla="*/ 1 w 4247"/>
                <a:gd name="T13" fmla="*/ 1 h 275"/>
                <a:gd name="T14" fmla="*/ 1 w 4247"/>
                <a:gd name="T15" fmla="*/ 1 h 275"/>
                <a:gd name="T16" fmla="*/ 1 w 4247"/>
                <a:gd name="T17" fmla="*/ 0 h 275"/>
                <a:gd name="T18" fmla="*/ 1 w 4247"/>
                <a:gd name="T19" fmla="*/ 1 h 275"/>
                <a:gd name="T20" fmla="*/ 1 w 4247"/>
                <a:gd name="T21" fmla="*/ 1 h 275"/>
                <a:gd name="T22" fmla="*/ 1 w 4247"/>
                <a:gd name="T23" fmla="*/ 1 h 275"/>
                <a:gd name="T24" fmla="*/ 1 w 4247"/>
                <a:gd name="T25" fmla="*/ 1 h 275"/>
                <a:gd name="T26" fmla="*/ 1 w 4247"/>
                <a:gd name="T27" fmla="*/ 1 h 275"/>
                <a:gd name="T28" fmla="*/ 1 w 4247"/>
                <a:gd name="T29" fmla="*/ 1 h 275"/>
                <a:gd name="T30" fmla="*/ 1 w 4247"/>
                <a:gd name="T31" fmla="*/ 1 h 275"/>
                <a:gd name="T32" fmla="*/ 1 w 4247"/>
                <a:gd name="T33" fmla="*/ 1 h 275"/>
                <a:gd name="T34" fmla="*/ 1 w 4247"/>
                <a:gd name="T35" fmla="*/ 1 h 275"/>
                <a:gd name="T36" fmla="*/ 1 w 4247"/>
                <a:gd name="T37" fmla="*/ 1 h 275"/>
                <a:gd name="T38" fmla="*/ 1 w 4247"/>
                <a:gd name="T39" fmla="*/ 1 h 275"/>
                <a:gd name="T40" fmla="*/ 1 w 4247"/>
                <a:gd name="T41" fmla="*/ 1 h 275"/>
                <a:gd name="T42" fmla="*/ 1 w 4247"/>
                <a:gd name="T43" fmla="*/ 1 h 275"/>
                <a:gd name="T44" fmla="*/ 1 w 4247"/>
                <a:gd name="T45" fmla="*/ 1 h 275"/>
                <a:gd name="T46" fmla="*/ 1 w 4247"/>
                <a:gd name="T47" fmla="*/ 1 h 275"/>
                <a:gd name="T48" fmla="*/ 1 w 4247"/>
                <a:gd name="T49" fmla="*/ 1 h 275"/>
                <a:gd name="T50" fmla="*/ 0 w 4247"/>
                <a:gd name="T51" fmla="*/ 1 h 27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247"/>
                <a:gd name="T79" fmla="*/ 0 h 275"/>
                <a:gd name="T80" fmla="*/ 4247 w 4247"/>
                <a:gd name="T81" fmla="*/ 275 h 27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247" h="275">
                  <a:moveTo>
                    <a:pt x="0" y="236"/>
                  </a:moveTo>
                  <a:lnTo>
                    <a:pt x="170" y="120"/>
                  </a:lnTo>
                  <a:lnTo>
                    <a:pt x="211" y="112"/>
                  </a:lnTo>
                  <a:lnTo>
                    <a:pt x="328" y="97"/>
                  </a:lnTo>
                  <a:lnTo>
                    <a:pt x="512" y="76"/>
                  </a:lnTo>
                  <a:lnTo>
                    <a:pt x="756" y="52"/>
                  </a:lnTo>
                  <a:lnTo>
                    <a:pt x="1051" y="29"/>
                  </a:lnTo>
                  <a:lnTo>
                    <a:pt x="1392" y="12"/>
                  </a:lnTo>
                  <a:lnTo>
                    <a:pt x="1765" y="0"/>
                  </a:lnTo>
                  <a:lnTo>
                    <a:pt x="2168" y="2"/>
                  </a:lnTo>
                  <a:lnTo>
                    <a:pt x="2562" y="12"/>
                  </a:lnTo>
                  <a:lnTo>
                    <a:pt x="2921" y="27"/>
                  </a:lnTo>
                  <a:lnTo>
                    <a:pt x="3237" y="46"/>
                  </a:lnTo>
                  <a:lnTo>
                    <a:pt x="3510" y="68"/>
                  </a:lnTo>
                  <a:lnTo>
                    <a:pt x="3729" y="85"/>
                  </a:lnTo>
                  <a:lnTo>
                    <a:pt x="3894" y="103"/>
                  </a:lnTo>
                  <a:lnTo>
                    <a:pt x="3995" y="114"/>
                  </a:lnTo>
                  <a:lnTo>
                    <a:pt x="4032" y="120"/>
                  </a:lnTo>
                  <a:lnTo>
                    <a:pt x="4247" y="256"/>
                  </a:lnTo>
                  <a:lnTo>
                    <a:pt x="3341" y="275"/>
                  </a:lnTo>
                  <a:lnTo>
                    <a:pt x="3669" y="120"/>
                  </a:lnTo>
                  <a:lnTo>
                    <a:pt x="3151" y="207"/>
                  </a:lnTo>
                  <a:lnTo>
                    <a:pt x="999" y="188"/>
                  </a:lnTo>
                  <a:lnTo>
                    <a:pt x="719" y="91"/>
                  </a:lnTo>
                  <a:lnTo>
                    <a:pt x="890" y="275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FF9E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49" name="Freeform 42"/>
            <p:cNvSpPr>
              <a:spLocks/>
            </p:cNvSpPr>
            <p:nvPr/>
          </p:nvSpPr>
          <p:spPr bwMode="auto">
            <a:xfrm>
              <a:off x="-154" y="1947"/>
              <a:ext cx="2359" cy="103"/>
            </a:xfrm>
            <a:custGeom>
              <a:avLst/>
              <a:gdLst>
                <a:gd name="T0" fmla="*/ 1 w 4718"/>
                <a:gd name="T1" fmla="*/ 1 h 206"/>
                <a:gd name="T2" fmla="*/ 1 w 4718"/>
                <a:gd name="T3" fmla="*/ 1 h 206"/>
                <a:gd name="T4" fmla="*/ 1 w 4718"/>
                <a:gd name="T5" fmla="*/ 1 h 206"/>
                <a:gd name="T6" fmla="*/ 1 w 4718"/>
                <a:gd name="T7" fmla="*/ 1 h 206"/>
                <a:gd name="T8" fmla="*/ 1 w 4718"/>
                <a:gd name="T9" fmla="*/ 1 h 206"/>
                <a:gd name="T10" fmla="*/ 1 w 4718"/>
                <a:gd name="T11" fmla="*/ 1 h 206"/>
                <a:gd name="T12" fmla="*/ 1 w 4718"/>
                <a:gd name="T13" fmla="*/ 1 h 206"/>
                <a:gd name="T14" fmla="*/ 1 w 4718"/>
                <a:gd name="T15" fmla="*/ 1 h 206"/>
                <a:gd name="T16" fmla="*/ 1 w 4718"/>
                <a:gd name="T17" fmla="*/ 1 h 206"/>
                <a:gd name="T18" fmla="*/ 1 w 4718"/>
                <a:gd name="T19" fmla="*/ 1 h 206"/>
                <a:gd name="T20" fmla="*/ 1 w 4718"/>
                <a:gd name="T21" fmla="*/ 1 h 206"/>
                <a:gd name="T22" fmla="*/ 1 w 4718"/>
                <a:gd name="T23" fmla="*/ 1 h 206"/>
                <a:gd name="T24" fmla="*/ 1 w 4718"/>
                <a:gd name="T25" fmla="*/ 1 h 206"/>
                <a:gd name="T26" fmla="*/ 1 w 4718"/>
                <a:gd name="T27" fmla="*/ 1 h 206"/>
                <a:gd name="T28" fmla="*/ 1 w 4718"/>
                <a:gd name="T29" fmla="*/ 1 h 206"/>
                <a:gd name="T30" fmla="*/ 1 w 4718"/>
                <a:gd name="T31" fmla="*/ 1 h 206"/>
                <a:gd name="T32" fmla="*/ 1 w 4718"/>
                <a:gd name="T33" fmla="*/ 1 h 206"/>
                <a:gd name="T34" fmla="*/ 1 w 4718"/>
                <a:gd name="T35" fmla="*/ 1 h 206"/>
                <a:gd name="T36" fmla="*/ 1 w 4718"/>
                <a:gd name="T37" fmla="*/ 1 h 206"/>
                <a:gd name="T38" fmla="*/ 1 w 4718"/>
                <a:gd name="T39" fmla="*/ 1 h 206"/>
                <a:gd name="T40" fmla="*/ 1 w 4718"/>
                <a:gd name="T41" fmla="*/ 1 h 206"/>
                <a:gd name="T42" fmla="*/ 1 w 4718"/>
                <a:gd name="T43" fmla="*/ 1 h 206"/>
                <a:gd name="T44" fmla="*/ 1 w 4718"/>
                <a:gd name="T45" fmla="*/ 1 h 206"/>
                <a:gd name="T46" fmla="*/ 1 w 4718"/>
                <a:gd name="T47" fmla="*/ 1 h 206"/>
                <a:gd name="T48" fmla="*/ 1 w 4718"/>
                <a:gd name="T49" fmla="*/ 1 h 206"/>
                <a:gd name="T50" fmla="*/ 1 w 4718"/>
                <a:gd name="T51" fmla="*/ 1 h 206"/>
                <a:gd name="T52" fmla="*/ 1 w 4718"/>
                <a:gd name="T53" fmla="*/ 1 h 206"/>
                <a:gd name="T54" fmla="*/ 1 w 4718"/>
                <a:gd name="T55" fmla="*/ 1 h 206"/>
                <a:gd name="T56" fmla="*/ 1 w 4718"/>
                <a:gd name="T57" fmla="*/ 1 h 206"/>
                <a:gd name="T58" fmla="*/ 1 w 4718"/>
                <a:gd name="T59" fmla="*/ 1 h 206"/>
                <a:gd name="T60" fmla="*/ 1 w 4718"/>
                <a:gd name="T61" fmla="*/ 1 h 206"/>
                <a:gd name="T62" fmla="*/ 1 w 4718"/>
                <a:gd name="T63" fmla="*/ 1 h 20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718"/>
                <a:gd name="T97" fmla="*/ 0 h 206"/>
                <a:gd name="T98" fmla="*/ 4718 w 4718"/>
                <a:gd name="T99" fmla="*/ 206 h 20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718" h="206">
                  <a:moveTo>
                    <a:pt x="25" y="20"/>
                  </a:moveTo>
                  <a:lnTo>
                    <a:pt x="188" y="28"/>
                  </a:lnTo>
                  <a:lnTo>
                    <a:pt x="355" y="35"/>
                  </a:lnTo>
                  <a:lnTo>
                    <a:pt x="517" y="43"/>
                  </a:lnTo>
                  <a:lnTo>
                    <a:pt x="684" y="53"/>
                  </a:lnTo>
                  <a:lnTo>
                    <a:pt x="849" y="60"/>
                  </a:lnTo>
                  <a:lnTo>
                    <a:pt x="1016" y="70"/>
                  </a:lnTo>
                  <a:lnTo>
                    <a:pt x="1183" y="78"/>
                  </a:lnTo>
                  <a:lnTo>
                    <a:pt x="1351" y="88"/>
                  </a:lnTo>
                  <a:lnTo>
                    <a:pt x="1361" y="93"/>
                  </a:lnTo>
                  <a:lnTo>
                    <a:pt x="1373" y="101"/>
                  </a:lnTo>
                  <a:lnTo>
                    <a:pt x="1382" y="109"/>
                  </a:lnTo>
                  <a:lnTo>
                    <a:pt x="1394" y="117"/>
                  </a:lnTo>
                  <a:lnTo>
                    <a:pt x="1404" y="122"/>
                  </a:lnTo>
                  <a:lnTo>
                    <a:pt x="1415" y="130"/>
                  </a:lnTo>
                  <a:lnTo>
                    <a:pt x="1427" y="138"/>
                  </a:lnTo>
                  <a:lnTo>
                    <a:pt x="1439" y="148"/>
                  </a:lnTo>
                  <a:lnTo>
                    <a:pt x="1666" y="144"/>
                  </a:lnTo>
                  <a:lnTo>
                    <a:pt x="1896" y="142"/>
                  </a:lnTo>
                  <a:lnTo>
                    <a:pt x="2125" y="140"/>
                  </a:lnTo>
                  <a:lnTo>
                    <a:pt x="2356" y="138"/>
                  </a:lnTo>
                  <a:lnTo>
                    <a:pt x="2583" y="134"/>
                  </a:lnTo>
                  <a:lnTo>
                    <a:pt x="2814" y="132"/>
                  </a:lnTo>
                  <a:lnTo>
                    <a:pt x="3043" y="128"/>
                  </a:lnTo>
                  <a:lnTo>
                    <a:pt x="3273" y="126"/>
                  </a:lnTo>
                  <a:lnTo>
                    <a:pt x="3285" y="119"/>
                  </a:lnTo>
                  <a:lnTo>
                    <a:pt x="3299" y="113"/>
                  </a:lnTo>
                  <a:lnTo>
                    <a:pt x="3312" y="107"/>
                  </a:lnTo>
                  <a:lnTo>
                    <a:pt x="3328" y="101"/>
                  </a:lnTo>
                  <a:lnTo>
                    <a:pt x="3339" y="95"/>
                  </a:lnTo>
                  <a:lnTo>
                    <a:pt x="3355" y="90"/>
                  </a:lnTo>
                  <a:lnTo>
                    <a:pt x="3366" y="84"/>
                  </a:lnTo>
                  <a:lnTo>
                    <a:pt x="3382" y="78"/>
                  </a:lnTo>
                  <a:lnTo>
                    <a:pt x="3539" y="68"/>
                  </a:lnTo>
                  <a:lnTo>
                    <a:pt x="3700" y="59"/>
                  </a:lnTo>
                  <a:lnTo>
                    <a:pt x="3859" y="49"/>
                  </a:lnTo>
                  <a:lnTo>
                    <a:pt x="4020" y="39"/>
                  </a:lnTo>
                  <a:lnTo>
                    <a:pt x="4177" y="28"/>
                  </a:lnTo>
                  <a:lnTo>
                    <a:pt x="4338" y="18"/>
                  </a:lnTo>
                  <a:lnTo>
                    <a:pt x="4497" y="8"/>
                  </a:lnTo>
                  <a:lnTo>
                    <a:pt x="4658" y="0"/>
                  </a:lnTo>
                  <a:lnTo>
                    <a:pt x="4664" y="16"/>
                  </a:lnTo>
                  <a:lnTo>
                    <a:pt x="4672" y="33"/>
                  </a:lnTo>
                  <a:lnTo>
                    <a:pt x="4679" y="51"/>
                  </a:lnTo>
                  <a:lnTo>
                    <a:pt x="4687" y="68"/>
                  </a:lnTo>
                  <a:lnTo>
                    <a:pt x="4695" y="84"/>
                  </a:lnTo>
                  <a:lnTo>
                    <a:pt x="4703" y="101"/>
                  </a:lnTo>
                  <a:lnTo>
                    <a:pt x="4710" y="119"/>
                  </a:lnTo>
                  <a:lnTo>
                    <a:pt x="4718" y="136"/>
                  </a:lnTo>
                  <a:lnTo>
                    <a:pt x="4131" y="161"/>
                  </a:lnTo>
                  <a:lnTo>
                    <a:pt x="3545" y="183"/>
                  </a:lnTo>
                  <a:lnTo>
                    <a:pt x="2957" y="196"/>
                  </a:lnTo>
                  <a:lnTo>
                    <a:pt x="2370" y="206"/>
                  </a:lnTo>
                  <a:lnTo>
                    <a:pt x="1778" y="204"/>
                  </a:lnTo>
                  <a:lnTo>
                    <a:pt x="1187" y="198"/>
                  </a:lnTo>
                  <a:lnTo>
                    <a:pt x="593" y="181"/>
                  </a:lnTo>
                  <a:lnTo>
                    <a:pt x="0" y="157"/>
                  </a:lnTo>
                  <a:lnTo>
                    <a:pt x="2" y="140"/>
                  </a:lnTo>
                  <a:lnTo>
                    <a:pt x="5" y="122"/>
                  </a:lnTo>
                  <a:lnTo>
                    <a:pt x="7" y="105"/>
                  </a:lnTo>
                  <a:lnTo>
                    <a:pt x="11" y="88"/>
                  </a:lnTo>
                  <a:lnTo>
                    <a:pt x="13" y="70"/>
                  </a:lnTo>
                  <a:lnTo>
                    <a:pt x="17" y="53"/>
                  </a:lnTo>
                  <a:lnTo>
                    <a:pt x="19" y="35"/>
                  </a:lnTo>
                  <a:lnTo>
                    <a:pt x="25" y="20"/>
                  </a:lnTo>
                  <a:close/>
                </a:path>
              </a:pathLst>
            </a:custGeom>
            <a:solidFill>
              <a:srgbClr val="00FF9E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50" name="Freeform 43"/>
            <p:cNvSpPr>
              <a:spLocks/>
            </p:cNvSpPr>
            <p:nvPr/>
          </p:nvSpPr>
          <p:spPr bwMode="auto">
            <a:xfrm>
              <a:off x="-160" y="2042"/>
              <a:ext cx="2365" cy="375"/>
            </a:xfrm>
            <a:custGeom>
              <a:avLst/>
              <a:gdLst>
                <a:gd name="T0" fmla="*/ 1 w 4730"/>
                <a:gd name="T1" fmla="*/ 0 h 751"/>
                <a:gd name="T2" fmla="*/ 1 w 4730"/>
                <a:gd name="T3" fmla="*/ 0 h 751"/>
                <a:gd name="T4" fmla="*/ 1 w 4730"/>
                <a:gd name="T5" fmla="*/ 0 h 751"/>
                <a:gd name="T6" fmla="*/ 1 w 4730"/>
                <a:gd name="T7" fmla="*/ 0 h 751"/>
                <a:gd name="T8" fmla="*/ 1 w 4730"/>
                <a:gd name="T9" fmla="*/ 0 h 751"/>
                <a:gd name="T10" fmla="*/ 1 w 4730"/>
                <a:gd name="T11" fmla="*/ 0 h 751"/>
                <a:gd name="T12" fmla="*/ 1 w 4730"/>
                <a:gd name="T13" fmla="*/ 0 h 751"/>
                <a:gd name="T14" fmla="*/ 1 w 4730"/>
                <a:gd name="T15" fmla="*/ 0 h 751"/>
                <a:gd name="T16" fmla="*/ 1 w 4730"/>
                <a:gd name="T17" fmla="*/ 0 h 751"/>
                <a:gd name="T18" fmla="*/ 1 w 4730"/>
                <a:gd name="T19" fmla="*/ 0 h 751"/>
                <a:gd name="T20" fmla="*/ 1 w 4730"/>
                <a:gd name="T21" fmla="*/ 0 h 751"/>
                <a:gd name="T22" fmla="*/ 1 w 4730"/>
                <a:gd name="T23" fmla="*/ 0 h 751"/>
                <a:gd name="T24" fmla="*/ 1 w 4730"/>
                <a:gd name="T25" fmla="*/ 0 h 751"/>
                <a:gd name="T26" fmla="*/ 1 w 4730"/>
                <a:gd name="T27" fmla="*/ 0 h 751"/>
                <a:gd name="T28" fmla="*/ 1 w 4730"/>
                <a:gd name="T29" fmla="*/ 0 h 751"/>
                <a:gd name="T30" fmla="*/ 1 w 4730"/>
                <a:gd name="T31" fmla="*/ 0 h 751"/>
                <a:gd name="T32" fmla="*/ 1 w 4730"/>
                <a:gd name="T33" fmla="*/ 0 h 751"/>
                <a:gd name="T34" fmla="*/ 1 w 4730"/>
                <a:gd name="T35" fmla="*/ 0 h 751"/>
                <a:gd name="T36" fmla="*/ 1 w 4730"/>
                <a:gd name="T37" fmla="*/ 0 h 751"/>
                <a:gd name="T38" fmla="*/ 1 w 4730"/>
                <a:gd name="T39" fmla="*/ 0 h 751"/>
                <a:gd name="T40" fmla="*/ 1 w 4730"/>
                <a:gd name="T41" fmla="*/ 0 h 751"/>
                <a:gd name="T42" fmla="*/ 1 w 4730"/>
                <a:gd name="T43" fmla="*/ 0 h 751"/>
                <a:gd name="T44" fmla="*/ 1 w 4730"/>
                <a:gd name="T45" fmla="*/ 0 h 751"/>
                <a:gd name="T46" fmla="*/ 1 w 4730"/>
                <a:gd name="T47" fmla="*/ 0 h 751"/>
                <a:gd name="T48" fmla="*/ 1 w 4730"/>
                <a:gd name="T49" fmla="*/ 0 h 751"/>
                <a:gd name="T50" fmla="*/ 1 w 4730"/>
                <a:gd name="T51" fmla="*/ 0 h 751"/>
                <a:gd name="T52" fmla="*/ 1 w 4730"/>
                <a:gd name="T53" fmla="*/ 0 h 751"/>
                <a:gd name="T54" fmla="*/ 1 w 4730"/>
                <a:gd name="T55" fmla="*/ 0 h 751"/>
                <a:gd name="T56" fmla="*/ 1 w 4730"/>
                <a:gd name="T57" fmla="*/ 0 h 751"/>
                <a:gd name="T58" fmla="*/ 1 w 4730"/>
                <a:gd name="T59" fmla="*/ 0 h 751"/>
                <a:gd name="T60" fmla="*/ 1 w 4730"/>
                <a:gd name="T61" fmla="*/ 0 h 751"/>
                <a:gd name="T62" fmla="*/ 1 w 4730"/>
                <a:gd name="T63" fmla="*/ 0 h 751"/>
                <a:gd name="T64" fmla="*/ 0 w 4730"/>
                <a:gd name="T65" fmla="*/ 0 h 751"/>
                <a:gd name="T66" fmla="*/ 1 w 4730"/>
                <a:gd name="T67" fmla="*/ 0 h 75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730"/>
                <a:gd name="T103" fmla="*/ 0 h 751"/>
                <a:gd name="T104" fmla="*/ 4730 w 4730"/>
                <a:gd name="T105" fmla="*/ 751 h 75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730" h="751">
                  <a:moveTo>
                    <a:pt x="21" y="20"/>
                  </a:moveTo>
                  <a:lnTo>
                    <a:pt x="74" y="24"/>
                  </a:lnTo>
                  <a:lnTo>
                    <a:pt x="223" y="37"/>
                  </a:lnTo>
                  <a:lnTo>
                    <a:pt x="452" y="53"/>
                  </a:lnTo>
                  <a:lnTo>
                    <a:pt x="751" y="74"/>
                  </a:lnTo>
                  <a:lnTo>
                    <a:pt x="1100" y="91"/>
                  </a:lnTo>
                  <a:lnTo>
                    <a:pt x="1491" y="105"/>
                  </a:lnTo>
                  <a:lnTo>
                    <a:pt x="1904" y="111"/>
                  </a:lnTo>
                  <a:lnTo>
                    <a:pt x="2331" y="109"/>
                  </a:lnTo>
                  <a:lnTo>
                    <a:pt x="2754" y="93"/>
                  </a:lnTo>
                  <a:lnTo>
                    <a:pt x="3179" y="78"/>
                  </a:lnTo>
                  <a:lnTo>
                    <a:pt x="3582" y="60"/>
                  </a:lnTo>
                  <a:lnTo>
                    <a:pt x="3951" y="43"/>
                  </a:lnTo>
                  <a:lnTo>
                    <a:pt x="4265" y="26"/>
                  </a:lnTo>
                  <a:lnTo>
                    <a:pt x="4511" y="12"/>
                  </a:lnTo>
                  <a:lnTo>
                    <a:pt x="4672" y="2"/>
                  </a:lnTo>
                  <a:lnTo>
                    <a:pt x="4730" y="0"/>
                  </a:lnTo>
                  <a:lnTo>
                    <a:pt x="4602" y="626"/>
                  </a:lnTo>
                  <a:lnTo>
                    <a:pt x="4065" y="675"/>
                  </a:lnTo>
                  <a:lnTo>
                    <a:pt x="3524" y="714"/>
                  </a:lnTo>
                  <a:lnTo>
                    <a:pt x="2977" y="737"/>
                  </a:lnTo>
                  <a:lnTo>
                    <a:pt x="2428" y="751"/>
                  </a:lnTo>
                  <a:lnTo>
                    <a:pt x="1870" y="747"/>
                  </a:lnTo>
                  <a:lnTo>
                    <a:pt x="1309" y="731"/>
                  </a:lnTo>
                  <a:lnTo>
                    <a:pt x="743" y="700"/>
                  </a:lnTo>
                  <a:lnTo>
                    <a:pt x="173" y="656"/>
                  </a:lnTo>
                  <a:lnTo>
                    <a:pt x="161" y="636"/>
                  </a:lnTo>
                  <a:lnTo>
                    <a:pt x="136" y="584"/>
                  </a:lnTo>
                  <a:lnTo>
                    <a:pt x="99" y="506"/>
                  </a:lnTo>
                  <a:lnTo>
                    <a:pt x="64" y="413"/>
                  </a:lnTo>
                  <a:lnTo>
                    <a:pt x="29" y="309"/>
                  </a:lnTo>
                  <a:lnTo>
                    <a:pt x="8" y="204"/>
                  </a:lnTo>
                  <a:lnTo>
                    <a:pt x="0" y="105"/>
                  </a:lnTo>
                  <a:lnTo>
                    <a:pt x="21" y="20"/>
                  </a:lnTo>
                  <a:close/>
                </a:path>
              </a:pathLst>
            </a:custGeom>
            <a:solidFill>
              <a:srgbClr val="005E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51" name="Freeform 44"/>
            <p:cNvSpPr>
              <a:spLocks/>
            </p:cNvSpPr>
            <p:nvPr/>
          </p:nvSpPr>
          <p:spPr bwMode="auto">
            <a:xfrm>
              <a:off x="-44" y="2211"/>
              <a:ext cx="2175" cy="174"/>
            </a:xfrm>
            <a:custGeom>
              <a:avLst/>
              <a:gdLst>
                <a:gd name="T0" fmla="*/ 0 w 4350"/>
                <a:gd name="T1" fmla="*/ 0 h 349"/>
                <a:gd name="T2" fmla="*/ 1 w 4350"/>
                <a:gd name="T3" fmla="*/ 0 h 349"/>
                <a:gd name="T4" fmla="*/ 1 w 4350"/>
                <a:gd name="T5" fmla="*/ 0 h 349"/>
                <a:gd name="T6" fmla="*/ 1 w 4350"/>
                <a:gd name="T7" fmla="*/ 0 h 349"/>
                <a:gd name="T8" fmla="*/ 1 w 4350"/>
                <a:gd name="T9" fmla="*/ 0 h 349"/>
                <a:gd name="T10" fmla="*/ 1 w 4350"/>
                <a:gd name="T11" fmla="*/ 0 h 349"/>
                <a:gd name="T12" fmla="*/ 1 w 4350"/>
                <a:gd name="T13" fmla="*/ 0 h 349"/>
                <a:gd name="T14" fmla="*/ 1 w 4350"/>
                <a:gd name="T15" fmla="*/ 0 h 349"/>
                <a:gd name="T16" fmla="*/ 1 w 4350"/>
                <a:gd name="T17" fmla="*/ 0 h 349"/>
                <a:gd name="T18" fmla="*/ 1 w 4350"/>
                <a:gd name="T19" fmla="*/ 0 h 349"/>
                <a:gd name="T20" fmla="*/ 1 w 4350"/>
                <a:gd name="T21" fmla="*/ 0 h 349"/>
                <a:gd name="T22" fmla="*/ 1 w 4350"/>
                <a:gd name="T23" fmla="*/ 0 h 349"/>
                <a:gd name="T24" fmla="*/ 1 w 4350"/>
                <a:gd name="T25" fmla="*/ 0 h 349"/>
                <a:gd name="T26" fmla="*/ 1 w 4350"/>
                <a:gd name="T27" fmla="*/ 0 h 349"/>
                <a:gd name="T28" fmla="*/ 1 w 4350"/>
                <a:gd name="T29" fmla="*/ 0 h 349"/>
                <a:gd name="T30" fmla="*/ 1 w 4350"/>
                <a:gd name="T31" fmla="*/ 0 h 349"/>
                <a:gd name="T32" fmla="*/ 1 w 4350"/>
                <a:gd name="T33" fmla="*/ 0 h 349"/>
                <a:gd name="T34" fmla="*/ 1 w 4350"/>
                <a:gd name="T35" fmla="*/ 0 h 349"/>
                <a:gd name="T36" fmla="*/ 1 w 4350"/>
                <a:gd name="T37" fmla="*/ 0 h 349"/>
                <a:gd name="T38" fmla="*/ 1 w 4350"/>
                <a:gd name="T39" fmla="*/ 0 h 349"/>
                <a:gd name="T40" fmla="*/ 1 w 4350"/>
                <a:gd name="T41" fmla="*/ 0 h 349"/>
                <a:gd name="T42" fmla="*/ 1 w 4350"/>
                <a:gd name="T43" fmla="*/ 0 h 349"/>
                <a:gd name="T44" fmla="*/ 1 w 4350"/>
                <a:gd name="T45" fmla="*/ 0 h 349"/>
                <a:gd name="T46" fmla="*/ 1 w 4350"/>
                <a:gd name="T47" fmla="*/ 0 h 349"/>
                <a:gd name="T48" fmla="*/ 1 w 4350"/>
                <a:gd name="T49" fmla="*/ 0 h 349"/>
                <a:gd name="T50" fmla="*/ 1 w 4350"/>
                <a:gd name="T51" fmla="*/ 0 h 349"/>
                <a:gd name="T52" fmla="*/ 1 w 4350"/>
                <a:gd name="T53" fmla="*/ 0 h 349"/>
                <a:gd name="T54" fmla="*/ 1 w 4350"/>
                <a:gd name="T55" fmla="*/ 0 h 349"/>
                <a:gd name="T56" fmla="*/ 1 w 4350"/>
                <a:gd name="T57" fmla="*/ 0 h 349"/>
                <a:gd name="T58" fmla="*/ 1 w 4350"/>
                <a:gd name="T59" fmla="*/ 0 h 349"/>
                <a:gd name="T60" fmla="*/ 1 w 4350"/>
                <a:gd name="T61" fmla="*/ 0 h 349"/>
                <a:gd name="T62" fmla="*/ 1 w 4350"/>
                <a:gd name="T63" fmla="*/ 0 h 349"/>
                <a:gd name="T64" fmla="*/ 1 w 4350"/>
                <a:gd name="T65" fmla="*/ 0 h 349"/>
                <a:gd name="T66" fmla="*/ 1 w 4350"/>
                <a:gd name="T67" fmla="*/ 0 h 349"/>
                <a:gd name="T68" fmla="*/ 0 w 4350"/>
                <a:gd name="T69" fmla="*/ 0 h 34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350"/>
                <a:gd name="T106" fmla="*/ 0 h 349"/>
                <a:gd name="T107" fmla="*/ 4350 w 4350"/>
                <a:gd name="T108" fmla="*/ 349 h 34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350" h="349">
                  <a:moveTo>
                    <a:pt x="0" y="79"/>
                  </a:moveTo>
                  <a:lnTo>
                    <a:pt x="35" y="81"/>
                  </a:lnTo>
                  <a:lnTo>
                    <a:pt x="141" y="91"/>
                  </a:lnTo>
                  <a:lnTo>
                    <a:pt x="318" y="104"/>
                  </a:lnTo>
                  <a:lnTo>
                    <a:pt x="564" y="122"/>
                  </a:lnTo>
                  <a:lnTo>
                    <a:pt x="876" y="139"/>
                  </a:lnTo>
                  <a:lnTo>
                    <a:pt x="1256" y="159"/>
                  </a:lnTo>
                  <a:lnTo>
                    <a:pt x="1704" y="174"/>
                  </a:lnTo>
                  <a:lnTo>
                    <a:pt x="2216" y="192"/>
                  </a:lnTo>
                  <a:lnTo>
                    <a:pt x="2721" y="190"/>
                  </a:lnTo>
                  <a:lnTo>
                    <a:pt x="3157" y="172"/>
                  </a:lnTo>
                  <a:lnTo>
                    <a:pt x="3524" y="141"/>
                  </a:lnTo>
                  <a:lnTo>
                    <a:pt x="3824" y="106"/>
                  </a:lnTo>
                  <a:lnTo>
                    <a:pt x="4053" y="66"/>
                  </a:lnTo>
                  <a:lnTo>
                    <a:pt x="4218" y="33"/>
                  </a:lnTo>
                  <a:lnTo>
                    <a:pt x="4315" y="7"/>
                  </a:lnTo>
                  <a:lnTo>
                    <a:pt x="4350" y="0"/>
                  </a:lnTo>
                  <a:lnTo>
                    <a:pt x="4286" y="221"/>
                  </a:lnTo>
                  <a:lnTo>
                    <a:pt x="4249" y="224"/>
                  </a:lnTo>
                  <a:lnTo>
                    <a:pt x="4142" y="240"/>
                  </a:lnTo>
                  <a:lnTo>
                    <a:pt x="3970" y="261"/>
                  </a:lnTo>
                  <a:lnTo>
                    <a:pt x="3737" y="287"/>
                  </a:lnTo>
                  <a:lnTo>
                    <a:pt x="3442" y="310"/>
                  </a:lnTo>
                  <a:lnTo>
                    <a:pt x="3091" y="331"/>
                  </a:lnTo>
                  <a:lnTo>
                    <a:pt x="2688" y="345"/>
                  </a:lnTo>
                  <a:lnTo>
                    <a:pt x="2236" y="349"/>
                  </a:lnTo>
                  <a:lnTo>
                    <a:pt x="1776" y="341"/>
                  </a:lnTo>
                  <a:lnTo>
                    <a:pt x="1363" y="333"/>
                  </a:lnTo>
                  <a:lnTo>
                    <a:pt x="999" y="323"/>
                  </a:lnTo>
                  <a:lnTo>
                    <a:pt x="694" y="314"/>
                  </a:lnTo>
                  <a:lnTo>
                    <a:pt x="446" y="302"/>
                  </a:lnTo>
                  <a:lnTo>
                    <a:pt x="263" y="294"/>
                  </a:lnTo>
                  <a:lnTo>
                    <a:pt x="149" y="288"/>
                  </a:lnTo>
                  <a:lnTo>
                    <a:pt x="112" y="288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52" name="Freeform 45"/>
            <p:cNvSpPr>
              <a:spLocks/>
            </p:cNvSpPr>
            <p:nvPr/>
          </p:nvSpPr>
          <p:spPr bwMode="auto">
            <a:xfrm>
              <a:off x="238" y="1162"/>
              <a:ext cx="1630" cy="355"/>
            </a:xfrm>
            <a:custGeom>
              <a:avLst/>
              <a:gdLst>
                <a:gd name="T0" fmla="*/ 0 w 3260"/>
                <a:gd name="T1" fmla="*/ 1 h 710"/>
                <a:gd name="T2" fmla="*/ 1 w 3260"/>
                <a:gd name="T3" fmla="*/ 1 h 710"/>
                <a:gd name="T4" fmla="*/ 1 w 3260"/>
                <a:gd name="T5" fmla="*/ 1 h 710"/>
                <a:gd name="T6" fmla="*/ 1 w 3260"/>
                <a:gd name="T7" fmla="*/ 1 h 710"/>
                <a:gd name="T8" fmla="*/ 1 w 3260"/>
                <a:gd name="T9" fmla="*/ 1 h 710"/>
                <a:gd name="T10" fmla="*/ 1 w 3260"/>
                <a:gd name="T11" fmla="*/ 1 h 710"/>
                <a:gd name="T12" fmla="*/ 1 w 3260"/>
                <a:gd name="T13" fmla="*/ 1 h 710"/>
                <a:gd name="T14" fmla="*/ 1 w 3260"/>
                <a:gd name="T15" fmla="*/ 1 h 710"/>
                <a:gd name="T16" fmla="*/ 1 w 3260"/>
                <a:gd name="T17" fmla="*/ 1 h 710"/>
                <a:gd name="T18" fmla="*/ 1 w 3260"/>
                <a:gd name="T19" fmla="*/ 1 h 710"/>
                <a:gd name="T20" fmla="*/ 1 w 3260"/>
                <a:gd name="T21" fmla="*/ 1 h 710"/>
                <a:gd name="T22" fmla="*/ 1 w 3260"/>
                <a:gd name="T23" fmla="*/ 1 h 710"/>
                <a:gd name="T24" fmla="*/ 1 w 3260"/>
                <a:gd name="T25" fmla="*/ 1 h 710"/>
                <a:gd name="T26" fmla="*/ 1 w 3260"/>
                <a:gd name="T27" fmla="*/ 1 h 710"/>
                <a:gd name="T28" fmla="*/ 1 w 3260"/>
                <a:gd name="T29" fmla="*/ 1 h 710"/>
                <a:gd name="T30" fmla="*/ 1 w 3260"/>
                <a:gd name="T31" fmla="*/ 1 h 710"/>
                <a:gd name="T32" fmla="*/ 1 w 3260"/>
                <a:gd name="T33" fmla="*/ 0 h 710"/>
                <a:gd name="T34" fmla="*/ 1 w 3260"/>
                <a:gd name="T35" fmla="*/ 1 h 710"/>
                <a:gd name="T36" fmla="*/ 1 w 3260"/>
                <a:gd name="T37" fmla="*/ 1 h 710"/>
                <a:gd name="T38" fmla="*/ 1 w 3260"/>
                <a:gd name="T39" fmla="*/ 1 h 710"/>
                <a:gd name="T40" fmla="*/ 1 w 3260"/>
                <a:gd name="T41" fmla="*/ 1 h 710"/>
                <a:gd name="T42" fmla="*/ 1 w 3260"/>
                <a:gd name="T43" fmla="*/ 1 h 710"/>
                <a:gd name="T44" fmla="*/ 1 w 3260"/>
                <a:gd name="T45" fmla="*/ 1 h 710"/>
                <a:gd name="T46" fmla="*/ 1 w 3260"/>
                <a:gd name="T47" fmla="*/ 1 h 710"/>
                <a:gd name="T48" fmla="*/ 1 w 3260"/>
                <a:gd name="T49" fmla="*/ 1 h 710"/>
                <a:gd name="T50" fmla="*/ 1 w 3260"/>
                <a:gd name="T51" fmla="*/ 1 h 710"/>
                <a:gd name="T52" fmla="*/ 1 w 3260"/>
                <a:gd name="T53" fmla="*/ 1 h 710"/>
                <a:gd name="T54" fmla="*/ 1 w 3260"/>
                <a:gd name="T55" fmla="*/ 1 h 710"/>
                <a:gd name="T56" fmla="*/ 1 w 3260"/>
                <a:gd name="T57" fmla="*/ 1 h 710"/>
                <a:gd name="T58" fmla="*/ 1 w 3260"/>
                <a:gd name="T59" fmla="*/ 1 h 710"/>
                <a:gd name="T60" fmla="*/ 1 w 3260"/>
                <a:gd name="T61" fmla="*/ 1 h 710"/>
                <a:gd name="T62" fmla="*/ 1 w 3260"/>
                <a:gd name="T63" fmla="*/ 1 h 710"/>
                <a:gd name="T64" fmla="*/ 1 w 3260"/>
                <a:gd name="T65" fmla="*/ 1 h 710"/>
                <a:gd name="T66" fmla="*/ 1 w 3260"/>
                <a:gd name="T67" fmla="*/ 1 h 710"/>
                <a:gd name="T68" fmla="*/ 1 w 3260"/>
                <a:gd name="T69" fmla="*/ 1 h 710"/>
                <a:gd name="T70" fmla="*/ 1 w 3260"/>
                <a:gd name="T71" fmla="*/ 1 h 710"/>
                <a:gd name="T72" fmla="*/ 1 w 3260"/>
                <a:gd name="T73" fmla="*/ 1 h 710"/>
                <a:gd name="T74" fmla="*/ 1 w 3260"/>
                <a:gd name="T75" fmla="*/ 1 h 710"/>
                <a:gd name="T76" fmla="*/ 1 w 3260"/>
                <a:gd name="T77" fmla="*/ 1 h 710"/>
                <a:gd name="T78" fmla="*/ 1 w 3260"/>
                <a:gd name="T79" fmla="*/ 1 h 710"/>
                <a:gd name="T80" fmla="*/ 1 w 3260"/>
                <a:gd name="T81" fmla="*/ 1 h 710"/>
                <a:gd name="T82" fmla="*/ 0 w 3260"/>
                <a:gd name="T83" fmla="*/ 1 h 71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260"/>
                <a:gd name="T127" fmla="*/ 0 h 710"/>
                <a:gd name="T128" fmla="*/ 3260 w 3260"/>
                <a:gd name="T129" fmla="*/ 710 h 71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260" h="710">
                  <a:moveTo>
                    <a:pt x="0" y="690"/>
                  </a:moveTo>
                  <a:lnTo>
                    <a:pt x="16" y="675"/>
                  </a:lnTo>
                  <a:lnTo>
                    <a:pt x="66" y="634"/>
                  </a:lnTo>
                  <a:lnTo>
                    <a:pt x="149" y="576"/>
                  </a:lnTo>
                  <a:lnTo>
                    <a:pt x="270" y="508"/>
                  </a:lnTo>
                  <a:lnTo>
                    <a:pt x="423" y="434"/>
                  </a:lnTo>
                  <a:lnTo>
                    <a:pt x="615" y="365"/>
                  </a:lnTo>
                  <a:lnTo>
                    <a:pt x="840" y="303"/>
                  </a:lnTo>
                  <a:lnTo>
                    <a:pt x="1106" y="260"/>
                  </a:lnTo>
                  <a:lnTo>
                    <a:pt x="1375" y="221"/>
                  </a:lnTo>
                  <a:lnTo>
                    <a:pt x="1623" y="179"/>
                  </a:lnTo>
                  <a:lnTo>
                    <a:pt x="1846" y="134"/>
                  </a:lnTo>
                  <a:lnTo>
                    <a:pt x="2038" y="95"/>
                  </a:lnTo>
                  <a:lnTo>
                    <a:pt x="2194" y="56"/>
                  </a:lnTo>
                  <a:lnTo>
                    <a:pt x="2312" y="27"/>
                  </a:lnTo>
                  <a:lnTo>
                    <a:pt x="2386" y="6"/>
                  </a:lnTo>
                  <a:lnTo>
                    <a:pt x="2413" y="0"/>
                  </a:lnTo>
                  <a:lnTo>
                    <a:pt x="2936" y="54"/>
                  </a:lnTo>
                  <a:lnTo>
                    <a:pt x="2940" y="60"/>
                  </a:lnTo>
                  <a:lnTo>
                    <a:pt x="2956" y="78"/>
                  </a:lnTo>
                  <a:lnTo>
                    <a:pt x="2977" y="105"/>
                  </a:lnTo>
                  <a:lnTo>
                    <a:pt x="3004" y="144"/>
                  </a:lnTo>
                  <a:lnTo>
                    <a:pt x="3033" y="188"/>
                  </a:lnTo>
                  <a:lnTo>
                    <a:pt x="3068" y="244"/>
                  </a:lnTo>
                  <a:lnTo>
                    <a:pt x="3099" y="306"/>
                  </a:lnTo>
                  <a:lnTo>
                    <a:pt x="3132" y="376"/>
                  </a:lnTo>
                  <a:lnTo>
                    <a:pt x="3159" y="446"/>
                  </a:lnTo>
                  <a:lnTo>
                    <a:pt x="3185" y="510"/>
                  </a:lnTo>
                  <a:lnTo>
                    <a:pt x="3206" y="564"/>
                  </a:lnTo>
                  <a:lnTo>
                    <a:pt x="3225" y="615"/>
                  </a:lnTo>
                  <a:lnTo>
                    <a:pt x="3239" y="653"/>
                  </a:lnTo>
                  <a:lnTo>
                    <a:pt x="3251" y="684"/>
                  </a:lnTo>
                  <a:lnTo>
                    <a:pt x="3256" y="702"/>
                  </a:lnTo>
                  <a:lnTo>
                    <a:pt x="3260" y="710"/>
                  </a:lnTo>
                  <a:lnTo>
                    <a:pt x="3179" y="698"/>
                  </a:lnTo>
                  <a:lnTo>
                    <a:pt x="2954" y="673"/>
                  </a:lnTo>
                  <a:lnTo>
                    <a:pt x="2609" y="642"/>
                  </a:lnTo>
                  <a:lnTo>
                    <a:pt x="2172" y="615"/>
                  </a:lnTo>
                  <a:lnTo>
                    <a:pt x="1666" y="595"/>
                  </a:lnTo>
                  <a:lnTo>
                    <a:pt x="1119" y="597"/>
                  </a:lnTo>
                  <a:lnTo>
                    <a:pt x="553" y="626"/>
                  </a:lnTo>
                  <a:lnTo>
                    <a:pt x="0" y="690"/>
                  </a:lnTo>
                  <a:close/>
                </a:path>
              </a:pathLst>
            </a:custGeom>
            <a:solidFill>
              <a:srgbClr val="404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53" name="Freeform 46"/>
            <p:cNvSpPr>
              <a:spLocks/>
            </p:cNvSpPr>
            <p:nvPr/>
          </p:nvSpPr>
          <p:spPr bwMode="auto">
            <a:xfrm>
              <a:off x="272" y="1140"/>
              <a:ext cx="685" cy="186"/>
            </a:xfrm>
            <a:custGeom>
              <a:avLst/>
              <a:gdLst>
                <a:gd name="T0" fmla="*/ 0 w 1371"/>
                <a:gd name="T1" fmla="*/ 1 h 372"/>
                <a:gd name="T2" fmla="*/ 0 w 1371"/>
                <a:gd name="T3" fmla="*/ 1 h 372"/>
                <a:gd name="T4" fmla="*/ 0 w 1371"/>
                <a:gd name="T5" fmla="*/ 1 h 372"/>
                <a:gd name="T6" fmla="*/ 0 w 1371"/>
                <a:gd name="T7" fmla="*/ 1 h 372"/>
                <a:gd name="T8" fmla="*/ 0 w 1371"/>
                <a:gd name="T9" fmla="*/ 1 h 372"/>
                <a:gd name="T10" fmla="*/ 0 w 1371"/>
                <a:gd name="T11" fmla="*/ 1 h 372"/>
                <a:gd name="T12" fmla="*/ 0 w 1371"/>
                <a:gd name="T13" fmla="*/ 1 h 372"/>
                <a:gd name="T14" fmla="*/ 0 w 1371"/>
                <a:gd name="T15" fmla="*/ 1 h 372"/>
                <a:gd name="T16" fmla="*/ 0 w 1371"/>
                <a:gd name="T17" fmla="*/ 1 h 372"/>
                <a:gd name="T18" fmla="*/ 0 w 1371"/>
                <a:gd name="T19" fmla="*/ 1 h 372"/>
                <a:gd name="T20" fmla="*/ 0 w 1371"/>
                <a:gd name="T21" fmla="*/ 1 h 372"/>
                <a:gd name="T22" fmla="*/ 0 w 1371"/>
                <a:gd name="T23" fmla="*/ 1 h 372"/>
                <a:gd name="T24" fmla="*/ 0 w 1371"/>
                <a:gd name="T25" fmla="*/ 1 h 372"/>
                <a:gd name="T26" fmla="*/ 0 w 1371"/>
                <a:gd name="T27" fmla="*/ 0 h 372"/>
                <a:gd name="T28" fmla="*/ 0 w 1371"/>
                <a:gd name="T29" fmla="*/ 0 h 372"/>
                <a:gd name="T30" fmla="*/ 0 w 1371"/>
                <a:gd name="T31" fmla="*/ 1 h 372"/>
                <a:gd name="T32" fmla="*/ 0 w 1371"/>
                <a:gd name="T33" fmla="*/ 1 h 372"/>
                <a:gd name="T34" fmla="*/ 0 w 1371"/>
                <a:gd name="T35" fmla="*/ 1 h 372"/>
                <a:gd name="T36" fmla="*/ 0 w 1371"/>
                <a:gd name="T37" fmla="*/ 1 h 372"/>
                <a:gd name="T38" fmla="*/ 0 w 1371"/>
                <a:gd name="T39" fmla="*/ 1 h 372"/>
                <a:gd name="T40" fmla="*/ 0 w 1371"/>
                <a:gd name="T41" fmla="*/ 1 h 372"/>
                <a:gd name="T42" fmla="*/ 0 w 1371"/>
                <a:gd name="T43" fmla="*/ 1 h 372"/>
                <a:gd name="T44" fmla="*/ 0 w 1371"/>
                <a:gd name="T45" fmla="*/ 1 h 372"/>
                <a:gd name="T46" fmla="*/ 0 w 1371"/>
                <a:gd name="T47" fmla="*/ 1 h 372"/>
                <a:gd name="T48" fmla="*/ 0 w 1371"/>
                <a:gd name="T49" fmla="*/ 1 h 37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71"/>
                <a:gd name="T76" fmla="*/ 0 h 372"/>
                <a:gd name="T77" fmla="*/ 1371 w 1371"/>
                <a:gd name="T78" fmla="*/ 372 h 37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71" h="372">
                  <a:moveTo>
                    <a:pt x="0" y="372"/>
                  </a:moveTo>
                  <a:lnTo>
                    <a:pt x="21" y="331"/>
                  </a:lnTo>
                  <a:lnTo>
                    <a:pt x="43" y="294"/>
                  </a:lnTo>
                  <a:lnTo>
                    <a:pt x="64" y="254"/>
                  </a:lnTo>
                  <a:lnTo>
                    <a:pt x="87" y="217"/>
                  </a:lnTo>
                  <a:lnTo>
                    <a:pt x="109" y="178"/>
                  </a:lnTo>
                  <a:lnTo>
                    <a:pt x="132" y="139"/>
                  </a:lnTo>
                  <a:lnTo>
                    <a:pt x="153" y="100"/>
                  </a:lnTo>
                  <a:lnTo>
                    <a:pt x="177" y="64"/>
                  </a:lnTo>
                  <a:lnTo>
                    <a:pt x="324" y="38"/>
                  </a:lnTo>
                  <a:lnTo>
                    <a:pt x="473" y="21"/>
                  </a:lnTo>
                  <a:lnTo>
                    <a:pt x="621" y="9"/>
                  </a:lnTo>
                  <a:lnTo>
                    <a:pt x="772" y="4"/>
                  </a:lnTo>
                  <a:lnTo>
                    <a:pt x="921" y="0"/>
                  </a:lnTo>
                  <a:lnTo>
                    <a:pt x="1071" y="0"/>
                  </a:lnTo>
                  <a:lnTo>
                    <a:pt x="1220" y="2"/>
                  </a:lnTo>
                  <a:lnTo>
                    <a:pt x="1371" y="5"/>
                  </a:lnTo>
                  <a:lnTo>
                    <a:pt x="1323" y="7"/>
                  </a:lnTo>
                  <a:lnTo>
                    <a:pt x="1193" y="21"/>
                  </a:lnTo>
                  <a:lnTo>
                    <a:pt x="1005" y="44"/>
                  </a:lnTo>
                  <a:lnTo>
                    <a:pt x="782" y="79"/>
                  </a:lnTo>
                  <a:lnTo>
                    <a:pt x="545" y="126"/>
                  </a:lnTo>
                  <a:lnTo>
                    <a:pt x="322" y="192"/>
                  </a:lnTo>
                  <a:lnTo>
                    <a:pt x="132" y="271"/>
                  </a:lnTo>
                  <a:lnTo>
                    <a:pt x="0" y="372"/>
                  </a:lnTo>
                  <a:close/>
                </a:path>
              </a:pathLst>
            </a:custGeom>
            <a:solidFill>
              <a:srgbClr val="DED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54" name="Rectangle 47"/>
            <p:cNvSpPr>
              <a:spLocks noChangeArrowheads="1"/>
            </p:cNvSpPr>
            <p:nvPr/>
          </p:nvSpPr>
          <p:spPr bwMode="auto">
            <a:xfrm>
              <a:off x="1417" y="1668"/>
              <a:ext cx="22" cy="281"/>
            </a:xfrm>
            <a:prstGeom prst="rect">
              <a:avLst/>
            </a:prstGeom>
            <a:solidFill>
              <a:srgbClr val="B0B0B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55" name="Rectangle 48"/>
            <p:cNvSpPr>
              <a:spLocks noChangeArrowheads="1"/>
            </p:cNvSpPr>
            <p:nvPr/>
          </p:nvSpPr>
          <p:spPr bwMode="auto">
            <a:xfrm>
              <a:off x="604" y="1678"/>
              <a:ext cx="20" cy="279"/>
            </a:xfrm>
            <a:prstGeom prst="rect">
              <a:avLst/>
            </a:prstGeom>
            <a:solidFill>
              <a:srgbClr val="B0B0B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56" name="Rectangle 49"/>
            <p:cNvSpPr>
              <a:spLocks noChangeArrowheads="1"/>
            </p:cNvSpPr>
            <p:nvPr/>
          </p:nvSpPr>
          <p:spPr bwMode="auto">
            <a:xfrm>
              <a:off x="996" y="1673"/>
              <a:ext cx="22" cy="281"/>
            </a:xfrm>
            <a:prstGeom prst="rect">
              <a:avLst/>
            </a:prstGeom>
            <a:solidFill>
              <a:srgbClr val="B0B0B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466994" name="AutoShape 50"/>
          <p:cNvSpPr>
            <a:spLocks noChangeArrowheads="1"/>
          </p:cNvSpPr>
          <p:nvPr/>
        </p:nvSpPr>
        <p:spPr bwMode="auto">
          <a:xfrm>
            <a:off x="6553200" y="571500"/>
            <a:ext cx="2362200" cy="876300"/>
          </a:xfrm>
          <a:prstGeom prst="cloudCallout">
            <a:avLst>
              <a:gd name="adj1" fmla="val -50069"/>
              <a:gd name="adj2" fmla="val 82792"/>
            </a:avLst>
          </a:prstGeom>
          <a:solidFill>
            <a:srgbClr val="FFFFFF"/>
          </a:solidFill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1300" b="1">
                <a:solidFill>
                  <a:srgbClr val="CC3300"/>
                </a:solidFill>
              </a:rPr>
              <a:t>AYO..DONG..</a:t>
            </a:r>
          </a:p>
          <a:p>
            <a:pPr algn="ctr"/>
            <a:r>
              <a:rPr lang="en-US" sz="1300" b="1">
                <a:solidFill>
                  <a:srgbClr val="CC3300"/>
                </a:solidFill>
              </a:rPr>
              <a:t>DAH NGEBET</a:t>
            </a:r>
          </a:p>
          <a:p>
            <a:pPr algn="ctr"/>
            <a:r>
              <a:rPr lang="en-US" sz="1300" b="1">
                <a:solidFill>
                  <a:srgbClr val="CC3300"/>
                </a:solidFill>
              </a:rPr>
              <a:t>NIH</a:t>
            </a:r>
          </a:p>
        </p:txBody>
      </p:sp>
      <p:pic>
        <p:nvPicPr>
          <p:cNvPr id="466995" name="Picture 51" descr="HAPPY1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742950"/>
            <a:ext cx="19304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6997" name="AutoShape 53"/>
          <p:cNvSpPr>
            <a:spLocks noChangeArrowheads="1"/>
          </p:cNvSpPr>
          <p:nvPr/>
        </p:nvSpPr>
        <p:spPr bwMode="auto">
          <a:xfrm>
            <a:off x="2133600" y="914400"/>
            <a:ext cx="2667000" cy="990600"/>
          </a:xfrm>
          <a:prstGeom prst="cloudCallout">
            <a:avLst>
              <a:gd name="adj1" fmla="val 62778"/>
              <a:gd name="adj2" fmla="val 14542"/>
            </a:avLst>
          </a:prstGeom>
          <a:solidFill>
            <a:srgbClr val="FFFFFF"/>
          </a:solidFill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1500" b="1">
                <a:solidFill>
                  <a:schemeClr val="bg1"/>
                </a:solidFill>
              </a:rPr>
              <a:t>DI HOTEL AJA..AAAH</a:t>
            </a:r>
          </a:p>
          <a:p>
            <a:pPr algn="ctr"/>
            <a:r>
              <a:rPr lang="en-US" sz="1500" b="1">
                <a:solidFill>
                  <a:schemeClr val="bg1"/>
                </a:solidFill>
              </a:rPr>
              <a:t>Lebih Asik</a:t>
            </a:r>
          </a:p>
        </p:txBody>
      </p:sp>
      <p:sp>
        <p:nvSpPr>
          <p:cNvPr id="466999" name="AutoShape 55"/>
          <p:cNvSpPr>
            <a:spLocks noChangeArrowheads="1"/>
          </p:cNvSpPr>
          <p:nvPr/>
        </p:nvSpPr>
        <p:spPr bwMode="auto">
          <a:xfrm>
            <a:off x="381000" y="2819400"/>
            <a:ext cx="2971800" cy="838200"/>
          </a:xfrm>
          <a:prstGeom prst="cloudCallout">
            <a:avLst>
              <a:gd name="adj1" fmla="val -2847"/>
              <a:gd name="adj2" fmla="val 138208"/>
            </a:avLst>
          </a:prstGeom>
          <a:solidFill>
            <a:srgbClr val="FFFFFF"/>
          </a:solidFill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1500" b="1">
                <a:solidFill>
                  <a:srgbClr val="CC3300"/>
                </a:solidFill>
              </a:rPr>
              <a:t>AYO..BOS</a:t>
            </a:r>
          </a:p>
          <a:p>
            <a:pPr algn="ctr"/>
            <a:r>
              <a:rPr lang="en-US" sz="1500" b="1">
                <a:solidFill>
                  <a:srgbClr val="CC3300"/>
                </a:solidFill>
              </a:rPr>
              <a:t>TUANG LAGI</a:t>
            </a:r>
          </a:p>
        </p:txBody>
      </p:sp>
      <p:pic>
        <p:nvPicPr>
          <p:cNvPr id="467000" name="Picture 56" descr="DRKDR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049713"/>
            <a:ext cx="1779588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7002" name="AutoShape 58"/>
          <p:cNvSpPr>
            <a:spLocks noChangeArrowheads="1"/>
          </p:cNvSpPr>
          <p:nvPr/>
        </p:nvSpPr>
        <p:spPr bwMode="auto">
          <a:xfrm>
            <a:off x="6324600" y="5105400"/>
            <a:ext cx="2413000" cy="666750"/>
          </a:xfrm>
          <a:prstGeom prst="cloudCallout">
            <a:avLst>
              <a:gd name="adj1" fmla="val -57458"/>
              <a:gd name="adj2" fmla="val 92319"/>
            </a:avLst>
          </a:prstGeom>
          <a:solidFill>
            <a:srgbClr val="FFFFFF"/>
          </a:solidFill>
          <a:ln w="12700" cap="sq">
            <a:solidFill>
              <a:srgbClr val="CC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1500" b="1">
                <a:solidFill>
                  <a:schemeClr val="bg1"/>
                </a:solidFill>
              </a:rPr>
              <a:t>tambo.. Cooy..</a:t>
            </a:r>
          </a:p>
        </p:txBody>
      </p: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3657600" y="4995863"/>
            <a:ext cx="4114800" cy="1862137"/>
            <a:chOff x="1728" y="4196"/>
            <a:chExt cx="1944" cy="1564"/>
          </a:xfrm>
        </p:grpSpPr>
        <p:sp>
          <p:nvSpPr>
            <p:cNvPr id="18461" name="AutoShape 60"/>
            <p:cNvSpPr>
              <a:spLocks noChangeAspect="1" noChangeArrowheads="1" noTextEdit="1"/>
            </p:cNvSpPr>
            <p:nvPr/>
          </p:nvSpPr>
          <p:spPr bwMode="auto">
            <a:xfrm>
              <a:off x="1764" y="4196"/>
              <a:ext cx="1908" cy="1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2" name="Freeform 61"/>
            <p:cNvSpPr>
              <a:spLocks noEditPoints="1"/>
            </p:cNvSpPr>
            <p:nvPr/>
          </p:nvSpPr>
          <p:spPr bwMode="auto">
            <a:xfrm>
              <a:off x="1764" y="4223"/>
              <a:ext cx="1896" cy="1530"/>
            </a:xfrm>
            <a:custGeom>
              <a:avLst/>
              <a:gdLst>
                <a:gd name="T0" fmla="*/ 0 w 5056"/>
                <a:gd name="T1" fmla="*/ 11 h 2296"/>
                <a:gd name="T2" fmla="*/ 0 w 5056"/>
                <a:gd name="T3" fmla="*/ 11 h 2296"/>
                <a:gd name="T4" fmla="*/ 0 w 5056"/>
                <a:gd name="T5" fmla="*/ 10 h 2296"/>
                <a:gd name="T6" fmla="*/ 0 w 5056"/>
                <a:gd name="T7" fmla="*/ 11 h 2296"/>
                <a:gd name="T8" fmla="*/ 0 w 5056"/>
                <a:gd name="T9" fmla="*/ 11 h 2296"/>
                <a:gd name="T10" fmla="*/ 0 w 5056"/>
                <a:gd name="T11" fmla="*/ 10 h 2296"/>
                <a:gd name="T12" fmla="*/ 0 w 5056"/>
                <a:gd name="T13" fmla="*/ 9 h 2296"/>
                <a:gd name="T14" fmla="*/ 0 w 5056"/>
                <a:gd name="T15" fmla="*/ 7 h 2296"/>
                <a:gd name="T16" fmla="*/ 0 w 5056"/>
                <a:gd name="T17" fmla="*/ 7 h 2296"/>
                <a:gd name="T18" fmla="*/ 0 w 5056"/>
                <a:gd name="T19" fmla="*/ 6 h 2296"/>
                <a:gd name="T20" fmla="*/ 0 w 5056"/>
                <a:gd name="T21" fmla="*/ 5 h 2296"/>
                <a:gd name="T22" fmla="*/ 0 w 5056"/>
                <a:gd name="T23" fmla="*/ 5 h 2296"/>
                <a:gd name="T24" fmla="*/ 0 w 5056"/>
                <a:gd name="T25" fmla="*/ 4 h 2296"/>
                <a:gd name="T26" fmla="*/ 0 w 5056"/>
                <a:gd name="T27" fmla="*/ 3 h 2296"/>
                <a:gd name="T28" fmla="*/ 0 w 5056"/>
                <a:gd name="T29" fmla="*/ 1 h 2296"/>
                <a:gd name="T30" fmla="*/ 0 w 5056"/>
                <a:gd name="T31" fmla="*/ 1 h 2296"/>
                <a:gd name="T32" fmla="*/ 0 w 5056"/>
                <a:gd name="T33" fmla="*/ 1 h 2296"/>
                <a:gd name="T34" fmla="*/ 0 w 5056"/>
                <a:gd name="T35" fmla="*/ 1 h 2296"/>
                <a:gd name="T36" fmla="*/ 0 w 5056"/>
                <a:gd name="T37" fmla="*/ 1 h 2296"/>
                <a:gd name="T38" fmla="*/ 0 w 5056"/>
                <a:gd name="T39" fmla="*/ 1 h 2296"/>
                <a:gd name="T40" fmla="*/ 0 w 5056"/>
                <a:gd name="T41" fmla="*/ 1 h 2296"/>
                <a:gd name="T42" fmla="*/ 0 w 5056"/>
                <a:gd name="T43" fmla="*/ 2 h 2296"/>
                <a:gd name="T44" fmla="*/ 0 w 5056"/>
                <a:gd name="T45" fmla="*/ 3 h 2296"/>
                <a:gd name="T46" fmla="*/ 0 w 5056"/>
                <a:gd name="T47" fmla="*/ 3 h 2296"/>
                <a:gd name="T48" fmla="*/ 0 w 5056"/>
                <a:gd name="T49" fmla="*/ 4 h 2296"/>
                <a:gd name="T50" fmla="*/ 0 w 5056"/>
                <a:gd name="T51" fmla="*/ 5 h 2296"/>
                <a:gd name="T52" fmla="*/ 0 w 5056"/>
                <a:gd name="T53" fmla="*/ 5 h 2296"/>
                <a:gd name="T54" fmla="*/ 0 w 5056"/>
                <a:gd name="T55" fmla="*/ 5 h 2296"/>
                <a:gd name="T56" fmla="*/ 0 w 5056"/>
                <a:gd name="T57" fmla="*/ 6 h 2296"/>
                <a:gd name="T58" fmla="*/ 0 w 5056"/>
                <a:gd name="T59" fmla="*/ 6 h 2296"/>
                <a:gd name="T60" fmla="*/ 0 w 5056"/>
                <a:gd name="T61" fmla="*/ 5 h 2296"/>
                <a:gd name="T62" fmla="*/ 0 w 5056"/>
                <a:gd name="T63" fmla="*/ 5 h 2296"/>
                <a:gd name="T64" fmla="*/ 0 w 5056"/>
                <a:gd name="T65" fmla="*/ 5 h 2296"/>
                <a:gd name="T66" fmla="*/ 0 w 5056"/>
                <a:gd name="T67" fmla="*/ 5 h 2296"/>
                <a:gd name="T68" fmla="*/ 0 w 5056"/>
                <a:gd name="T69" fmla="*/ 4 h 2296"/>
                <a:gd name="T70" fmla="*/ 0 w 5056"/>
                <a:gd name="T71" fmla="*/ 3 h 2296"/>
                <a:gd name="T72" fmla="*/ 0 w 5056"/>
                <a:gd name="T73" fmla="*/ 5 h 2296"/>
                <a:gd name="T74" fmla="*/ 0 w 5056"/>
                <a:gd name="T75" fmla="*/ 5 h 2296"/>
                <a:gd name="T76" fmla="*/ 0 w 5056"/>
                <a:gd name="T77" fmla="*/ 6 h 2296"/>
                <a:gd name="T78" fmla="*/ 0 w 5056"/>
                <a:gd name="T79" fmla="*/ 6 h 2296"/>
                <a:gd name="T80" fmla="*/ 0 w 5056"/>
                <a:gd name="T81" fmla="*/ 6 h 2296"/>
                <a:gd name="T82" fmla="*/ 0 w 5056"/>
                <a:gd name="T83" fmla="*/ 7 h 2296"/>
                <a:gd name="T84" fmla="*/ 0 w 5056"/>
                <a:gd name="T85" fmla="*/ 7 h 2296"/>
                <a:gd name="T86" fmla="*/ 0 w 5056"/>
                <a:gd name="T87" fmla="*/ 7 h 2296"/>
                <a:gd name="T88" fmla="*/ 0 w 5056"/>
                <a:gd name="T89" fmla="*/ 9 h 2296"/>
                <a:gd name="T90" fmla="*/ 0 w 5056"/>
                <a:gd name="T91" fmla="*/ 11 h 2296"/>
                <a:gd name="T92" fmla="*/ 0 w 5056"/>
                <a:gd name="T93" fmla="*/ 11 h 2296"/>
                <a:gd name="T94" fmla="*/ 0 w 5056"/>
                <a:gd name="T95" fmla="*/ 11 h 2296"/>
                <a:gd name="T96" fmla="*/ 0 w 5056"/>
                <a:gd name="T97" fmla="*/ 11 h 2296"/>
                <a:gd name="T98" fmla="*/ 0 w 5056"/>
                <a:gd name="T99" fmla="*/ 10 h 2296"/>
                <a:gd name="T100" fmla="*/ 0 w 5056"/>
                <a:gd name="T101" fmla="*/ 9 h 2296"/>
                <a:gd name="T102" fmla="*/ 0 w 5056"/>
                <a:gd name="T103" fmla="*/ 9 h 2296"/>
                <a:gd name="T104" fmla="*/ 0 w 5056"/>
                <a:gd name="T105" fmla="*/ 10 h 2296"/>
                <a:gd name="T106" fmla="*/ 0 w 5056"/>
                <a:gd name="T107" fmla="*/ 11 h 2296"/>
                <a:gd name="T108" fmla="*/ 0 w 5056"/>
                <a:gd name="T109" fmla="*/ 11 h 2296"/>
                <a:gd name="T110" fmla="*/ 0 w 5056"/>
                <a:gd name="T111" fmla="*/ 11 h 2296"/>
                <a:gd name="T112" fmla="*/ 0 w 5056"/>
                <a:gd name="T113" fmla="*/ 11 h 2296"/>
                <a:gd name="T114" fmla="*/ 0 w 5056"/>
                <a:gd name="T115" fmla="*/ 10 h 229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056"/>
                <a:gd name="T175" fmla="*/ 0 h 2296"/>
                <a:gd name="T176" fmla="*/ 5056 w 5056"/>
                <a:gd name="T177" fmla="*/ 2296 h 229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056" h="2296">
                  <a:moveTo>
                    <a:pt x="4957" y="2276"/>
                  </a:moveTo>
                  <a:lnTo>
                    <a:pt x="4951" y="2256"/>
                  </a:lnTo>
                  <a:lnTo>
                    <a:pt x="4942" y="2239"/>
                  </a:lnTo>
                  <a:lnTo>
                    <a:pt x="4929" y="2224"/>
                  </a:lnTo>
                  <a:lnTo>
                    <a:pt x="4917" y="2214"/>
                  </a:lnTo>
                  <a:lnTo>
                    <a:pt x="4900" y="2200"/>
                  </a:lnTo>
                  <a:lnTo>
                    <a:pt x="4885" y="2190"/>
                  </a:lnTo>
                  <a:lnTo>
                    <a:pt x="4870" y="2182"/>
                  </a:lnTo>
                  <a:lnTo>
                    <a:pt x="4855" y="2174"/>
                  </a:lnTo>
                  <a:lnTo>
                    <a:pt x="4826" y="2164"/>
                  </a:lnTo>
                  <a:lnTo>
                    <a:pt x="4800" y="2159"/>
                  </a:lnTo>
                  <a:lnTo>
                    <a:pt x="4771" y="2157"/>
                  </a:lnTo>
                  <a:lnTo>
                    <a:pt x="4743" y="2157"/>
                  </a:lnTo>
                  <a:lnTo>
                    <a:pt x="4712" y="2155"/>
                  </a:lnTo>
                  <a:lnTo>
                    <a:pt x="4684" y="2155"/>
                  </a:lnTo>
                  <a:lnTo>
                    <a:pt x="4655" y="2152"/>
                  </a:lnTo>
                  <a:lnTo>
                    <a:pt x="4629" y="2147"/>
                  </a:lnTo>
                  <a:lnTo>
                    <a:pt x="4634" y="2123"/>
                  </a:lnTo>
                  <a:lnTo>
                    <a:pt x="4614" y="2105"/>
                  </a:lnTo>
                  <a:lnTo>
                    <a:pt x="4593" y="2092"/>
                  </a:lnTo>
                  <a:lnTo>
                    <a:pt x="4572" y="2080"/>
                  </a:lnTo>
                  <a:lnTo>
                    <a:pt x="4550" y="2073"/>
                  </a:lnTo>
                  <a:lnTo>
                    <a:pt x="4525" y="2068"/>
                  </a:lnTo>
                  <a:lnTo>
                    <a:pt x="4501" y="2068"/>
                  </a:lnTo>
                  <a:lnTo>
                    <a:pt x="4476" y="2071"/>
                  </a:lnTo>
                  <a:lnTo>
                    <a:pt x="4456" y="2080"/>
                  </a:lnTo>
                  <a:lnTo>
                    <a:pt x="4448" y="2070"/>
                  </a:lnTo>
                  <a:lnTo>
                    <a:pt x="4443" y="2061"/>
                  </a:lnTo>
                  <a:lnTo>
                    <a:pt x="4438" y="2053"/>
                  </a:lnTo>
                  <a:lnTo>
                    <a:pt x="4438" y="2045"/>
                  </a:lnTo>
                  <a:lnTo>
                    <a:pt x="4422" y="2040"/>
                  </a:lnTo>
                  <a:lnTo>
                    <a:pt x="4409" y="2036"/>
                  </a:lnTo>
                  <a:lnTo>
                    <a:pt x="4396" y="2033"/>
                  </a:lnTo>
                  <a:lnTo>
                    <a:pt x="4382" y="2033"/>
                  </a:lnTo>
                  <a:lnTo>
                    <a:pt x="4367" y="2030"/>
                  </a:lnTo>
                  <a:lnTo>
                    <a:pt x="4354" y="2030"/>
                  </a:lnTo>
                  <a:lnTo>
                    <a:pt x="4339" y="2030"/>
                  </a:lnTo>
                  <a:lnTo>
                    <a:pt x="4327" y="2033"/>
                  </a:lnTo>
                  <a:lnTo>
                    <a:pt x="4275" y="2043"/>
                  </a:lnTo>
                  <a:lnTo>
                    <a:pt x="4223" y="2055"/>
                  </a:lnTo>
                  <a:lnTo>
                    <a:pt x="4171" y="2061"/>
                  </a:lnTo>
                  <a:lnTo>
                    <a:pt x="4119" y="2068"/>
                  </a:lnTo>
                  <a:lnTo>
                    <a:pt x="4064" y="2073"/>
                  </a:lnTo>
                  <a:lnTo>
                    <a:pt x="4010" y="2078"/>
                  </a:lnTo>
                  <a:lnTo>
                    <a:pt x="3956" y="2083"/>
                  </a:lnTo>
                  <a:lnTo>
                    <a:pt x="3903" y="2092"/>
                  </a:lnTo>
                  <a:lnTo>
                    <a:pt x="3893" y="2090"/>
                  </a:lnTo>
                  <a:lnTo>
                    <a:pt x="3883" y="2090"/>
                  </a:lnTo>
                  <a:lnTo>
                    <a:pt x="3873" y="2090"/>
                  </a:lnTo>
                  <a:lnTo>
                    <a:pt x="3863" y="2092"/>
                  </a:lnTo>
                  <a:lnTo>
                    <a:pt x="3852" y="2092"/>
                  </a:lnTo>
                  <a:lnTo>
                    <a:pt x="3842" y="2093"/>
                  </a:lnTo>
                  <a:lnTo>
                    <a:pt x="3832" y="2092"/>
                  </a:lnTo>
                  <a:lnTo>
                    <a:pt x="3826" y="2092"/>
                  </a:lnTo>
                  <a:lnTo>
                    <a:pt x="3829" y="2086"/>
                  </a:lnTo>
                  <a:lnTo>
                    <a:pt x="3822" y="2080"/>
                  </a:lnTo>
                  <a:lnTo>
                    <a:pt x="3811" y="2081"/>
                  </a:lnTo>
                  <a:lnTo>
                    <a:pt x="3802" y="2081"/>
                  </a:lnTo>
                  <a:lnTo>
                    <a:pt x="3795" y="2076"/>
                  </a:lnTo>
                  <a:lnTo>
                    <a:pt x="3790" y="2073"/>
                  </a:lnTo>
                  <a:lnTo>
                    <a:pt x="3780" y="2058"/>
                  </a:lnTo>
                  <a:lnTo>
                    <a:pt x="3770" y="2045"/>
                  </a:lnTo>
                  <a:lnTo>
                    <a:pt x="3757" y="2045"/>
                  </a:lnTo>
                  <a:lnTo>
                    <a:pt x="3747" y="2050"/>
                  </a:lnTo>
                  <a:lnTo>
                    <a:pt x="3737" y="2053"/>
                  </a:lnTo>
                  <a:lnTo>
                    <a:pt x="3728" y="2055"/>
                  </a:lnTo>
                  <a:lnTo>
                    <a:pt x="3668" y="2018"/>
                  </a:lnTo>
                  <a:lnTo>
                    <a:pt x="3609" y="1984"/>
                  </a:lnTo>
                  <a:lnTo>
                    <a:pt x="3551" y="1951"/>
                  </a:lnTo>
                  <a:lnTo>
                    <a:pt x="3492" y="1921"/>
                  </a:lnTo>
                  <a:lnTo>
                    <a:pt x="3432" y="1889"/>
                  </a:lnTo>
                  <a:lnTo>
                    <a:pt x="3373" y="1857"/>
                  </a:lnTo>
                  <a:lnTo>
                    <a:pt x="3314" y="1823"/>
                  </a:lnTo>
                  <a:lnTo>
                    <a:pt x="3257" y="1792"/>
                  </a:lnTo>
                  <a:lnTo>
                    <a:pt x="3256" y="1755"/>
                  </a:lnTo>
                  <a:lnTo>
                    <a:pt x="3232" y="1708"/>
                  </a:lnTo>
                  <a:lnTo>
                    <a:pt x="3202" y="1668"/>
                  </a:lnTo>
                  <a:lnTo>
                    <a:pt x="3165" y="1636"/>
                  </a:lnTo>
                  <a:lnTo>
                    <a:pt x="3123" y="1611"/>
                  </a:lnTo>
                  <a:lnTo>
                    <a:pt x="3076" y="1590"/>
                  </a:lnTo>
                  <a:lnTo>
                    <a:pt x="3029" y="1575"/>
                  </a:lnTo>
                  <a:lnTo>
                    <a:pt x="2979" y="1567"/>
                  </a:lnTo>
                  <a:lnTo>
                    <a:pt x="2932" y="1564"/>
                  </a:lnTo>
                  <a:lnTo>
                    <a:pt x="2919" y="1554"/>
                  </a:lnTo>
                  <a:lnTo>
                    <a:pt x="2904" y="1554"/>
                  </a:lnTo>
                  <a:lnTo>
                    <a:pt x="2894" y="1544"/>
                  </a:lnTo>
                  <a:lnTo>
                    <a:pt x="2883" y="1537"/>
                  </a:lnTo>
                  <a:lnTo>
                    <a:pt x="2873" y="1528"/>
                  </a:lnTo>
                  <a:lnTo>
                    <a:pt x="2863" y="1522"/>
                  </a:lnTo>
                  <a:lnTo>
                    <a:pt x="2852" y="1515"/>
                  </a:lnTo>
                  <a:lnTo>
                    <a:pt x="2840" y="1510"/>
                  </a:lnTo>
                  <a:lnTo>
                    <a:pt x="2828" y="1505"/>
                  </a:lnTo>
                  <a:lnTo>
                    <a:pt x="2818" y="1503"/>
                  </a:lnTo>
                  <a:lnTo>
                    <a:pt x="2803" y="1500"/>
                  </a:lnTo>
                  <a:lnTo>
                    <a:pt x="2788" y="1497"/>
                  </a:lnTo>
                  <a:lnTo>
                    <a:pt x="2773" y="1493"/>
                  </a:lnTo>
                  <a:lnTo>
                    <a:pt x="2759" y="1492"/>
                  </a:lnTo>
                  <a:lnTo>
                    <a:pt x="2744" y="1488"/>
                  </a:lnTo>
                  <a:lnTo>
                    <a:pt x="2731" y="1485"/>
                  </a:lnTo>
                  <a:lnTo>
                    <a:pt x="2718" y="1482"/>
                  </a:lnTo>
                  <a:lnTo>
                    <a:pt x="2707" y="1480"/>
                  </a:lnTo>
                  <a:lnTo>
                    <a:pt x="2652" y="1448"/>
                  </a:lnTo>
                  <a:lnTo>
                    <a:pt x="2598" y="1416"/>
                  </a:lnTo>
                  <a:lnTo>
                    <a:pt x="2545" y="1381"/>
                  </a:lnTo>
                  <a:lnTo>
                    <a:pt x="2495" y="1346"/>
                  </a:lnTo>
                  <a:lnTo>
                    <a:pt x="2443" y="1307"/>
                  </a:lnTo>
                  <a:lnTo>
                    <a:pt x="2394" y="1267"/>
                  </a:lnTo>
                  <a:lnTo>
                    <a:pt x="2344" y="1225"/>
                  </a:lnTo>
                  <a:lnTo>
                    <a:pt x="2298" y="1183"/>
                  </a:lnTo>
                  <a:lnTo>
                    <a:pt x="2262" y="1151"/>
                  </a:lnTo>
                  <a:lnTo>
                    <a:pt x="2225" y="1126"/>
                  </a:lnTo>
                  <a:lnTo>
                    <a:pt x="2183" y="1106"/>
                  </a:lnTo>
                  <a:lnTo>
                    <a:pt x="2142" y="1093"/>
                  </a:lnTo>
                  <a:lnTo>
                    <a:pt x="2099" y="1081"/>
                  </a:lnTo>
                  <a:lnTo>
                    <a:pt x="2055" y="1071"/>
                  </a:lnTo>
                  <a:lnTo>
                    <a:pt x="2012" y="1061"/>
                  </a:lnTo>
                  <a:lnTo>
                    <a:pt x="1970" y="1053"/>
                  </a:lnTo>
                  <a:lnTo>
                    <a:pt x="1953" y="1037"/>
                  </a:lnTo>
                  <a:lnTo>
                    <a:pt x="1940" y="1022"/>
                  </a:lnTo>
                  <a:lnTo>
                    <a:pt x="1926" y="1004"/>
                  </a:lnTo>
                  <a:lnTo>
                    <a:pt x="1914" y="989"/>
                  </a:lnTo>
                  <a:lnTo>
                    <a:pt x="1898" y="974"/>
                  </a:lnTo>
                  <a:lnTo>
                    <a:pt x="1883" y="964"/>
                  </a:lnTo>
                  <a:lnTo>
                    <a:pt x="1863" y="959"/>
                  </a:lnTo>
                  <a:lnTo>
                    <a:pt x="1842" y="964"/>
                  </a:lnTo>
                  <a:lnTo>
                    <a:pt x="1831" y="947"/>
                  </a:lnTo>
                  <a:lnTo>
                    <a:pt x="1824" y="932"/>
                  </a:lnTo>
                  <a:lnTo>
                    <a:pt x="1821" y="913"/>
                  </a:lnTo>
                  <a:lnTo>
                    <a:pt x="1822" y="897"/>
                  </a:lnTo>
                  <a:lnTo>
                    <a:pt x="1831" y="908"/>
                  </a:lnTo>
                  <a:lnTo>
                    <a:pt x="1837" y="905"/>
                  </a:lnTo>
                  <a:lnTo>
                    <a:pt x="1834" y="890"/>
                  </a:lnTo>
                  <a:lnTo>
                    <a:pt x="1832" y="875"/>
                  </a:lnTo>
                  <a:lnTo>
                    <a:pt x="1831" y="858"/>
                  </a:lnTo>
                  <a:lnTo>
                    <a:pt x="1834" y="845"/>
                  </a:lnTo>
                  <a:lnTo>
                    <a:pt x="1834" y="836"/>
                  </a:lnTo>
                  <a:lnTo>
                    <a:pt x="1839" y="838"/>
                  </a:lnTo>
                  <a:lnTo>
                    <a:pt x="1844" y="840"/>
                  </a:lnTo>
                  <a:lnTo>
                    <a:pt x="1849" y="841"/>
                  </a:lnTo>
                  <a:lnTo>
                    <a:pt x="1849" y="826"/>
                  </a:lnTo>
                  <a:lnTo>
                    <a:pt x="1852" y="811"/>
                  </a:lnTo>
                  <a:lnTo>
                    <a:pt x="1856" y="796"/>
                  </a:lnTo>
                  <a:lnTo>
                    <a:pt x="1861" y="783"/>
                  </a:lnTo>
                  <a:lnTo>
                    <a:pt x="1866" y="768"/>
                  </a:lnTo>
                  <a:lnTo>
                    <a:pt x="1871" y="754"/>
                  </a:lnTo>
                  <a:lnTo>
                    <a:pt x="1876" y="741"/>
                  </a:lnTo>
                  <a:lnTo>
                    <a:pt x="1881" y="727"/>
                  </a:lnTo>
                  <a:lnTo>
                    <a:pt x="1889" y="716"/>
                  </a:lnTo>
                  <a:lnTo>
                    <a:pt x="1899" y="706"/>
                  </a:lnTo>
                  <a:lnTo>
                    <a:pt x="1906" y="694"/>
                  </a:lnTo>
                  <a:lnTo>
                    <a:pt x="1913" y="682"/>
                  </a:lnTo>
                  <a:lnTo>
                    <a:pt x="1918" y="667"/>
                  </a:lnTo>
                  <a:lnTo>
                    <a:pt x="1923" y="654"/>
                  </a:lnTo>
                  <a:lnTo>
                    <a:pt x="1928" y="640"/>
                  </a:lnTo>
                  <a:lnTo>
                    <a:pt x="1935" y="630"/>
                  </a:lnTo>
                  <a:lnTo>
                    <a:pt x="1940" y="590"/>
                  </a:lnTo>
                  <a:lnTo>
                    <a:pt x="1948" y="550"/>
                  </a:lnTo>
                  <a:lnTo>
                    <a:pt x="1956" y="510"/>
                  </a:lnTo>
                  <a:lnTo>
                    <a:pt x="1966" y="471"/>
                  </a:lnTo>
                  <a:lnTo>
                    <a:pt x="1970" y="431"/>
                  </a:lnTo>
                  <a:lnTo>
                    <a:pt x="1970" y="392"/>
                  </a:lnTo>
                  <a:lnTo>
                    <a:pt x="1960" y="352"/>
                  </a:lnTo>
                  <a:lnTo>
                    <a:pt x="1940" y="317"/>
                  </a:lnTo>
                  <a:lnTo>
                    <a:pt x="1936" y="305"/>
                  </a:lnTo>
                  <a:lnTo>
                    <a:pt x="1940" y="300"/>
                  </a:lnTo>
                  <a:lnTo>
                    <a:pt x="1948" y="295"/>
                  </a:lnTo>
                  <a:lnTo>
                    <a:pt x="1958" y="293"/>
                  </a:lnTo>
                  <a:lnTo>
                    <a:pt x="1951" y="280"/>
                  </a:lnTo>
                  <a:lnTo>
                    <a:pt x="1941" y="272"/>
                  </a:lnTo>
                  <a:lnTo>
                    <a:pt x="1930" y="263"/>
                  </a:lnTo>
                  <a:lnTo>
                    <a:pt x="1918" y="255"/>
                  </a:lnTo>
                  <a:lnTo>
                    <a:pt x="1923" y="236"/>
                  </a:lnTo>
                  <a:lnTo>
                    <a:pt x="1933" y="221"/>
                  </a:lnTo>
                  <a:lnTo>
                    <a:pt x="1940" y="205"/>
                  </a:lnTo>
                  <a:lnTo>
                    <a:pt x="1936" y="190"/>
                  </a:lnTo>
                  <a:lnTo>
                    <a:pt x="1920" y="191"/>
                  </a:lnTo>
                  <a:lnTo>
                    <a:pt x="1908" y="200"/>
                  </a:lnTo>
                  <a:lnTo>
                    <a:pt x="1894" y="208"/>
                  </a:lnTo>
                  <a:lnTo>
                    <a:pt x="1884" y="220"/>
                  </a:lnTo>
                  <a:lnTo>
                    <a:pt x="1824" y="144"/>
                  </a:lnTo>
                  <a:lnTo>
                    <a:pt x="1809" y="119"/>
                  </a:lnTo>
                  <a:lnTo>
                    <a:pt x="1792" y="99"/>
                  </a:lnTo>
                  <a:lnTo>
                    <a:pt x="1772" y="81"/>
                  </a:lnTo>
                  <a:lnTo>
                    <a:pt x="1754" y="66"/>
                  </a:lnTo>
                  <a:lnTo>
                    <a:pt x="1728" y="50"/>
                  </a:lnTo>
                  <a:lnTo>
                    <a:pt x="1705" y="39"/>
                  </a:lnTo>
                  <a:lnTo>
                    <a:pt x="1681" y="29"/>
                  </a:lnTo>
                  <a:lnTo>
                    <a:pt x="1658" y="22"/>
                  </a:lnTo>
                  <a:lnTo>
                    <a:pt x="1619" y="5"/>
                  </a:lnTo>
                  <a:lnTo>
                    <a:pt x="1581" y="0"/>
                  </a:lnTo>
                  <a:lnTo>
                    <a:pt x="1542" y="0"/>
                  </a:lnTo>
                  <a:lnTo>
                    <a:pt x="1504" y="9"/>
                  </a:lnTo>
                  <a:lnTo>
                    <a:pt x="1465" y="17"/>
                  </a:lnTo>
                  <a:lnTo>
                    <a:pt x="1430" y="32"/>
                  </a:lnTo>
                  <a:lnTo>
                    <a:pt x="1393" y="47"/>
                  </a:lnTo>
                  <a:lnTo>
                    <a:pt x="1361" y="66"/>
                  </a:lnTo>
                  <a:lnTo>
                    <a:pt x="1351" y="74"/>
                  </a:lnTo>
                  <a:lnTo>
                    <a:pt x="1345" y="84"/>
                  </a:lnTo>
                  <a:lnTo>
                    <a:pt x="1339" y="94"/>
                  </a:lnTo>
                  <a:lnTo>
                    <a:pt x="1334" y="104"/>
                  </a:lnTo>
                  <a:lnTo>
                    <a:pt x="1329" y="114"/>
                  </a:lnTo>
                  <a:lnTo>
                    <a:pt x="1328" y="126"/>
                  </a:lnTo>
                  <a:lnTo>
                    <a:pt x="1324" y="138"/>
                  </a:lnTo>
                  <a:lnTo>
                    <a:pt x="1324" y="149"/>
                  </a:lnTo>
                  <a:lnTo>
                    <a:pt x="1334" y="138"/>
                  </a:lnTo>
                  <a:lnTo>
                    <a:pt x="1346" y="128"/>
                  </a:lnTo>
                  <a:lnTo>
                    <a:pt x="1356" y="118"/>
                  </a:lnTo>
                  <a:lnTo>
                    <a:pt x="1368" y="107"/>
                  </a:lnTo>
                  <a:lnTo>
                    <a:pt x="1378" y="97"/>
                  </a:lnTo>
                  <a:lnTo>
                    <a:pt x="1390" y="91"/>
                  </a:lnTo>
                  <a:lnTo>
                    <a:pt x="1403" y="84"/>
                  </a:lnTo>
                  <a:lnTo>
                    <a:pt x="1418" y="84"/>
                  </a:lnTo>
                  <a:lnTo>
                    <a:pt x="1415" y="91"/>
                  </a:lnTo>
                  <a:lnTo>
                    <a:pt x="1410" y="96"/>
                  </a:lnTo>
                  <a:lnTo>
                    <a:pt x="1400" y="109"/>
                  </a:lnTo>
                  <a:lnTo>
                    <a:pt x="1391" y="124"/>
                  </a:lnTo>
                  <a:lnTo>
                    <a:pt x="1385" y="138"/>
                  </a:lnTo>
                  <a:lnTo>
                    <a:pt x="1388" y="153"/>
                  </a:lnTo>
                  <a:lnTo>
                    <a:pt x="1339" y="200"/>
                  </a:lnTo>
                  <a:lnTo>
                    <a:pt x="1334" y="205"/>
                  </a:lnTo>
                  <a:lnTo>
                    <a:pt x="1333" y="213"/>
                  </a:lnTo>
                  <a:lnTo>
                    <a:pt x="1331" y="221"/>
                  </a:lnTo>
                  <a:lnTo>
                    <a:pt x="1329" y="230"/>
                  </a:lnTo>
                  <a:lnTo>
                    <a:pt x="1324" y="235"/>
                  </a:lnTo>
                  <a:lnTo>
                    <a:pt x="1321" y="242"/>
                  </a:lnTo>
                  <a:lnTo>
                    <a:pt x="1314" y="243"/>
                  </a:lnTo>
                  <a:lnTo>
                    <a:pt x="1306" y="242"/>
                  </a:lnTo>
                  <a:lnTo>
                    <a:pt x="1309" y="255"/>
                  </a:lnTo>
                  <a:lnTo>
                    <a:pt x="1314" y="268"/>
                  </a:lnTo>
                  <a:lnTo>
                    <a:pt x="1324" y="273"/>
                  </a:lnTo>
                  <a:lnTo>
                    <a:pt x="1331" y="282"/>
                  </a:lnTo>
                  <a:lnTo>
                    <a:pt x="1331" y="290"/>
                  </a:lnTo>
                  <a:lnTo>
                    <a:pt x="1333" y="300"/>
                  </a:lnTo>
                  <a:lnTo>
                    <a:pt x="1329" y="310"/>
                  </a:lnTo>
                  <a:lnTo>
                    <a:pt x="1326" y="322"/>
                  </a:lnTo>
                  <a:lnTo>
                    <a:pt x="1321" y="332"/>
                  </a:lnTo>
                  <a:lnTo>
                    <a:pt x="1319" y="342"/>
                  </a:lnTo>
                  <a:lnTo>
                    <a:pt x="1303" y="366"/>
                  </a:lnTo>
                  <a:lnTo>
                    <a:pt x="1282" y="382"/>
                  </a:lnTo>
                  <a:lnTo>
                    <a:pt x="1257" y="394"/>
                  </a:lnTo>
                  <a:lnTo>
                    <a:pt x="1232" y="402"/>
                  </a:lnTo>
                  <a:lnTo>
                    <a:pt x="1204" y="407"/>
                  </a:lnTo>
                  <a:lnTo>
                    <a:pt x="1177" y="412"/>
                  </a:lnTo>
                  <a:lnTo>
                    <a:pt x="1152" y="421"/>
                  </a:lnTo>
                  <a:lnTo>
                    <a:pt x="1128" y="434"/>
                  </a:lnTo>
                  <a:lnTo>
                    <a:pt x="1122" y="446"/>
                  </a:lnTo>
                  <a:lnTo>
                    <a:pt x="1117" y="458"/>
                  </a:lnTo>
                  <a:lnTo>
                    <a:pt x="1111" y="468"/>
                  </a:lnTo>
                  <a:lnTo>
                    <a:pt x="1111" y="483"/>
                  </a:lnTo>
                  <a:lnTo>
                    <a:pt x="1111" y="496"/>
                  </a:lnTo>
                  <a:lnTo>
                    <a:pt x="1117" y="511"/>
                  </a:lnTo>
                  <a:lnTo>
                    <a:pt x="1123" y="525"/>
                  </a:lnTo>
                  <a:lnTo>
                    <a:pt x="1133" y="538"/>
                  </a:lnTo>
                  <a:lnTo>
                    <a:pt x="1143" y="548"/>
                  </a:lnTo>
                  <a:lnTo>
                    <a:pt x="1155" y="558"/>
                  </a:lnTo>
                  <a:lnTo>
                    <a:pt x="1168" y="567"/>
                  </a:lnTo>
                  <a:lnTo>
                    <a:pt x="1184" y="577"/>
                  </a:lnTo>
                  <a:lnTo>
                    <a:pt x="1180" y="588"/>
                  </a:lnTo>
                  <a:lnTo>
                    <a:pt x="1179" y="602"/>
                  </a:lnTo>
                  <a:lnTo>
                    <a:pt x="1175" y="614"/>
                  </a:lnTo>
                  <a:lnTo>
                    <a:pt x="1174" y="627"/>
                  </a:lnTo>
                  <a:lnTo>
                    <a:pt x="1170" y="637"/>
                  </a:lnTo>
                  <a:lnTo>
                    <a:pt x="1167" y="649"/>
                  </a:lnTo>
                  <a:lnTo>
                    <a:pt x="1163" y="660"/>
                  </a:lnTo>
                  <a:lnTo>
                    <a:pt x="1160" y="672"/>
                  </a:lnTo>
                  <a:lnTo>
                    <a:pt x="1155" y="686"/>
                  </a:lnTo>
                  <a:lnTo>
                    <a:pt x="1155" y="701"/>
                  </a:lnTo>
                  <a:lnTo>
                    <a:pt x="1158" y="712"/>
                  </a:lnTo>
                  <a:lnTo>
                    <a:pt x="1167" y="724"/>
                  </a:lnTo>
                  <a:lnTo>
                    <a:pt x="1175" y="733"/>
                  </a:lnTo>
                  <a:lnTo>
                    <a:pt x="1185" y="743"/>
                  </a:lnTo>
                  <a:lnTo>
                    <a:pt x="1195" y="751"/>
                  </a:lnTo>
                  <a:lnTo>
                    <a:pt x="1209" y="761"/>
                  </a:lnTo>
                  <a:lnTo>
                    <a:pt x="1210" y="786"/>
                  </a:lnTo>
                  <a:lnTo>
                    <a:pt x="1220" y="801"/>
                  </a:lnTo>
                  <a:lnTo>
                    <a:pt x="1237" y="811"/>
                  </a:lnTo>
                  <a:lnTo>
                    <a:pt x="1259" y="818"/>
                  </a:lnTo>
                  <a:lnTo>
                    <a:pt x="1279" y="821"/>
                  </a:lnTo>
                  <a:lnTo>
                    <a:pt x="1303" y="830"/>
                  </a:lnTo>
                  <a:lnTo>
                    <a:pt x="1321" y="841"/>
                  </a:lnTo>
                  <a:lnTo>
                    <a:pt x="1336" y="863"/>
                  </a:lnTo>
                  <a:lnTo>
                    <a:pt x="1333" y="875"/>
                  </a:lnTo>
                  <a:lnTo>
                    <a:pt x="1324" y="888"/>
                  </a:lnTo>
                  <a:lnTo>
                    <a:pt x="1316" y="898"/>
                  </a:lnTo>
                  <a:lnTo>
                    <a:pt x="1309" y="913"/>
                  </a:lnTo>
                  <a:lnTo>
                    <a:pt x="1306" y="927"/>
                  </a:lnTo>
                  <a:lnTo>
                    <a:pt x="1308" y="942"/>
                  </a:lnTo>
                  <a:lnTo>
                    <a:pt x="1309" y="955"/>
                  </a:lnTo>
                  <a:lnTo>
                    <a:pt x="1321" y="969"/>
                  </a:lnTo>
                  <a:lnTo>
                    <a:pt x="1333" y="974"/>
                  </a:lnTo>
                  <a:lnTo>
                    <a:pt x="1348" y="975"/>
                  </a:lnTo>
                  <a:lnTo>
                    <a:pt x="1361" y="974"/>
                  </a:lnTo>
                  <a:lnTo>
                    <a:pt x="1376" y="969"/>
                  </a:lnTo>
                  <a:lnTo>
                    <a:pt x="1383" y="984"/>
                  </a:lnTo>
                  <a:lnTo>
                    <a:pt x="1395" y="1001"/>
                  </a:lnTo>
                  <a:lnTo>
                    <a:pt x="1405" y="1017"/>
                  </a:lnTo>
                  <a:lnTo>
                    <a:pt x="1420" y="1034"/>
                  </a:lnTo>
                  <a:lnTo>
                    <a:pt x="1433" y="1046"/>
                  </a:lnTo>
                  <a:lnTo>
                    <a:pt x="1450" y="1058"/>
                  </a:lnTo>
                  <a:lnTo>
                    <a:pt x="1469" y="1064"/>
                  </a:lnTo>
                  <a:lnTo>
                    <a:pt x="1490" y="1068"/>
                  </a:lnTo>
                  <a:lnTo>
                    <a:pt x="1502" y="1063"/>
                  </a:lnTo>
                  <a:lnTo>
                    <a:pt x="1514" y="1058"/>
                  </a:lnTo>
                  <a:lnTo>
                    <a:pt x="1526" y="1049"/>
                  </a:lnTo>
                  <a:lnTo>
                    <a:pt x="1539" y="1044"/>
                  </a:lnTo>
                  <a:lnTo>
                    <a:pt x="1551" y="1036"/>
                  </a:lnTo>
                  <a:lnTo>
                    <a:pt x="1562" y="1034"/>
                  </a:lnTo>
                  <a:lnTo>
                    <a:pt x="1573" y="1036"/>
                  </a:lnTo>
                  <a:lnTo>
                    <a:pt x="1584" y="1044"/>
                  </a:lnTo>
                  <a:lnTo>
                    <a:pt x="1599" y="1058"/>
                  </a:lnTo>
                  <a:lnTo>
                    <a:pt x="1616" y="1073"/>
                  </a:lnTo>
                  <a:lnTo>
                    <a:pt x="1630" y="1088"/>
                  </a:lnTo>
                  <a:lnTo>
                    <a:pt x="1640" y="1105"/>
                  </a:lnTo>
                  <a:lnTo>
                    <a:pt x="1635" y="1099"/>
                  </a:lnTo>
                  <a:lnTo>
                    <a:pt x="1567" y="1113"/>
                  </a:lnTo>
                  <a:lnTo>
                    <a:pt x="1502" y="1128"/>
                  </a:lnTo>
                  <a:lnTo>
                    <a:pt x="1433" y="1140"/>
                  </a:lnTo>
                  <a:lnTo>
                    <a:pt x="1365" y="1151"/>
                  </a:lnTo>
                  <a:lnTo>
                    <a:pt x="1294" y="1156"/>
                  </a:lnTo>
                  <a:lnTo>
                    <a:pt x="1225" y="1158"/>
                  </a:lnTo>
                  <a:lnTo>
                    <a:pt x="1157" y="1151"/>
                  </a:lnTo>
                  <a:lnTo>
                    <a:pt x="1091" y="1141"/>
                  </a:lnTo>
                  <a:lnTo>
                    <a:pt x="1081" y="1131"/>
                  </a:lnTo>
                  <a:lnTo>
                    <a:pt x="1073" y="1125"/>
                  </a:lnTo>
                  <a:lnTo>
                    <a:pt x="1063" y="1120"/>
                  </a:lnTo>
                  <a:lnTo>
                    <a:pt x="1054" y="1115"/>
                  </a:lnTo>
                  <a:lnTo>
                    <a:pt x="1044" y="1108"/>
                  </a:lnTo>
                  <a:lnTo>
                    <a:pt x="1034" y="1103"/>
                  </a:lnTo>
                  <a:lnTo>
                    <a:pt x="1026" y="1098"/>
                  </a:lnTo>
                  <a:lnTo>
                    <a:pt x="1018" y="1093"/>
                  </a:lnTo>
                  <a:lnTo>
                    <a:pt x="1004" y="1086"/>
                  </a:lnTo>
                  <a:lnTo>
                    <a:pt x="991" y="1084"/>
                  </a:lnTo>
                  <a:lnTo>
                    <a:pt x="977" y="1083"/>
                  </a:lnTo>
                  <a:lnTo>
                    <a:pt x="964" y="1084"/>
                  </a:lnTo>
                  <a:lnTo>
                    <a:pt x="951" y="1083"/>
                  </a:lnTo>
                  <a:lnTo>
                    <a:pt x="939" y="1083"/>
                  </a:lnTo>
                  <a:lnTo>
                    <a:pt x="929" y="1078"/>
                  </a:lnTo>
                  <a:lnTo>
                    <a:pt x="922" y="1071"/>
                  </a:lnTo>
                  <a:lnTo>
                    <a:pt x="907" y="1059"/>
                  </a:lnTo>
                  <a:lnTo>
                    <a:pt x="895" y="1046"/>
                  </a:lnTo>
                  <a:lnTo>
                    <a:pt x="882" y="1034"/>
                  </a:lnTo>
                  <a:lnTo>
                    <a:pt x="870" y="1029"/>
                  </a:lnTo>
                  <a:lnTo>
                    <a:pt x="857" y="1027"/>
                  </a:lnTo>
                  <a:lnTo>
                    <a:pt x="848" y="1022"/>
                  </a:lnTo>
                  <a:lnTo>
                    <a:pt x="840" y="1014"/>
                  </a:lnTo>
                  <a:lnTo>
                    <a:pt x="833" y="1006"/>
                  </a:lnTo>
                  <a:lnTo>
                    <a:pt x="825" y="996"/>
                  </a:lnTo>
                  <a:lnTo>
                    <a:pt x="816" y="989"/>
                  </a:lnTo>
                  <a:lnTo>
                    <a:pt x="806" y="982"/>
                  </a:lnTo>
                  <a:lnTo>
                    <a:pt x="796" y="982"/>
                  </a:lnTo>
                  <a:lnTo>
                    <a:pt x="786" y="979"/>
                  </a:lnTo>
                  <a:lnTo>
                    <a:pt x="778" y="979"/>
                  </a:lnTo>
                  <a:lnTo>
                    <a:pt x="771" y="979"/>
                  </a:lnTo>
                  <a:lnTo>
                    <a:pt x="766" y="984"/>
                  </a:lnTo>
                  <a:lnTo>
                    <a:pt x="754" y="992"/>
                  </a:lnTo>
                  <a:lnTo>
                    <a:pt x="743" y="1006"/>
                  </a:lnTo>
                  <a:lnTo>
                    <a:pt x="711" y="1001"/>
                  </a:lnTo>
                  <a:lnTo>
                    <a:pt x="681" y="994"/>
                  </a:lnTo>
                  <a:lnTo>
                    <a:pt x="652" y="986"/>
                  </a:lnTo>
                  <a:lnTo>
                    <a:pt x="625" y="977"/>
                  </a:lnTo>
                  <a:lnTo>
                    <a:pt x="595" y="967"/>
                  </a:lnTo>
                  <a:lnTo>
                    <a:pt x="567" y="959"/>
                  </a:lnTo>
                  <a:lnTo>
                    <a:pt x="538" y="949"/>
                  </a:lnTo>
                  <a:lnTo>
                    <a:pt x="510" y="944"/>
                  </a:lnTo>
                  <a:lnTo>
                    <a:pt x="500" y="934"/>
                  </a:lnTo>
                  <a:lnTo>
                    <a:pt x="495" y="925"/>
                  </a:lnTo>
                  <a:lnTo>
                    <a:pt x="491" y="915"/>
                  </a:lnTo>
                  <a:lnTo>
                    <a:pt x="490" y="905"/>
                  </a:lnTo>
                  <a:lnTo>
                    <a:pt x="488" y="893"/>
                  </a:lnTo>
                  <a:lnTo>
                    <a:pt x="486" y="882"/>
                  </a:lnTo>
                  <a:lnTo>
                    <a:pt x="483" y="872"/>
                  </a:lnTo>
                  <a:lnTo>
                    <a:pt x="479" y="863"/>
                  </a:lnTo>
                  <a:lnTo>
                    <a:pt x="469" y="843"/>
                  </a:lnTo>
                  <a:lnTo>
                    <a:pt x="456" y="831"/>
                  </a:lnTo>
                  <a:lnTo>
                    <a:pt x="439" y="823"/>
                  </a:lnTo>
                  <a:lnTo>
                    <a:pt x="424" y="818"/>
                  </a:lnTo>
                  <a:lnTo>
                    <a:pt x="406" y="813"/>
                  </a:lnTo>
                  <a:lnTo>
                    <a:pt x="389" y="808"/>
                  </a:lnTo>
                  <a:lnTo>
                    <a:pt x="370" y="801"/>
                  </a:lnTo>
                  <a:lnTo>
                    <a:pt x="355" y="796"/>
                  </a:lnTo>
                  <a:lnTo>
                    <a:pt x="354" y="784"/>
                  </a:lnTo>
                  <a:lnTo>
                    <a:pt x="354" y="774"/>
                  </a:lnTo>
                  <a:lnTo>
                    <a:pt x="355" y="764"/>
                  </a:lnTo>
                  <a:lnTo>
                    <a:pt x="359" y="754"/>
                  </a:lnTo>
                  <a:lnTo>
                    <a:pt x="359" y="743"/>
                  </a:lnTo>
                  <a:lnTo>
                    <a:pt x="362" y="733"/>
                  </a:lnTo>
                  <a:lnTo>
                    <a:pt x="364" y="722"/>
                  </a:lnTo>
                  <a:lnTo>
                    <a:pt x="367" y="712"/>
                  </a:lnTo>
                  <a:lnTo>
                    <a:pt x="342" y="701"/>
                  </a:lnTo>
                  <a:lnTo>
                    <a:pt x="317" y="696"/>
                  </a:lnTo>
                  <a:lnTo>
                    <a:pt x="292" y="692"/>
                  </a:lnTo>
                  <a:lnTo>
                    <a:pt x="268" y="692"/>
                  </a:lnTo>
                  <a:lnTo>
                    <a:pt x="241" y="692"/>
                  </a:lnTo>
                  <a:lnTo>
                    <a:pt x="216" y="694"/>
                  </a:lnTo>
                  <a:lnTo>
                    <a:pt x="189" y="694"/>
                  </a:lnTo>
                  <a:lnTo>
                    <a:pt x="163" y="697"/>
                  </a:lnTo>
                  <a:lnTo>
                    <a:pt x="148" y="697"/>
                  </a:lnTo>
                  <a:lnTo>
                    <a:pt x="132" y="699"/>
                  </a:lnTo>
                  <a:lnTo>
                    <a:pt x="117" y="701"/>
                  </a:lnTo>
                  <a:lnTo>
                    <a:pt x="102" y="702"/>
                  </a:lnTo>
                  <a:lnTo>
                    <a:pt x="87" y="704"/>
                  </a:lnTo>
                  <a:lnTo>
                    <a:pt x="72" y="707"/>
                  </a:lnTo>
                  <a:lnTo>
                    <a:pt x="59" y="712"/>
                  </a:lnTo>
                  <a:lnTo>
                    <a:pt x="49" y="722"/>
                  </a:lnTo>
                  <a:lnTo>
                    <a:pt x="97" y="823"/>
                  </a:lnTo>
                  <a:lnTo>
                    <a:pt x="85" y="831"/>
                  </a:lnTo>
                  <a:lnTo>
                    <a:pt x="79" y="843"/>
                  </a:lnTo>
                  <a:lnTo>
                    <a:pt x="72" y="855"/>
                  </a:lnTo>
                  <a:lnTo>
                    <a:pt x="65" y="868"/>
                  </a:lnTo>
                  <a:lnTo>
                    <a:pt x="55" y="880"/>
                  </a:lnTo>
                  <a:lnTo>
                    <a:pt x="55" y="892"/>
                  </a:lnTo>
                  <a:lnTo>
                    <a:pt x="59" y="902"/>
                  </a:lnTo>
                  <a:lnTo>
                    <a:pt x="69" y="913"/>
                  </a:lnTo>
                  <a:lnTo>
                    <a:pt x="75" y="924"/>
                  </a:lnTo>
                  <a:lnTo>
                    <a:pt x="84" y="935"/>
                  </a:lnTo>
                  <a:lnTo>
                    <a:pt x="85" y="947"/>
                  </a:lnTo>
                  <a:lnTo>
                    <a:pt x="84" y="962"/>
                  </a:lnTo>
                  <a:lnTo>
                    <a:pt x="84" y="972"/>
                  </a:lnTo>
                  <a:lnTo>
                    <a:pt x="91" y="984"/>
                  </a:lnTo>
                  <a:lnTo>
                    <a:pt x="99" y="991"/>
                  </a:lnTo>
                  <a:lnTo>
                    <a:pt x="111" y="997"/>
                  </a:lnTo>
                  <a:lnTo>
                    <a:pt x="104" y="1016"/>
                  </a:lnTo>
                  <a:lnTo>
                    <a:pt x="112" y="1024"/>
                  </a:lnTo>
                  <a:lnTo>
                    <a:pt x="122" y="1034"/>
                  </a:lnTo>
                  <a:lnTo>
                    <a:pt x="134" y="1044"/>
                  </a:lnTo>
                  <a:lnTo>
                    <a:pt x="148" y="1054"/>
                  </a:lnTo>
                  <a:lnTo>
                    <a:pt x="159" y="1054"/>
                  </a:lnTo>
                  <a:lnTo>
                    <a:pt x="168" y="1061"/>
                  </a:lnTo>
                  <a:lnTo>
                    <a:pt x="173" y="1069"/>
                  </a:lnTo>
                  <a:lnTo>
                    <a:pt x="174" y="1084"/>
                  </a:lnTo>
                  <a:lnTo>
                    <a:pt x="179" y="1091"/>
                  </a:lnTo>
                  <a:lnTo>
                    <a:pt x="188" y="1098"/>
                  </a:lnTo>
                  <a:lnTo>
                    <a:pt x="198" y="1099"/>
                  </a:lnTo>
                  <a:lnTo>
                    <a:pt x="208" y="1103"/>
                  </a:lnTo>
                  <a:lnTo>
                    <a:pt x="218" y="1103"/>
                  </a:lnTo>
                  <a:lnTo>
                    <a:pt x="230" y="1103"/>
                  </a:lnTo>
                  <a:lnTo>
                    <a:pt x="241" y="1103"/>
                  </a:lnTo>
                  <a:lnTo>
                    <a:pt x="255" y="1105"/>
                  </a:lnTo>
                  <a:lnTo>
                    <a:pt x="277" y="1094"/>
                  </a:lnTo>
                  <a:lnTo>
                    <a:pt x="300" y="1093"/>
                  </a:lnTo>
                  <a:lnTo>
                    <a:pt x="325" y="1091"/>
                  </a:lnTo>
                  <a:lnTo>
                    <a:pt x="352" y="1093"/>
                  </a:lnTo>
                  <a:lnTo>
                    <a:pt x="377" y="1091"/>
                  </a:lnTo>
                  <a:lnTo>
                    <a:pt x="402" y="1091"/>
                  </a:lnTo>
                  <a:lnTo>
                    <a:pt x="426" y="1084"/>
                  </a:lnTo>
                  <a:lnTo>
                    <a:pt x="448" y="1073"/>
                  </a:lnTo>
                  <a:lnTo>
                    <a:pt x="479" y="1093"/>
                  </a:lnTo>
                  <a:lnTo>
                    <a:pt x="513" y="1118"/>
                  </a:lnTo>
                  <a:lnTo>
                    <a:pt x="545" y="1143"/>
                  </a:lnTo>
                  <a:lnTo>
                    <a:pt x="577" y="1170"/>
                  </a:lnTo>
                  <a:lnTo>
                    <a:pt x="609" y="1195"/>
                  </a:lnTo>
                  <a:lnTo>
                    <a:pt x="642" y="1222"/>
                  </a:lnTo>
                  <a:lnTo>
                    <a:pt x="676" y="1244"/>
                  </a:lnTo>
                  <a:lnTo>
                    <a:pt x="711" y="1264"/>
                  </a:lnTo>
                  <a:lnTo>
                    <a:pt x="709" y="1280"/>
                  </a:lnTo>
                  <a:lnTo>
                    <a:pt x="712" y="1299"/>
                  </a:lnTo>
                  <a:lnTo>
                    <a:pt x="719" y="1314"/>
                  </a:lnTo>
                  <a:lnTo>
                    <a:pt x="731" y="1329"/>
                  </a:lnTo>
                  <a:lnTo>
                    <a:pt x="744" y="1331"/>
                  </a:lnTo>
                  <a:lnTo>
                    <a:pt x="758" y="1332"/>
                  </a:lnTo>
                  <a:lnTo>
                    <a:pt x="771" y="1331"/>
                  </a:lnTo>
                  <a:lnTo>
                    <a:pt x="786" y="1329"/>
                  </a:lnTo>
                  <a:lnTo>
                    <a:pt x="796" y="1331"/>
                  </a:lnTo>
                  <a:lnTo>
                    <a:pt x="808" y="1336"/>
                  </a:lnTo>
                  <a:lnTo>
                    <a:pt x="820" y="1342"/>
                  </a:lnTo>
                  <a:lnTo>
                    <a:pt x="832" y="1349"/>
                  </a:lnTo>
                  <a:lnTo>
                    <a:pt x="842" y="1354"/>
                  </a:lnTo>
                  <a:lnTo>
                    <a:pt x="855" y="1359"/>
                  </a:lnTo>
                  <a:lnTo>
                    <a:pt x="867" y="1361"/>
                  </a:lnTo>
                  <a:lnTo>
                    <a:pt x="882" y="1361"/>
                  </a:lnTo>
                  <a:lnTo>
                    <a:pt x="927" y="1396"/>
                  </a:lnTo>
                  <a:lnTo>
                    <a:pt x="979" y="1423"/>
                  </a:lnTo>
                  <a:lnTo>
                    <a:pt x="1033" y="1436"/>
                  </a:lnTo>
                  <a:lnTo>
                    <a:pt x="1093" y="1445"/>
                  </a:lnTo>
                  <a:lnTo>
                    <a:pt x="1152" y="1446"/>
                  </a:lnTo>
                  <a:lnTo>
                    <a:pt x="1214" y="1446"/>
                  </a:lnTo>
                  <a:lnTo>
                    <a:pt x="1274" y="1445"/>
                  </a:lnTo>
                  <a:lnTo>
                    <a:pt x="1336" y="1446"/>
                  </a:lnTo>
                  <a:lnTo>
                    <a:pt x="1383" y="1450"/>
                  </a:lnTo>
                  <a:lnTo>
                    <a:pt x="1433" y="1451"/>
                  </a:lnTo>
                  <a:lnTo>
                    <a:pt x="1482" y="1453"/>
                  </a:lnTo>
                  <a:lnTo>
                    <a:pt x="1532" y="1458"/>
                  </a:lnTo>
                  <a:lnTo>
                    <a:pt x="1581" y="1461"/>
                  </a:lnTo>
                  <a:lnTo>
                    <a:pt x="1630" y="1470"/>
                  </a:lnTo>
                  <a:lnTo>
                    <a:pt x="1676" y="1482"/>
                  </a:lnTo>
                  <a:lnTo>
                    <a:pt x="1723" y="1498"/>
                  </a:lnTo>
                  <a:lnTo>
                    <a:pt x="1738" y="1525"/>
                  </a:lnTo>
                  <a:lnTo>
                    <a:pt x="1754" y="1555"/>
                  </a:lnTo>
                  <a:lnTo>
                    <a:pt x="1764" y="1585"/>
                  </a:lnTo>
                  <a:lnTo>
                    <a:pt x="1772" y="1619"/>
                  </a:lnTo>
                  <a:lnTo>
                    <a:pt x="1777" y="1651"/>
                  </a:lnTo>
                  <a:lnTo>
                    <a:pt x="1784" y="1686"/>
                  </a:lnTo>
                  <a:lnTo>
                    <a:pt x="1787" y="1720"/>
                  </a:lnTo>
                  <a:lnTo>
                    <a:pt x="1792" y="1755"/>
                  </a:lnTo>
                  <a:lnTo>
                    <a:pt x="1797" y="1795"/>
                  </a:lnTo>
                  <a:lnTo>
                    <a:pt x="1802" y="1838"/>
                  </a:lnTo>
                  <a:lnTo>
                    <a:pt x="1806" y="1880"/>
                  </a:lnTo>
                  <a:lnTo>
                    <a:pt x="1811" y="1924"/>
                  </a:lnTo>
                  <a:lnTo>
                    <a:pt x="1814" y="1964"/>
                  </a:lnTo>
                  <a:lnTo>
                    <a:pt x="1824" y="2006"/>
                  </a:lnTo>
                  <a:lnTo>
                    <a:pt x="1836" y="2046"/>
                  </a:lnTo>
                  <a:lnTo>
                    <a:pt x="1854" y="2085"/>
                  </a:lnTo>
                  <a:lnTo>
                    <a:pt x="1836" y="2097"/>
                  </a:lnTo>
                  <a:lnTo>
                    <a:pt x="1819" y="2110"/>
                  </a:lnTo>
                  <a:lnTo>
                    <a:pt x="1802" y="2122"/>
                  </a:lnTo>
                  <a:lnTo>
                    <a:pt x="1785" y="2135"/>
                  </a:lnTo>
                  <a:lnTo>
                    <a:pt x="1767" y="2147"/>
                  </a:lnTo>
                  <a:lnTo>
                    <a:pt x="1749" y="2159"/>
                  </a:lnTo>
                  <a:lnTo>
                    <a:pt x="1730" y="2169"/>
                  </a:lnTo>
                  <a:lnTo>
                    <a:pt x="1713" y="2180"/>
                  </a:lnTo>
                  <a:lnTo>
                    <a:pt x="1676" y="2185"/>
                  </a:lnTo>
                  <a:lnTo>
                    <a:pt x="1646" y="2180"/>
                  </a:lnTo>
                  <a:lnTo>
                    <a:pt x="1621" y="2172"/>
                  </a:lnTo>
                  <a:lnTo>
                    <a:pt x="1594" y="2159"/>
                  </a:lnTo>
                  <a:lnTo>
                    <a:pt x="1569" y="2148"/>
                  </a:lnTo>
                  <a:lnTo>
                    <a:pt x="1542" y="2137"/>
                  </a:lnTo>
                  <a:lnTo>
                    <a:pt x="1516" y="2132"/>
                  </a:lnTo>
                  <a:lnTo>
                    <a:pt x="1489" y="2130"/>
                  </a:lnTo>
                  <a:lnTo>
                    <a:pt x="1462" y="2140"/>
                  </a:lnTo>
                  <a:lnTo>
                    <a:pt x="1438" y="2154"/>
                  </a:lnTo>
                  <a:lnTo>
                    <a:pt x="1415" y="2169"/>
                  </a:lnTo>
                  <a:lnTo>
                    <a:pt x="1390" y="2180"/>
                  </a:lnTo>
                  <a:lnTo>
                    <a:pt x="1368" y="2195"/>
                  </a:lnTo>
                  <a:lnTo>
                    <a:pt x="1343" y="2210"/>
                  </a:lnTo>
                  <a:lnTo>
                    <a:pt x="1324" y="2229"/>
                  </a:lnTo>
                  <a:lnTo>
                    <a:pt x="1309" y="2251"/>
                  </a:lnTo>
                  <a:lnTo>
                    <a:pt x="1299" y="2279"/>
                  </a:lnTo>
                  <a:lnTo>
                    <a:pt x="0" y="2279"/>
                  </a:lnTo>
                  <a:lnTo>
                    <a:pt x="0" y="2296"/>
                  </a:lnTo>
                  <a:lnTo>
                    <a:pt x="5056" y="2296"/>
                  </a:lnTo>
                  <a:lnTo>
                    <a:pt x="5056" y="2276"/>
                  </a:lnTo>
                  <a:lnTo>
                    <a:pt x="4957" y="2276"/>
                  </a:lnTo>
                  <a:close/>
                  <a:moveTo>
                    <a:pt x="1797" y="2278"/>
                  </a:moveTo>
                  <a:lnTo>
                    <a:pt x="1809" y="2271"/>
                  </a:lnTo>
                  <a:lnTo>
                    <a:pt x="1822" y="2264"/>
                  </a:lnTo>
                  <a:lnTo>
                    <a:pt x="1836" y="2259"/>
                  </a:lnTo>
                  <a:lnTo>
                    <a:pt x="1849" y="2254"/>
                  </a:lnTo>
                  <a:lnTo>
                    <a:pt x="1861" y="2249"/>
                  </a:lnTo>
                  <a:lnTo>
                    <a:pt x="1876" y="2244"/>
                  </a:lnTo>
                  <a:lnTo>
                    <a:pt x="1889" y="2241"/>
                  </a:lnTo>
                  <a:lnTo>
                    <a:pt x="1904" y="2241"/>
                  </a:lnTo>
                  <a:lnTo>
                    <a:pt x="1935" y="2278"/>
                  </a:lnTo>
                  <a:lnTo>
                    <a:pt x="1797" y="2278"/>
                  </a:lnTo>
                  <a:close/>
                  <a:moveTo>
                    <a:pt x="2027" y="1914"/>
                  </a:moveTo>
                  <a:lnTo>
                    <a:pt x="2008" y="1916"/>
                  </a:lnTo>
                  <a:lnTo>
                    <a:pt x="1992" y="1921"/>
                  </a:lnTo>
                  <a:lnTo>
                    <a:pt x="1977" y="1927"/>
                  </a:lnTo>
                  <a:lnTo>
                    <a:pt x="1963" y="1939"/>
                  </a:lnTo>
                  <a:lnTo>
                    <a:pt x="1953" y="1931"/>
                  </a:lnTo>
                  <a:lnTo>
                    <a:pt x="1948" y="1922"/>
                  </a:lnTo>
                  <a:lnTo>
                    <a:pt x="1943" y="1912"/>
                  </a:lnTo>
                  <a:lnTo>
                    <a:pt x="1938" y="1904"/>
                  </a:lnTo>
                  <a:lnTo>
                    <a:pt x="1933" y="1892"/>
                  </a:lnTo>
                  <a:lnTo>
                    <a:pt x="1928" y="1882"/>
                  </a:lnTo>
                  <a:lnTo>
                    <a:pt x="1923" y="1872"/>
                  </a:lnTo>
                  <a:lnTo>
                    <a:pt x="1918" y="1864"/>
                  </a:lnTo>
                  <a:lnTo>
                    <a:pt x="1908" y="1832"/>
                  </a:lnTo>
                  <a:lnTo>
                    <a:pt x="1899" y="1802"/>
                  </a:lnTo>
                  <a:lnTo>
                    <a:pt x="1889" y="1770"/>
                  </a:lnTo>
                  <a:lnTo>
                    <a:pt x="1883" y="1740"/>
                  </a:lnTo>
                  <a:lnTo>
                    <a:pt x="1873" y="1708"/>
                  </a:lnTo>
                  <a:lnTo>
                    <a:pt x="1863" y="1676"/>
                  </a:lnTo>
                  <a:lnTo>
                    <a:pt x="1852" y="1646"/>
                  </a:lnTo>
                  <a:lnTo>
                    <a:pt x="1842" y="1616"/>
                  </a:lnTo>
                  <a:lnTo>
                    <a:pt x="1861" y="1636"/>
                  </a:lnTo>
                  <a:lnTo>
                    <a:pt x="1881" y="1657"/>
                  </a:lnTo>
                  <a:lnTo>
                    <a:pt x="1901" y="1678"/>
                  </a:lnTo>
                  <a:lnTo>
                    <a:pt x="1925" y="1699"/>
                  </a:lnTo>
                  <a:lnTo>
                    <a:pt x="1946" y="1718"/>
                  </a:lnTo>
                  <a:lnTo>
                    <a:pt x="1970" y="1738"/>
                  </a:lnTo>
                  <a:lnTo>
                    <a:pt x="1992" y="1755"/>
                  </a:lnTo>
                  <a:lnTo>
                    <a:pt x="2013" y="1773"/>
                  </a:lnTo>
                  <a:lnTo>
                    <a:pt x="2018" y="1773"/>
                  </a:lnTo>
                  <a:lnTo>
                    <a:pt x="2020" y="1780"/>
                  </a:lnTo>
                  <a:lnTo>
                    <a:pt x="2017" y="1792"/>
                  </a:lnTo>
                  <a:lnTo>
                    <a:pt x="2015" y="1807"/>
                  </a:lnTo>
                  <a:lnTo>
                    <a:pt x="2013" y="1820"/>
                  </a:lnTo>
                  <a:lnTo>
                    <a:pt x="2015" y="1833"/>
                  </a:lnTo>
                  <a:lnTo>
                    <a:pt x="2015" y="1845"/>
                  </a:lnTo>
                  <a:lnTo>
                    <a:pt x="2020" y="1859"/>
                  </a:lnTo>
                  <a:lnTo>
                    <a:pt x="2028" y="1869"/>
                  </a:lnTo>
                  <a:lnTo>
                    <a:pt x="2044" y="1879"/>
                  </a:lnTo>
                  <a:lnTo>
                    <a:pt x="2045" y="1879"/>
                  </a:lnTo>
                  <a:lnTo>
                    <a:pt x="2040" y="1887"/>
                  </a:lnTo>
                  <a:lnTo>
                    <a:pt x="2034" y="1895"/>
                  </a:lnTo>
                  <a:lnTo>
                    <a:pt x="2027" y="1902"/>
                  </a:lnTo>
                  <a:lnTo>
                    <a:pt x="2027" y="1914"/>
                  </a:lnTo>
                  <a:close/>
                  <a:moveTo>
                    <a:pt x="2488" y="1957"/>
                  </a:moveTo>
                  <a:lnTo>
                    <a:pt x="2448" y="1986"/>
                  </a:lnTo>
                  <a:lnTo>
                    <a:pt x="2406" y="2016"/>
                  </a:lnTo>
                  <a:lnTo>
                    <a:pt x="2364" y="2046"/>
                  </a:lnTo>
                  <a:lnTo>
                    <a:pt x="2327" y="2078"/>
                  </a:lnTo>
                  <a:lnTo>
                    <a:pt x="2292" y="2113"/>
                  </a:lnTo>
                  <a:lnTo>
                    <a:pt x="2267" y="2154"/>
                  </a:lnTo>
                  <a:lnTo>
                    <a:pt x="2248" y="2199"/>
                  </a:lnTo>
                  <a:lnTo>
                    <a:pt x="2243" y="2251"/>
                  </a:lnTo>
                  <a:lnTo>
                    <a:pt x="2262" y="2278"/>
                  </a:lnTo>
                  <a:lnTo>
                    <a:pt x="2230" y="2278"/>
                  </a:lnTo>
                  <a:lnTo>
                    <a:pt x="2228" y="2272"/>
                  </a:lnTo>
                  <a:lnTo>
                    <a:pt x="2225" y="2271"/>
                  </a:lnTo>
                  <a:lnTo>
                    <a:pt x="2220" y="2271"/>
                  </a:lnTo>
                  <a:lnTo>
                    <a:pt x="2220" y="2274"/>
                  </a:lnTo>
                  <a:lnTo>
                    <a:pt x="2216" y="2276"/>
                  </a:lnTo>
                  <a:lnTo>
                    <a:pt x="2211" y="2278"/>
                  </a:lnTo>
                  <a:lnTo>
                    <a:pt x="2198" y="2269"/>
                  </a:lnTo>
                  <a:lnTo>
                    <a:pt x="2186" y="2261"/>
                  </a:lnTo>
                  <a:lnTo>
                    <a:pt x="2174" y="2252"/>
                  </a:lnTo>
                  <a:lnTo>
                    <a:pt x="2164" y="2244"/>
                  </a:lnTo>
                  <a:lnTo>
                    <a:pt x="2153" y="2234"/>
                  </a:lnTo>
                  <a:lnTo>
                    <a:pt x="2142" y="2224"/>
                  </a:lnTo>
                  <a:lnTo>
                    <a:pt x="2132" y="2214"/>
                  </a:lnTo>
                  <a:lnTo>
                    <a:pt x="2124" y="2204"/>
                  </a:lnTo>
                  <a:lnTo>
                    <a:pt x="2132" y="2187"/>
                  </a:lnTo>
                  <a:lnTo>
                    <a:pt x="2141" y="2172"/>
                  </a:lnTo>
                  <a:lnTo>
                    <a:pt x="2142" y="2162"/>
                  </a:lnTo>
                  <a:lnTo>
                    <a:pt x="2146" y="2154"/>
                  </a:lnTo>
                  <a:lnTo>
                    <a:pt x="2148" y="2143"/>
                  </a:lnTo>
                  <a:lnTo>
                    <a:pt x="2149" y="2135"/>
                  </a:lnTo>
                  <a:lnTo>
                    <a:pt x="2163" y="2133"/>
                  </a:lnTo>
                  <a:lnTo>
                    <a:pt x="2176" y="2130"/>
                  </a:lnTo>
                  <a:lnTo>
                    <a:pt x="2188" y="2123"/>
                  </a:lnTo>
                  <a:lnTo>
                    <a:pt x="2201" y="2117"/>
                  </a:lnTo>
                  <a:lnTo>
                    <a:pt x="2211" y="2107"/>
                  </a:lnTo>
                  <a:lnTo>
                    <a:pt x="2221" y="2098"/>
                  </a:lnTo>
                  <a:lnTo>
                    <a:pt x="2230" y="2086"/>
                  </a:lnTo>
                  <a:lnTo>
                    <a:pt x="2236" y="2075"/>
                  </a:lnTo>
                  <a:lnTo>
                    <a:pt x="2230" y="2068"/>
                  </a:lnTo>
                  <a:lnTo>
                    <a:pt x="2245" y="2058"/>
                  </a:lnTo>
                  <a:lnTo>
                    <a:pt x="2262" y="2048"/>
                  </a:lnTo>
                  <a:lnTo>
                    <a:pt x="2275" y="2033"/>
                  </a:lnTo>
                  <a:lnTo>
                    <a:pt x="2288" y="2019"/>
                  </a:lnTo>
                  <a:lnTo>
                    <a:pt x="2297" y="2003"/>
                  </a:lnTo>
                  <a:lnTo>
                    <a:pt x="2305" y="1986"/>
                  </a:lnTo>
                  <a:lnTo>
                    <a:pt x="2308" y="1969"/>
                  </a:lnTo>
                  <a:lnTo>
                    <a:pt x="2310" y="1952"/>
                  </a:lnTo>
                  <a:lnTo>
                    <a:pt x="2315" y="1942"/>
                  </a:lnTo>
                  <a:lnTo>
                    <a:pt x="2324" y="1932"/>
                  </a:lnTo>
                  <a:lnTo>
                    <a:pt x="2329" y="1922"/>
                  </a:lnTo>
                  <a:lnTo>
                    <a:pt x="2334" y="1914"/>
                  </a:lnTo>
                  <a:lnTo>
                    <a:pt x="2352" y="1916"/>
                  </a:lnTo>
                  <a:lnTo>
                    <a:pt x="2370" y="1921"/>
                  </a:lnTo>
                  <a:lnTo>
                    <a:pt x="2389" y="1926"/>
                  </a:lnTo>
                  <a:lnTo>
                    <a:pt x="2409" y="1932"/>
                  </a:lnTo>
                  <a:lnTo>
                    <a:pt x="2427" y="1937"/>
                  </a:lnTo>
                  <a:lnTo>
                    <a:pt x="2446" y="1944"/>
                  </a:lnTo>
                  <a:lnTo>
                    <a:pt x="2466" y="1947"/>
                  </a:lnTo>
                  <a:lnTo>
                    <a:pt x="2488" y="1952"/>
                  </a:lnTo>
                  <a:lnTo>
                    <a:pt x="2488" y="19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63" name="Freeform 62"/>
            <p:cNvSpPr>
              <a:spLocks/>
            </p:cNvSpPr>
            <p:nvPr/>
          </p:nvSpPr>
          <p:spPr bwMode="auto">
            <a:xfrm>
              <a:off x="2298" y="4236"/>
              <a:ext cx="200" cy="543"/>
            </a:xfrm>
            <a:custGeom>
              <a:avLst/>
              <a:gdLst>
                <a:gd name="T0" fmla="*/ 0 w 533"/>
                <a:gd name="T1" fmla="*/ 1 h 815"/>
                <a:gd name="T2" fmla="*/ 0 w 533"/>
                <a:gd name="T3" fmla="*/ 1 h 815"/>
                <a:gd name="T4" fmla="*/ 0 w 533"/>
                <a:gd name="T5" fmla="*/ 1 h 815"/>
                <a:gd name="T6" fmla="*/ 0 w 533"/>
                <a:gd name="T7" fmla="*/ 1 h 815"/>
                <a:gd name="T8" fmla="*/ 0 w 533"/>
                <a:gd name="T9" fmla="*/ 2 h 815"/>
                <a:gd name="T10" fmla="*/ 0 w 533"/>
                <a:gd name="T11" fmla="*/ 2 h 815"/>
                <a:gd name="T12" fmla="*/ 0 w 533"/>
                <a:gd name="T13" fmla="*/ 2 h 815"/>
                <a:gd name="T14" fmla="*/ 0 w 533"/>
                <a:gd name="T15" fmla="*/ 3 h 815"/>
                <a:gd name="T16" fmla="*/ 0 w 533"/>
                <a:gd name="T17" fmla="*/ 3 h 815"/>
                <a:gd name="T18" fmla="*/ 0 w 533"/>
                <a:gd name="T19" fmla="*/ 3 h 815"/>
                <a:gd name="T20" fmla="*/ 0 w 533"/>
                <a:gd name="T21" fmla="*/ 4 h 815"/>
                <a:gd name="T22" fmla="*/ 0 w 533"/>
                <a:gd name="T23" fmla="*/ 4 h 815"/>
                <a:gd name="T24" fmla="*/ 0 w 533"/>
                <a:gd name="T25" fmla="*/ 4 h 815"/>
                <a:gd name="T26" fmla="*/ 0 w 533"/>
                <a:gd name="T27" fmla="*/ 4 h 815"/>
                <a:gd name="T28" fmla="*/ 0 w 533"/>
                <a:gd name="T29" fmla="*/ 3 h 815"/>
                <a:gd name="T30" fmla="*/ 0 w 533"/>
                <a:gd name="T31" fmla="*/ 3 h 815"/>
                <a:gd name="T32" fmla="*/ 0 w 533"/>
                <a:gd name="T33" fmla="*/ 3 h 815"/>
                <a:gd name="T34" fmla="*/ 0 w 533"/>
                <a:gd name="T35" fmla="*/ 3 h 815"/>
                <a:gd name="T36" fmla="*/ 0 w 533"/>
                <a:gd name="T37" fmla="*/ 3 h 815"/>
                <a:gd name="T38" fmla="*/ 0 w 533"/>
                <a:gd name="T39" fmla="*/ 3 h 815"/>
                <a:gd name="T40" fmla="*/ 0 w 533"/>
                <a:gd name="T41" fmla="*/ 3 h 815"/>
                <a:gd name="T42" fmla="*/ 0 w 533"/>
                <a:gd name="T43" fmla="*/ 3 h 815"/>
                <a:gd name="T44" fmla="*/ 0 w 533"/>
                <a:gd name="T45" fmla="*/ 3 h 815"/>
                <a:gd name="T46" fmla="*/ 0 w 533"/>
                <a:gd name="T47" fmla="*/ 3 h 815"/>
                <a:gd name="T48" fmla="*/ 0 w 533"/>
                <a:gd name="T49" fmla="*/ 3 h 815"/>
                <a:gd name="T50" fmla="*/ 0 w 533"/>
                <a:gd name="T51" fmla="*/ 3 h 815"/>
                <a:gd name="T52" fmla="*/ 0 w 533"/>
                <a:gd name="T53" fmla="*/ 2 h 815"/>
                <a:gd name="T54" fmla="*/ 0 w 533"/>
                <a:gd name="T55" fmla="*/ 3 h 815"/>
                <a:gd name="T56" fmla="*/ 0 w 533"/>
                <a:gd name="T57" fmla="*/ 3 h 815"/>
                <a:gd name="T58" fmla="*/ 0 w 533"/>
                <a:gd name="T59" fmla="*/ 3 h 815"/>
                <a:gd name="T60" fmla="*/ 0 w 533"/>
                <a:gd name="T61" fmla="*/ 3 h 815"/>
                <a:gd name="T62" fmla="*/ 0 w 533"/>
                <a:gd name="T63" fmla="*/ 2 h 815"/>
                <a:gd name="T64" fmla="*/ 0 w 533"/>
                <a:gd name="T65" fmla="*/ 3 h 815"/>
                <a:gd name="T66" fmla="*/ 0 w 533"/>
                <a:gd name="T67" fmla="*/ 2 h 815"/>
                <a:gd name="T68" fmla="*/ 0 w 533"/>
                <a:gd name="T69" fmla="*/ 2 h 815"/>
                <a:gd name="T70" fmla="*/ 0 w 533"/>
                <a:gd name="T71" fmla="*/ 2 h 815"/>
                <a:gd name="T72" fmla="*/ 0 w 533"/>
                <a:gd name="T73" fmla="*/ 2 h 815"/>
                <a:gd name="T74" fmla="*/ 0 w 533"/>
                <a:gd name="T75" fmla="*/ 2 h 815"/>
                <a:gd name="T76" fmla="*/ 0 w 533"/>
                <a:gd name="T77" fmla="*/ 1 h 815"/>
                <a:gd name="T78" fmla="*/ 0 w 533"/>
                <a:gd name="T79" fmla="*/ 1 h 815"/>
                <a:gd name="T80" fmla="*/ 0 w 533"/>
                <a:gd name="T81" fmla="*/ 1 h 815"/>
                <a:gd name="T82" fmla="*/ 0 w 533"/>
                <a:gd name="T83" fmla="*/ 1 h 815"/>
                <a:gd name="T84" fmla="*/ 0 w 533"/>
                <a:gd name="T85" fmla="*/ 1 h 815"/>
                <a:gd name="T86" fmla="*/ 0 w 533"/>
                <a:gd name="T87" fmla="*/ 1 h 815"/>
                <a:gd name="T88" fmla="*/ 0 w 533"/>
                <a:gd name="T89" fmla="*/ 1 h 815"/>
                <a:gd name="T90" fmla="*/ 0 w 533"/>
                <a:gd name="T91" fmla="*/ 1 h 815"/>
                <a:gd name="T92" fmla="*/ 0 w 533"/>
                <a:gd name="T93" fmla="*/ 1 h 815"/>
                <a:gd name="T94" fmla="*/ 0 w 533"/>
                <a:gd name="T95" fmla="*/ 1 h 815"/>
                <a:gd name="T96" fmla="*/ 0 w 533"/>
                <a:gd name="T97" fmla="*/ 1 h 815"/>
                <a:gd name="T98" fmla="*/ 0 w 533"/>
                <a:gd name="T99" fmla="*/ 1 h 815"/>
                <a:gd name="T100" fmla="*/ 0 w 533"/>
                <a:gd name="T101" fmla="*/ 1 h 815"/>
                <a:gd name="T102" fmla="*/ 0 w 533"/>
                <a:gd name="T103" fmla="*/ 1 h 815"/>
                <a:gd name="T104" fmla="*/ 0 w 533"/>
                <a:gd name="T105" fmla="*/ 1 h 815"/>
                <a:gd name="T106" fmla="*/ 0 w 533"/>
                <a:gd name="T107" fmla="*/ 1 h 815"/>
                <a:gd name="T108" fmla="*/ 0 w 533"/>
                <a:gd name="T109" fmla="*/ 1 h 815"/>
                <a:gd name="T110" fmla="*/ 0 w 533"/>
                <a:gd name="T111" fmla="*/ 1 h 815"/>
                <a:gd name="T112" fmla="*/ 0 w 533"/>
                <a:gd name="T113" fmla="*/ 1 h 815"/>
                <a:gd name="T114" fmla="*/ 0 w 533"/>
                <a:gd name="T115" fmla="*/ 1 h 815"/>
                <a:gd name="T116" fmla="*/ 0 w 533"/>
                <a:gd name="T117" fmla="*/ 1 h 81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33"/>
                <a:gd name="T178" fmla="*/ 0 h 815"/>
                <a:gd name="T179" fmla="*/ 533 w 533"/>
                <a:gd name="T180" fmla="*/ 815 h 81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33" h="815">
                  <a:moveTo>
                    <a:pt x="431" y="200"/>
                  </a:moveTo>
                  <a:lnTo>
                    <a:pt x="433" y="198"/>
                  </a:lnTo>
                  <a:lnTo>
                    <a:pt x="436" y="198"/>
                  </a:lnTo>
                  <a:lnTo>
                    <a:pt x="441" y="205"/>
                  </a:lnTo>
                  <a:lnTo>
                    <a:pt x="448" y="215"/>
                  </a:lnTo>
                  <a:lnTo>
                    <a:pt x="456" y="220"/>
                  </a:lnTo>
                  <a:lnTo>
                    <a:pt x="468" y="218"/>
                  </a:lnTo>
                  <a:lnTo>
                    <a:pt x="498" y="188"/>
                  </a:lnTo>
                  <a:lnTo>
                    <a:pt x="491" y="200"/>
                  </a:lnTo>
                  <a:lnTo>
                    <a:pt x="485" y="213"/>
                  </a:lnTo>
                  <a:lnTo>
                    <a:pt x="478" y="228"/>
                  </a:lnTo>
                  <a:lnTo>
                    <a:pt x="480" y="243"/>
                  </a:lnTo>
                  <a:lnTo>
                    <a:pt x="505" y="262"/>
                  </a:lnTo>
                  <a:lnTo>
                    <a:pt x="495" y="267"/>
                  </a:lnTo>
                  <a:lnTo>
                    <a:pt x="491" y="277"/>
                  </a:lnTo>
                  <a:lnTo>
                    <a:pt x="502" y="297"/>
                  </a:lnTo>
                  <a:lnTo>
                    <a:pt x="512" y="320"/>
                  </a:lnTo>
                  <a:lnTo>
                    <a:pt x="520" y="346"/>
                  </a:lnTo>
                  <a:lnTo>
                    <a:pt x="528" y="371"/>
                  </a:lnTo>
                  <a:lnTo>
                    <a:pt x="532" y="396"/>
                  </a:lnTo>
                  <a:lnTo>
                    <a:pt x="533" y="423"/>
                  </a:lnTo>
                  <a:lnTo>
                    <a:pt x="530" y="449"/>
                  </a:lnTo>
                  <a:lnTo>
                    <a:pt x="525" y="476"/>
                  </a:lnTo>
                  <a:lnTo>
                    <a:pt x="523" y="470"/>
                  </a:lnTo>
                  <a:lnTo>
                    <a:pt x="527" y="463"/>
                  </a:lnTo>
                  <a:lnTo>
                    <a:pt x="525" y="453"/>
                  </a:lnTo>
                  <a:lnTo>
                    <a:pt x="523" y="446"/>
                  </a:lnTo>
                  <a:lnTo>
                    <a:pt x="518" y="456"/>
                  </a:lnTo>
                  <a:lnTo>
                    <a:pt x="515" y="480"/>
                  </a:lnTo>
                  <a:lnTo>
                    <a:pt x="512" y="505"/>
                  </a:lnTo>
                  <a:lnTo>
                    <a:pt x="508" y="530"/>
                  </a:lnTo>
                  <a:lnTo>
                    <a:pt x="507" y="555"/>
                  </a:lnTo>
                  <a:lnTo>
                    <a:pt x="500" y="578"/>
                  </a:lnTo>
                  <a:lnTo>
                    <a:pt x="495" y="604"/>
                  </a:lnTo>
                  <a:lnTo>
                    <a:pt x="488" y="625"/>
                  </a:lnTo>
                  <a:lnTo>
                    <a:pt x="480" y="649"/>
                  </a:lnTo>
                  <a:lnTo>
                    <a:pt x="468" y="654"/>
                  </a:lnTo>
                  <a:lnTo>
                    <a:pt x="461" y="664"/>
                  </a:lnTo>
                  <a:lnTo>
                    <a:pt x="453" y="674"/>
                  </a:lnTo>
                  <a:lnTo>
                    <a:pt x="448" y="686"/>
                  </a:lnTo>
                  <a:lnTo>
                    <a:pt x="443" y="697"/>
                  </a:lnTo>
                  <a:lnTo>
                    <a:pt x="438" y="709"/>
                  </a:lnTo>
                  <a:lnTo>
                    <a:pt x="433" y="721"/>
                  </a:lnTo>
                  <a:lnTo>
                    <a:pt x="429" y="734"/>
                  </a:lnTo>
                  <a:lnTo>
                    <a:pt x="414" y="734"/>
                  </a:lnTo>
                  <a:lnTo>
                    <a:pt x="396" y="815"/>
                  </a:lnTo>
                  <a:lnTo>
                    <a:pt x="388" y="801"/>
                  </a:lnTo>
                  <a:lnTo>
                    <a:pt x="391" y="788"/>
                  </a:lnTo>
                  <a:lnTo>
                    <a:pt x="389" y="781"/>
                  </a:lnTo>
                  <a:lnTo>
                    <a:pt x="388" y="776"/>
                  </a:lnTo>
                  <a:lnTo>
                    <a:pt x="383" y="771"/>
                  </a:lnTo>
                  <a:lnTo>
                    <a:pt x="376" y="771"/>
                  </a:lnTo>
                  <a:lnTo>
                    <a:pt x="364" y="778"/>
                  </a:lnTo>
                  <a:lnTo>
                    <a:pt x="379" y="759"/>
                  </a:lnTo>
                  <a:lnTo>
                    <a:pt x="396" y="741"/>
                  </a:lnTo>
                  <a:lnTo>
                    <a:pt x="409" y="721"/>
                  </a:lnTo>
                  <a:lnTo>
                    <a:pt x="421" y="702"/>
                  </a:lnTo>
                  <a:lnTo>
                    <a:pt x="428" y="679"/>
                  </a:lnTo>
                  <a:lnTo>
                    <a:pt x="433" y="657"/>
                  </a:lnTo>
                  <a:lnTo>
                    <a:pt x="434" y="634"/>
                  </a:lnTo>
                  <a:lnTo>
                    <a:pt x="431" y="612"/>
                  </a:lnTo>
                  <a:lnTo>
                    <a:pt x="426" y="597"/>
                  </a:lnTo>
                  <a:lnTo>
                    <a:pt x="418" y="583"/>
                  </a:lnTo>
                  <a:lnTo>
                    <a:pt x="404" y="572"/>
                  </a:lnTo>
                  <a:lnTo>
                    <a:pt x="393" y="567"/>
                  </a:lnTo>
                  <a:lnTo>
                    <a:pt x="383" y="563"/>
                  </a:lnTo>
                  <a:lnTo>
                    <a:pt x="372" y="562"/>
                  </a:lnTo>
                  <a:lnTo>
                    <a:pt x="364" y="562"/>
                  </a:lnTo>
                  <a:lnTo>
                    <a:pt x="357" y="562"/>
                  </a:lnTo>
                  <a:lnTo>
                    <a:pt x="341" y="565"/>
                  </a:lnTo>
                  <a:lnTo>
                    <a:pt x="326" y="572"/>
                  </a:lnTo>
                  <a:lnTo>
                    <a:pt x="322" y="560"/>
                  </a:lnTo>
                  <a:lnTo>
                    <a:pt x="322" y="548"/>
                  </a:lnTo>
                  <a:lnTo>
                    <a:pt x="320" y="535"/>
                  </a:lnTo>
                  <a:lnTo>
                    <a:pt x="315" y="527"/>
                  </a:lnTo>
                  <a:lnTo>
                    <a:pt x="307" y="535"/>
                  </a:lnTo>
                  <a:lnTo>
                    <a:pt x="305" y="547"/>
                  </a:lnTo>
                  <a:lnTo>
                    <a:pt x="304" y="558"/>
                  </a:lnTo>
                  <a:lnTo>
                    <a:pt x="309" y="572"/>
                  </a:lnTo>
                  <a:lnTo>
                    <a:pt x="309" y="585"/>
                  </a:lnTo>
                  <a:lnTo>
                    <a:pt x="300" y="594"/>
                  </a:lnTo>
                  <a:lnTo>
                    <a:pt x="295" y="580"/>
                  </a:lnTo>
                  <a:lnTo>
                    <a:pt x="292" y="568"/>
                  </a:lnTo>
                  <a:lnTo>
                    <a:pt x="289" y="557"/>
                  </a:lnTo>
                  <a:lnTo>
                    <a:pt x="289" y="545"/>
                  </a:lnTo>
                  <a:lnTo>
                    <a:pt x="289" y="532"/>
                  </a:lnTo>
                  <a:lnTo>
                    <a:pt x="289" y="520"/>
                  </a:lnTo>
                  <a:lnTo>
                    <a:pt x="289" y="506"/>
                  </a:lnTo>
                  <a:lnTo>
                    <a:pt x="289" y="495"/>
                  </a:lnTo>
                  <a:lnTo>
                    <a:pt x="282" y="488"/>
                  </a:lnTo>
                  <a:lnTo>
                    <a:pt x="275" y="500"/>
                  </a:lnTo>
                  <a:lnTo>
                    <a:pt x="272" y="515"/>
                  </a:lnTo>
                  <a:lnTo>
                    <a:pt x="270" y="530"/>
                  </a:lnTo>
                  <a:lnTo>
                    <a:pt x="272" y="547"/>
                  </a:lnTo>
                  <a:lnTo>
                    <a:pt x="272" y="562"/>
                  </a:lnTo>
                  <a:lnTo>
                    <a:pt x="275" y="578"/>
                  </a:lnTo>
                  <a:lnTo>
                    <a:pt x="279" y="595"/>
                  </a:lnTo>
                  <a:lnTo>
                    <a:pt x="284" y="612"/>
                  </a:lnTo>
                  <a:lnTo>
                    <a:pt x="274" y="622"/>
                  </a:lnTo>
                  <a:lnTo>
                    <a:pt x="265" y="610"/>
                  </a:lnTo>
                  <a:lnTo>
                    <a:pt x="264" y="590"/>
                  </a:lnTo>
                  <a:lnTo>
                    <a:pt x="262" y="572"/>
                  </a:lnTo>
                  <a:lnTo>
                    <a:pt x="262" y="555"/>
                  </a:lnTo>
                  <a:lnTo>
                    <a:pt x="262" y="540"/>
                  </a:lnTo>
                  <a:lnTo>
                    <a:pt x="260" y="523"/>
                  </a:lnTo>
                  <a:lnTo>
                    <a:pt x="260" y="506"/>
                  </a:lnTo>
                  <a:lnTo>
                    <a:pt x="262" y="490"/>
                  </a:lnTo>
                  <a:lnTo>
                    <a:pt x="265" y="471"/>
                  </a:lnTo>
                  <a:lnTo>
                    <a:pt x="260" y="464"/>
                  </a:lnTo>
                  <a:lnTo>
                    <a:pt x="255" y="475"/>
                  </a:lnTo>
                  <a:lnTo>
                    <a:pt x="250" y="486"/>
                  </a:lnTo>
                  <a:lnTo>
                    <a:pt x="247" y="498"/>
                  </a:lnTo>
                  <a:lnTo>
                    <a:pt x="247" y="513"/>
                  </a:lnTo>
                  <a:lnTo>
                    <a:pt x="243" y="525"/>
                  </a:lnTo>
                  <a:lnTo>
                    <a:pt x="243" y="538"/>
                  </a:lnTo>
                  <a:lnTo>
                    <a:pt x="242" y="552"/>
                  </a:lnTo>
                  <a:lnTo>
                    <a:pt x="242" y="567"/>
                  </a:lnTo>
                  <a:lnTo>
                    <a:pt x="235" y="570"/>
                  </a:lnTo>
                  <a:lnTo>
                    <a:pt x="228" y="572"/>
                  </a:lnTo>
                  <a:lnTo>
                    <a:pt x="228" y="555"/>
                  </a:lnTo>
                  <a:lnTo>
                    <a:pt x="230" y="538"/>
                  </a:lnTo>
                  <a:lnTo>
                    <a:pt x="230" y="521"/>
                  </a:lnTo>
                  <a:lnTo>
                    <a:pt x="232" y="506"/>
                  </a:lnTo>
                  <a:lnTo>
                    <a:pt x="232" y="490"/>
                  </a:lnTo>
                  <a:lnTo>
                    <a:pt x="233" y="475"/>
                  </a:lnTo>
                  <a:lnTo>
                    <a:pt x="238" y="459"/>
                  </a:lnTo>
                  <a:lnTo>
                    <a:pt x="245" y="446"/>
                  </a:lnTo>
                  <a:lnTo>
                    <a:pt x="242" y="446"/>
                  </a:lnTo>
                  <a:lnTo>
                    <a:pt x="232" y="459"/>
                  </a:lnTo>
                  <a:lnTo>
                    <a:pt x="225" y="476"/>
                  </a:lnTo>
                  <a:lnTo>
                    <a:pt x="217" y="493"/>
                  </a:lnTo>
                  <a:lnTo>
                    <a:pt x="208" y="511"/>
                  </a:lnTo>
                  <a:lnTo>
                    <a:pt x="210" y="493"/>
                  </a:lnTo>
                  <a:lnTo>
                    <a:pt x="213" y="476"/>
                  </a:lnTo>
                  <a:lnTo>
                    <a:pt x="217" y="458"/>
                  </a:lnTo>
                  <a:lnTo>
                    <a:pt x="222" y="443"/>
                  </a:lnTo>
                  <a:lnTo>
                    <a:pt x="225" y="426"/>
                  </a:lnTo>
                  <a:lnTo>
                    <a:pt x="228" y="409"/>
                  </a:lnTo>
                  <a:lnTo>
                    <a:pt x="232" y="394"/>
                  </a:lnTo>
                  <a:lnTo>
                    <a:pt x="237" y="379"/>
                  </a:lnTo>
                  <a:lnTo>
                    <a:pt x="228" y="389"/>
                  </a:lnTo>
                  <a:lnTo>
                    <a:pt x="220" y="399"/>
                  </a:lnTo>
                  <a:lnTo>
                    <a:pt x="212" y="409"/>
                  </a:lnTo>
                  <a:lnTo>
                    <a:pt x="205" y="421"/>
                  </a:lnTo>
                  <a:lnTo>
                    <a:pt x="198" y="433"/>
                  </a:lnTo>
                  <a:lnTo>
                    <a:pt x="191" y="444"/>
                  </a:lnTo>
                  <a:lnTo>
                    <a:pt x="186" y="456"/>
                  </a:lnTo>
                  <a:lnTo>
                    <a:pt x="185" y="470"/>
                  </a:lnTo>
                  <a:lnTo>
                    <a:pt x="181" y="446"/>
                  </a:lnTo>
                  <a:lnTo>
                    <a:pt x="181" y="423"/>
                  </a:lnTo>
                  <a:lnTo>
                    <a:pt x="181" y="399"/>
                  </a:lnTo>
                  <a:lnTo>
                    <a:pt x="185" y="377"/>
                  </a:lnTo>
                  <a:lnTo>
                    <a:pt x="186" y="354"/>
                  </a:lnTo>
                  <a:lnTo>
                    <a:pt x="191" y="332"/>
                  </a:lnTo>
                  <a:lnTo>
                    <a:pt x="196" y="310"/>
                  </a:lnTo>
                  <a:lnTo>
                    <a:pt x="205" y="290"/>
                  </a:lnTo>
                  <a:lnTo>
                    <a:pt x="201" y="287"/>
                  </a:lnTo>
                  <a:lnTo>
                    <a:pt x="198" y="285"/>
                  </a:lnTo>
                  <a:lnTo>
                    <a:pt x="188" y="297"/>
                  </a:lnTo>
                  <a:lnTo>
                    <a:pt x="183" y="312"/>
                  </a:lnTo>
                  <a:lnTo>
                    <a:pt x="176" y="325"/>
                  </a:lnTo>
                  <a:lnTo>
                    <a:pt x="175" y="340"/>
                  </a:lnTo>
                  <a:lnTo>
                    <a:pt x="176" y="322"/>
                  </a:lnTo>
                  <a:lnTo>
                    <a:pt x="178" y="307"/>
                  </a:lnTo>
                  <a:lnTo>
                    <a:pt x="180" y="292"/>
                  </a:lnTo>
                  <a:lnTo>
                    <a:pt x="183" y="277"/>
                  </a:lnTo>
                  <a:lnTo>
                    <a:pt x="185" y="262"/>
                  </a:lnTo>
                  <a:lnTo>
                    <a:pt x="188" y="247"/>
                  </a:lnTo>
                  <a:lnTo>
                    <a:pt x="193" y="232"/>
                  </a:lnTo>
                  <a:lnTo>
                    <a:pt x="198" y="218"/>
                  </a:lnTo>
                  <a:lnTo>
                    <a:pt x="191" y="211"/>
                  </a:lnTo>
                  <a:lnTo>
                    <a:pt x="185" y="213"/>
                  </a:lnTo>
                  <a:lnTo>
                    <a:pt x="178" y="225"/>
                  </a:lnTo>
                  <a:lnTo>
                    <a:pt x="170" y="237"/>
                  </a:lnTo>
                  <a:lnTo>
                    <a:pt x="161" y="247"/>
                  </a:lnTo>
                  <a:lnTo>
                    <a:pt x="156" y="260"/>
                  </a:lnTo>
                  <a:lnTo>
                    <a:pt x="156" y="243"/>
                  </a:lnTo>
                  <a:lnTo>
                    <a:pt x="161" y="228"/>
                  </a:lnTo>
                  <a:lnTo>
                    <a:pt x="166" y="215"/>
                  </a:lnTo>
                  <a:lnTo>
                    <a:pt x="171" y="201"/>
                  </a:lnTo>
                  <a:lnTo>
                    <a:pt x="176" y="186"/>
                  </a:lnTo>
                  <a:lnTo>
                    <a:pt x="183" y="175"/>
                  </a:lnTo>
                  <a:lnTo>
                    <a:pt x="190" y="160"/>
                  </a:lnTo>
                  <a:lnTo>
                    <a:pt x="198" y="148"/>
                  </a:lnTo>
                  <a:lnTo>
                    <a:pt x="186" y="138"/>
                  </a:lnTo>
                  <a:lnTo>
                    <a:pt x="148" y="175"/>
                  </a:lnTo>
                  <a:lnTo>
                    <a:pt x="153" y="156"/>
                  </a:lnTo>
                  <a:lnTo>
                    <a:pt x="161" y="139"/>
                  </a:lnTo>
                  <a:lnTo>
                    <a:pt x="171" y="123"/>
                  </a:lnTo>
                  <a:lnTo>
                    <a:pt x="185" y="108"/>
                  </a:lnTo>
                  <a:lnTo>
                    <a:pt x="171" y="101"/>
                  </a:lnTo>
                  <a:lnTo>
                    <a:pt x="160" y="106"/>
                  </a:lnTo>
                  <a:lnTo>
                    <a:pt x="148" y="116"/>
                  </a:lnTo>
                  <a:lnTo>
                    <a:pt x="138" y="124"/>
                  </a:lnTo>
                  <a:lnTo>
                    <a:pt x="143" y="114"/>
                  </a:lnTo>
                  <a:lnTo>
                    <a:pt x="153" y="104"/>
                  </a:lnTo>
                  <a:lnTo>
                    <a:pt x="163" y="94"/>
                  </a:lnTo>
                  <a:lnTo>
                    <a:pt x="173" y="84"/>
                  </a:lnTo>
                  <a:lnTo>
                    <a:pt x="163" y="79"/>
                  </a:lnTo>
                  <a:lnTo>
                    <a:pt x="153" y="81"/>
                  </a:lnTo>
                  <a:lnTo>
                    <a:pt x="143" y="84"/>
                  </a:lnTo>
                  <a:lnTo>
                    <a:pt x="134" y="89"/>
                  </a:lnTo>
                  <a:lnTo>
                    <a:pt x="82" y="126"/>
                  </a:lnTo>
                  <a:lnTo>
                    <a:pt x="87" y="109"/>
                  </a:lnTo>
                  <a:lnTo>
                    <a:pt x="96" y="94"/>
                  </a:lnTo>
                  <a:lnTo>
                    <a:pt x="106" y="77"/>
                  </a:lnTo>
                  <a:lnTo>
                    <a:pt x="119" y="64"/>
                  </a:lnTo>
                  <a:lnTo>
                    <a:pt x="113" y="57"/>
                  </a:lnTo>
                  <a:lnTo>
                    <a:pt x="104" y="56"/>
                  </a:lnTo>
                  <a:lnTo>
                    <a:pt x="87" y="57"/>
                  </a:lnTo>
                  <a:lnTo>
                    <a:pt x="87" y="46"/>
                  </a:lnTo>
                  <a:lnTo>
                    <a:pt x="79" y="41"/>
                  </a:lnTo>
                  <a:lnTo>
                    <a:pt x="67" y="42"/>
                  </a:lnTo>
                  <a:lnTo>
                    <a:pt x="57" y="46"/>
                  </a:lnTo>
                  <a:lnTo>
                    <a:pt x="47" y="47"/>
                  </a:lnTo>
                  <a:lnTo>
                    <a:pt x="37" y="51"/>
                  </a:lnTo>
                  <a:lnTo>
                    <a:pt x="27" y="51"/>
                  </a:lnTo>
                  <a:lnTo>
                    <a:pt x="19" y="51"/>
                  </a:lnTo>
                  <a:lnTo>
                    <a:pt x="9" y="47"/>
                  </a:lnTo>
                  <a:lnTo>
                    <a:pt x="0" y="46"/>
                  </a:lnTo>
                  <a:lnTo>
                    <a:pt x="10" y="41"/>
                  </a:lnTo>
                  <a:lnTo>
                    <a:pt x="25" y="36"/>
                  </a:lnTo>
                  <a:lnTo>
                    <a:pt x="37" y="30"/>
                  </a:lnTo>
                  <a:lnTo>
                    <a:pt x="51" y="22"/>
                  </a:lnTo>
                  <a:lnTo>
                    <a:pt x="62" y="19"/>
                  </a:lnTo>
                  <a:lnTo>
                    <a:pt x="76" y="15"/>
                  </a:lnTo>
                  <a:lnTo>
                    <a:pt x="87" y="10"/>
                  </a:lnTo>
                  <a:lnTo>
                    <a:pt x="98" y="4"/>
                  </a:lnTo>
                  <a:lnTo>
                    <a:pt x="82" y="4"/>
                  </a:lnTo>
                  <a:lnTo>
                    <a:pt x="119" y="4"/>
                  </a:lnTo>
                  <a:lnTo>
                    <a:pt x="119" y="0"/>
                  </a:lnTo>
                  <a:lnTo>
                    <a:pt x="166" y="4"/>
                  </a:lnTo>
                  <a:lnTo>
                    <a:pt x="215" y="14"/>
                  </a:lnTo>
                  <a:lnTo>
                    <a:pt x="260" y="30"/>
                  </a:lnTo>
                  <a:lnTo>
                    <a:pt x="305" y="54"/>
                  </a:lnTo>
                  <a:lnTo>
                    <a:pt x="344" y="81"/>
                  </a:lnTo>
                  <a:lnTo>
                    <a:pt x="379" y="114"/>
                  </a:lnTo>
                  <a:lnTo>
                    <a:pt x="408" y="154"/>
                  </a:lnTo>
                  <a:lnTo>
                    <a:pt x="431" y="200"/>
                  </a:lnTo>
                  <a:close/>
                </a:path>
              </a:pathLst>
            </a:custGeom>
            <a:solidFill>
              <a:srgbClr val="FFF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64" name="Freeform 63"/>
            <p:cNvSpPr>
              <a:spLocks/>
            </p:cNvSpPr>
            <p:nvPr/>
          </p:nvSpPr>
          <p:spPr bwMode="auto">
            <a:xfrm>
              <a:off x="2187" y="4292"/>
              <a:ext cx="272" cy="769"/>
            </a:xfrm>
            <a:custGeom>
              <a:avLst/>
              <a:gdLst>
                <a:gd name="T0" fmla="*/ 0 w 724"/>
                <a:gd name="T1" fmla="*/ 1 h 1155"/>
                <a:gd name="T2" fmla="*/ 0 w 724"/>
                <a:gd name="T3" fmla="*/ 1 h 1155"/>
                <a:gd name="T4" fmla="*/ 0 w 724"/>
                <a:gd name="T5" fmla="*/ 1 h 1155"/>
                <a:gd name="T6" fmla="*/ 0 w 724"/>
                <a:gd name="T7" fmla="*/ 1 h 1155"/>
                <a:gd name="T8" fmla="*/ 0 w 724"/>
                <a:gd name="T9" fmla="*/ 1 h 1155"/>
                <a:gd name="T10" fmla="*/ 0 w 724"/>
                <a:gd name="T11" fmla="*/ 1 h 1155"/>
                <a:gd name="T12" fmla="*/ 0 w 724"/>
                <a:gd name="T13" fmla="*/ 1 h 1155"/>
                <a:gd name="T14" fmla="*/ 0 w 724"/>
                <a:gd name="T15" fmla="*/ 1 h 1155"/>
                <a:gd name="T16" fmla="*/ 0 w 724"/>
                <a:gd name="T17" fmla="*/ 1 h 1155"/>
                <a:gd name="T18" fmla="*/ 0 w 724"/>
                <a:gd name="T19" fmla="*/ 1 h 1155"/>
                <a:gd name="T20" fmla="*/ 0 w 724"/>
                <a:gd name="T21" fmla="*/ 2 h 1155"/>
                <a:gd name="T22" fmla="*/ 0 w 724"/>
                <a:gd name="T23" fmla="*/ 2 h 1155"/>
                <a:gd name="T24" fmla="*/ 0 w 724"/>
                <a:gd name="T25" fmla="*/ 2 h 1155"/>
                <a:gd name="T26" fmla="*/ 0 w 724"/>
                <a:gd name="T27" fmla="*/ 3 h 1155"/>
                <a:gd name="T28" fmla="*/ 0 w 724"/>
                <a:gd name="T29" fmla="*/ 3 h 1155"/>
                <a:gd name="T30" fmla="*/ 0 w 724"/>
                <a:gd name="T31" fmla="*/ 3 h 1155"/>
                <a:gd name="T32" fmla="*/ 0 w 724"/>
                <a:gd name="T33" fmla="*/ 3 h 1155"/>
                <a:gd name="T34" fmla="*/ 0 w 724"/>
                <a:gd name="T35" fmla="*/ 3 h 1155"/>
                <a:gd name="T36" fmla="*/ 0 w 724"/>
                <a:gd name="T37" fmla="*/ 3 h 1155"/>
                <a:gd name="T38" fmla="*/ 0 w 724"/>
                <a:gd name="T39" fmla="*/ 3 h 1155"/>
                <a:gd name="T40" fmla="*/ 0 w 724"/>
                <a:gd name="T41" fmla="*/ 4 h 1155"/>
                <a:gd name="T42" fmla="*/ 0 w 724"/>
                <a:gd name="T43" fmla="*/ 4 h 1155"/>
                <a:gd name="T44" fmla="*/ 0 w 724"/>
                <a:gd name="T45" fmla="*/ 4 h 1155"/>
                <a:gd name="T46" fmla="*/ 0 w 724"/>
                <a:gd name="T47" fmla="*/ 5 h 1155"/>
                <a:gd name="T48" fmla="*/ 0 w 724"/>
                <a:gd name="T49" fmla="*/ 4 h 1155"/>
                <a:gd name="T50" fmla="*/ 0 w 724"/>
                <a:gd name="T51" fmla="*/ 4 h 1155"/>
                <a:gd name="T52" fmla="*/ 0 w 724"/>
                <a:gd name="T53" fmla="*/ 5 h 1155"/>
                <a:gd name="T54" fmla="*/ 0 w 724"/>
                <a:gd name="T55" fmla="*/ 5 h 1155"/>
                <a:gd name="T56" fmla="*/ 0 w 724"/>
                <a:gd name="T57" fmla="*/ 5 h 1155"/>
                <a:gd name="T58" fmla="*/ 0 w 724"/>
                <a:gd name="T59" fmla="*/ 6 h 1155"/>
                <a:gd name="T60" fmla="*/ 0 w 724"/>
                <a:gd name="T61" fmla="*/ 6 h 1155"/>
                <a:gd name="T62" fmla="*/ 0 w 724"/>
                <a:gd name="T63" fmla="*/ 5 h 1155"/>
                <a:gd name="T64" fmla="*/ 0 w 724"/>
                <a:gd name="T65" fmla="*/ 5 h 1155"/>
                <a:gd name="T66" fmla="*/ 0 w 724"/>
                <a:gd name="T67" fmla="*/ 5 h 1155"/>
                <a:gd name="T68" fmla="*/ 0 w 724"/>
                <a:gd name="T69" fmla="*/ 5 h 1155"/>
                <a:gd name="T70" fmla="*/ 0 w 724"/>
                <a:gd name="T71" fmla="*/ 5 h 1155"/>
                <a:gd name="T72" fmla="*/ 0 w 724"/>
                <a:gd name="T73" fmla="*/ 5 h 1155"/>
                <a:gd name="T74" fmla="*/ 0 w 724"/>
                <a:gd name="T75" fmla="*/ 4 h 1155"/>
                <a:gd name="T76" fmla="*/ 0 w 724"/>
                <a:gd name="T77" fmla="*/ 4 h 1155"/>
                <a:gd name="T78" fmla="*/ 0 w 724"/>
                <a:gd name="T79" fmla="*/ 4 h 1155"/>
                <a:gd name="T80" fmla="*/ 0 w 724"/>
                <a:gd name="T81" fmla="*/ 3 h 1155"/>
                <a:gd name="T82" fmla="*/ 0 w 724"/>
                <a:gd name="T83" fmla="*/ 3 h 1155"/>
                <a:gd name="T84" fmla="*/ 0 w 724"/>
                <a:gd name="T85" fmla="*/ 3 h 1155"/>
                <a:gd name="T86" fmla="*/ 0 w 724"/>
                <a:gd name="T87" fmla="*/ 3 h 1155"/>
                <a:gd name="T88" fmla="*/ 0 w 724"/>
                <a:gd name="T89" fmla="*/ 2 h 1155"/>
                <a:gd name="T90" fmla="*/ 0 w 724"/>
                <a:gd name="T91" fmla="*/ 2 h 1155"/>
                <a:gd name="T92" fmla="*/ 0 w 724"/>
                <a:gd name="T93" fmla="*/ 2 h 1155"/>
                <a:gd name="T94" fmla="*/ 0 w 724"/>
                <a:gd name="T95" fmla="*/ 1 h 1155"/>
                <a:gd name="T96" fmla="*/ 0 w 724"/>
                <a:gd name="T97" fmla="*/ 1 h 1155"/>
                <a:gd name="T98" fmla="*/ 0 w 724"/>
                <a:gd name="T99" fmla="*/ 1 h 1155"/>
                <a:gd name="T100" fmla="*/ 0 w 724"/>
                <a:gd name="T101" fmla="*/ 1 h 1155"/>
                <a:gd name="T102" fmla="*/ 0 w 724"/>
                <a:gd name="T103" fmla="*/ 1 h 1155"/>
                <a:gd name="T104" fmla="*/ 0 w 724"/>
                <a:gd name="T105" fmla="*/ 1 h 115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24"/>
                <a:gd name="T160" fmla="*/ 0 h 1155"/>
                <a:gd name="T161" fmla="*/ 724 w 724"/>
                <a:gd name="T162" fmla="*/ 1155 h 115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24" h="1155">
                  <a:moveTo>
                    <a:pt x="357" y="70"/>
                  </a:moveTo>
                  <a:lnTo>
                    <a:pt x="369" y="77"/>
                  </a:lnTo>
                  <a:lnTo>
                    <a:pt x="413" y="35"/>
                  </a:lnTo>
                  <a:lnTo>
                    <a:pt x="403" y="50"/>
                  </a:lnTo>
                  <a:lnTo>
                    <a:pt x="394" y="69"/>
                  </a:lnTo>
                  <a:lnTo>
                    <a:pt x="389" y="79"/>
                  </a:lnTo>
                  <a:lnTo>
                    <a:pt x="386" y="89"/>
                  </a:lnTo>
                  <a:lnTo>
                    <a:pt x="382" y="99"/>
                  </a:lnTo>
                  <a:lnTo>
                    <a:pt x="382" y="109"/>
                  </a:lnTo>
                  <a:lnTo>
                    <a:pt x="391" y="106"/>
                  </a:lnTo>
                  <a:lnTo>
                    <a:pt x="399" y="101"/>
                  </a:lnTo>
                  <a:lnTo>
                    <a:pt x="404" y="94"/>
                  </a:lnTo>
                  <a:lnTo>
                    <a:pt x="411" y="89"/>
                  </a:lnTo>
                  <a:lnTo>
                    <a:pt x="419" y="70"/>
                  </a:lnTo>
                  <a:lnTo>
                    <a:pt x="433" y="59"/>
                  </a:lnTo>
                  <a:lnTo>
                    <a:pt x="438" y="52"/>
                  </a:lnTo>
                  <a:lnTo>
                    <a:pt x="433" y="64"/>
                  </a:lnTo>
                  <a:lnTo>
                    <a:pt x="429" y="77"/>
                  </a:lnTo>
                  <a:lnTo>
                    <a:pt x="424" y="91"/>
                  </a:lnTo>
                  <a:lnTo>
                    <a:pt x="419" y="104"/>
                  </a:lnTo>
                  <a:lnTo>
                    <a:pt x="414" y="116"/>
                  </a:lnTo>
                  <a:lnTo>
                    <a:pt x="411" y="129"/>
                  </a:lnTo>
                  <a:lnTo>
                    <a:pt x="408" y="141"/>
                  </a:lnTo>
                  <a:lnTo>
                    <a:pt x="408" y="156"/>
                  </a:lnTo>
                  <a:lnTo>
                    <a:pt x="411" y="159"/>
                  </a:lnTo>
                  <a:lnTo>
                    <a:pt x="418" y="159"/>
                  </a:lnTo>
                  <a:lnTo>
                    <a:pt x="424" y="144"/>
                  </a:lnTo>
                  <a:lnTo>
                    <a:pt x="431" y="129"/>
                  </a:lnTo>
                  <a:lnTo>
                    <a:pt x="438" y="114"/>
                  </a:lnTo>
                  <a:lnTo>
                    <a:pt x="451" y="102"/>
                  </a:lnTo>
                  <a:lnTo>
                    <a:pt x="446" y="116"/>
                  </a:lnTo>
                  <a:lnTo>
                    <a:pt x="441" y="134"/>
                  </a:lnTo>
                  <a:lnTo>
                    <a:pt x="438" y="153"/>
                  </a:lnTo>
                  <a:lnTo>
                    <a:pt x="434" y="173"/>
                  </a:lnTo>
                  <a:lnTo>
                    <a:pt x="431" y="193"/>
                  </a:lnTo>
                  <a:lnTo>
                    <a:pt x="429" y="213"/>
                  </a:lnTo>
                  <a:lnTo>
                    <a:pt x="429" y="231"/>
                  </a:lnTo>
                  <a:lnTo>
                    <a:pt x="429" y="251"/>
                  </a:lnTo>
                  <a:lnTo>
                    <a:pt x="431" y="255"/>
                  </a:lnTo>
                  <a:lnTo>
                    <a:pt x="438" y="256"/>
                  </a:lnTo>
                  <a:lnTo>
                    <a:pt x="445" y="246"/>
                  </a:lnTo>
                  <a:lnTo>
                    <a:pt x="446" y="238"/>
                  </a:lnTo>
                  <a:lnTo>
                    <a:pt x="445" y="228"/>
                  </a:lnTo>
                  <a:lnTo>
                    <a:pt x="445" y="218"/>
                  </a:lnTo>
                  <a:lnTo>
                    <a:pt x="461" y="196"/>
                  </a:lnTo>
                  <a:lnTo>
                    <a:pt x="456" y="220"/>
                  </a:lnTo>
                  <a:lnTo>
                    <a:pt x="455" y="241"/>
                  </a:lnTo>
                  <a:lnTo>
                    <a:pt x="453" y="262"/>
                  </a:lnTo>
                  <a:lnTo>
                    <a:pt x="453" y="282"/>
                  </a:lnTo>
                  <a:lnTo>
                    <a:pt x="453" y="300"/>
                  </a:lnTo>
                  <a:lnTo>
                    <a:pt x="455" y="318"/>
                  </a:lnTo>
                  <a:lnTo>
                    <a:pt x="456" y="339"/>
                  </a:lnTo>
                  <a:lnTo>
                    <a:pt x="461" y="362"/>
                  </a:lnTo>
                  <a:lnTo>
                    <a:pt x="461" y="370"/>
                  </a:lnTo>
                  <a:lnTo>
                    <a:pt x="461" y="382"/>
                  </a:lnTo>
                  <a:lnTo>
                    <a:pt x="461" y="392"/>
                  </a:lnTo>
                  <a:lnTo>
                    <a:pt x="463" y="404"/>
                  </a:lnTo>
                  <a:lnTo>
                    <a:pt x="463" y="412"/>
                  </a:lnTo>
                  <a:lnTo>
                    <a:pt x="468" y="422"/>
                  </a:lnTo>
                  <a:lnTo>
                    <a:pt x="473" y="429"/>
                  </a:lnTo>
                  <a:lnTo>
                    <a:pt x="485" y="434"/>
                  </a:lnTo>
                  <a:lnTo>
                    <a:pt x="480" y="443"/>
                  </a:lnTo>
                  <a:lnTo>
                    <a:pt x="481" y="449"/>
                  </a:lnTo>
                  <a:lnTo>
                    <a:pt x="485" y="454"/>
                  </a:lnTo>
                  <a:lnTo>
                    <a:pt x="491" y="459"/>
                  </a:lnTo>
                  <a:lnTo>
                    <a:pt x="495" y="463"/>
                  </a:lnTo>
                  <a:lnTo>
                    <a:pt x="500" y="468"/>
                  </a:lnTo>
                  <a:lnTo>
                    <a:pt x="498" y="473"/>
                  </a:lnTo>
                  <a:lnTo>
                    <a:pt x="493" y="483"/>
                  </a:lnTo>
                  <a:lnTo>
                    <a:pt x="490" y="496"/>
                  </a:lnTo>
                  <a:lnTo>
                    <a:pt x="493" y="510"/>
                  </a:lnTo>
                  <a:lnTo>
                    <a:pt x="498" y="523"/>
                  </a:lnTo>
                  <a:lnTo>
                    <a:pt x="503" y="538"/>
                  </a:lnTo>
                  <a:lnTo>
                    <a:pt x="493" y="543"/>
                  </a:lnTo>
                  <a:lnTo>
                    <a:pt x="496" y="555"/>
                  </a:lnTo>
                  <a:lnTo>
                    <a:pt x="500" y="565"/>
                  </a:lnTo>
                  <a:lnTo>
                    <a:pt x="498" y="577"/>
                  </a:lnTo>
                  <a:lnTo>
                    <a:pt x="500" y="587"/>
                  </a:lnTo>
                  <a:lnTo>
                    <a:pt x="508" y="593"/>
                  </a:lnTo>
                  <a:lnTo>
                    <a:pt x="518" y="600"/>
                  </a:lnTo>
                  <a:lnTo>
                    <a:pt x="528" y="607"/>
                  </a:lnTo>
                  <a:lnTo>
                    <a:pt x="535" y="602"/>
                  </a:lnTo>
                  <a:lnTo>
                    <a:pt x="545" y="602"/>
                  </a:lnTo>
                  <a:lnTo>
                    <a:pt x="552" y="598"/>
                  </a:lnTo>
                  <a:lnTo>
                    <a:pt x="553" y="588"/>
                  </a:lnTo>
                  <a:lnTo>
                    <a:pt x="564" y="573"/>
                  </a:lnTo>
                  <a:lnTo>
                    <a:pt x="574" y="558"/>
                  </a:lnTo>
                  <a:lnTo>
                    <a:pt x="584" y="543"/>
                  </a:lnTo>
                  <a:lnTo>
                    <a:pt x="597" y="531"/>
                  </a:lnTo>
                  <a:lnTo>
                    <a:pt x="609" y="516"/>
                  </a:lnTo>
                  <a:lnTo>
                    <a:pt x="624" y="508"/>
                  </a:lnTo>
                  <a:lnTo>
                    <a:pt x="639" y="498"/>
                  </a:lnTo>
                  <a:lnTo>
                    <a:pt x="659" y="494"/>
                  </a:lnTo>
                  <a:lnTo>
                    <a:pt x="672" y="496"/>
                  </a:lnTo>
                  <a:lnTo>
                    <a:pt x="689" y="503"/>
                  </a:lnTo>
                  <a:lnTo>
                    <a:pt x="701" y="513"/>
                  </a:lnTo>
                  <a:lnTo>
                    <a:pt x="709" y="528"/>
                  </a:lnTo>
                  <a:lnTo>
                    <a:pt x="711" y="563"/>
                  </a:lnTo>
                  <a:lnTo>
                    <a:pt x="704" y="593"/>
                  </a:lnTo>
                  <a:lnTo>
                    <a:pt x="689" y="622"/>
                  </a:lnTo>
                  <a:lnTo>
                    <a:pt x="671" y="649"/>
                  </a:lnTo>
                  <a:lnTo>
                    <a:pt x="649" y="674"/>
                  </a:lnTo>
                  <a:lnTo>
                    <a:pt x="631" y="699"/>
                  </a:lnTo>
                  <a:lnTo>
                    <a:pt x="615" y="727"/>
                  </a:lnTo>
                  <a:lnTo>
                    <a:pt x="609" y="759"/>
                  </a:lnTo>
                  <a:lnTo>
                    <a:pt x="602" y="764"/>
                  </a:lnTo>
                  <a:lnTo>
                    <a:pt x="595" y="769"/>
                  </a:lnTo>
                  <a:lnTo>
                    <a:pt x="587" y="771"/>
                  </a:lnTo>
                  <a:lnTo>
                    <a:pt x="579" y="773"/>
                  </a:lnTo>
                  <a:lnTo>
                    <a:pt x="567" y="766"/>
                  </a:lnTo>
                  <a:lnTo>
                    <a:pt x="555" y="773"/>
                  </a:lnTo>
                  <a:lnTo>
                    <a:pt x="553" y="781"/>
                  </a:lnTo>
                  <a:lnTo>
                    <a:pt x="552" y="791"/>
                  </a:lnTo>
                  <a:lnTo>
                    <a:pt x="550" y="799"/>
                  </a:lnTo>
                  <a:lnTo>
                    <a:pt x="548" y="809"/>
                  </a:lnTo>
                  <a:lnTo>
                    <a:pt x="545" y="818"/>
                  </a:lnTo>
                  <a:lnTo>
                    <a:pt x="543" y="826"/>
                  </a:lnTo>
                  <a:lnTo>
                    <a:pt x="543" y="836"/>
                  </a:lnTo>
                  <a:lnTo>
                    <a:pt x="543" y="846"/>
                  </a:lnTo>
                  <a:lnTo>
                    <a:pt x="547" y="848"/>
                  </a:lnTo>
                  <a:lnTo>
                    <a:pt x="553" y="851"/>
                  </a:lnTo>
                  <a:lnTo>
                    <a:pt x="559" y="833"/>
                  </a:lnTo>
                  <a:lnTo>
                    <a:pt x="564" y="816"/>
                  </a:lnTo>
                  <a:lnTo>
                    <a:pt x="569" y="799"/>
                  </a:lnTo>
                  <a:lnTo>
                    <a:pt x="574" y="786"/>
                  </a:lnTo>
                  <a:lnTo>
                    <a:pt x="587" y="786"/>
                  </a:lnTo>
                  <a:lnTo>
                    <a:pt x="600" y="786"/>
                  </a:lnTo>
                  <a:lnTo>
                    <a:pt x="610" y="779"/>
                  </a:lnTo>
                  <a:lnTo>
                    <a:pt x="622" y="773"/>
                  </a:lnTo>
                  <a:lnTo>
                    <a:pt x="651" y="717"/>
                  </a:lnTo>
                  <a:lnTo>
                    <a:pt x="671" y="840"/>
                  </a:lnTo>
                  <a:lnTo>
                    <a:pt x="683" y="841"/>
                  </a:lnTo>
                  <a:lnTo>
                    <a:pt x="686" y="856"/>
                  </a:lnTo>
                  <a:lnTo>
                    <a:pt x="694" y="871"/>
                  </a:lnTo>
                  <a:lnTo>
                    <a:pt x="703" y="887"/>
                  </a:lnTo>
                  <a:lnTo>
                    <a:pt x="711" y="902"/>
                  </a:lnTo>
                  <a:lnTo>
                    <a:pt x="718" y="917"/>
                  </a:lnTo>
                  <a:lnTo>
                    <a:pt x="723" y="932"/>
                  </a:lnTo>
                  <a:lnTo>
                    <a:pt x="724" y="947"/>
                  </a:lnTo>
                  <a:lnTo>
                    <a:pt x="721" y="967"/>
                  </a:lnTo>
                  <a:lnTo>
                    <a:pt x="706" y="984"/>
                  </a:lnTo>
                  <a:lnTo>
                    <a:pt x="693" y="1001"/>
                  </a:lnTo>
                  <a:lnTo>
                    <a:pt x="679" y="1017"/>
                  </a:lnTo>
                  <a:lnTo>
                    <a:pt x="666" y="1037"/>
                  </a:lnTo>
                  <a:lnTo>
                    <a:pt x="651" y="1054"/>
                  </a:lnTo>
                  <a:lnTo>
                    <a:pt x="639" y="1073"/>
                  </a:lnTo>
                  <a:lnTo>
                    <a:pt x="629" y="1093"/>
                  </a:lnTo>
                  <a:lnTo>
                    <a:pt x="622" y="1114"/>
                  </a:lnTo>
                  <a:lnTo>
                    <a:pt x="614" y="1113"/>
                  </a:lnTo>
                  <a:lnTo>
                    <a:pt x="610" y="1119"/>
                  </a:lnTo>
                  <a:lnTo>
                    <a:pt x="609" y="1126"/>
                  </a:lnTo>
                  <a:lnTo>
                    <a:pt x="609" y="1135"/>
                  </a:lnTo>
                  <a:lnTo>
                    <a:pt x="609" y="1155"/>
                  </a:lnTo>
                  <a:lnTo>
                    <a:pt x="597" y="1121"/>
                  </a:lnTo>
                  <a:lnTo>
                    <a:pt x="585" y="1089"/>
                  </a:lnTo>
                  <a:lnTo>
                    <a:pt x="570" y="1057"/>
                  </a:lnTo>
                  <a:lnTo>
                    <a:pt x="555" y="1027"/>
                  </a:lnTo>
                  <a:lnTo>
                    <a:pt x="535" y="997"/>
                  </a:lnTo>
                  <a:lnTo>
                    <a:pt x="513" y="970"/>
                  </a:lnTo>
                  <a:lnTo>
                    <a:pt x="488" y="945"/>
                  </a:lnTo>
                  <a:lnTo>
                    <a:pt x="463" y="925"/>
                  </a:lnTo>
                  <a:lnTo>
                    <a:pt x="475" y="913"/>
                  </a:lnTo>
                  <a:lnTo>
                    <a:pt x="468" y="907"/>
                  </a:lnTo>
                  <a:lnTo>
                    <a:pt x="448" y="908"/>
                  </a:lnTo>
                  <a:lnTo>
                    <a:pt x="431" y="915"/>
                  </a:lnTo>
                  <a:lnTo>
                    <a:pt x="414" y="923"/>
                  </a:lnTo>
                  <a:lnTo>
                    <a:pt x="398" y="932"/>
                  </a:lnTo>
                  <a:lnTo>
                    <a:pt x="379" y="937"/>
                  </a:lnTo>
                  <a:lnTo>
                    <a:pt x="362" y="940"/>
                  </a:lnTo>
                  <a:lnTo>
                    <a:pt x="344" y="939"/>
                  </a:lnTo>
                  <a:lnTo>
                    <a:pt x="327" y="932"/>
                  </a:lnTo>
                  <a:lnTo>
                    <a:pt x="309" y="917"/>
                  </a:lnTo>
                  <a:lnTo>
                    <a:pt x="294" y="902"/>
                  </a:lnTo>
                  <a:lnTo>
                    <a:pt x="285" y="892"/>
                  </a:lnTo>
                  <a:lnTo>
                    <a:pt x="279" y="883"/>
                  </a:lnTo>
                  <a:lnTo>
                    <a:pt x="272" y="873"/>
                  </a:lnTo>
                  <a:lnTo>
                    <a:pt x="267" y="865"/>
                  </a:lnTo>
                  <a:lnTo>
                    <a:pt x="272" y="860"/>
                  </a:lnTo>
                  <a:lnTo>
                    <a:pt x="280" y="860"/>
                  </a:lnTo>
                  <a:lnTo>
                    <a:pt x="287" y="858"/>
                  </a:lnTo>
                  <a:lnTo>
                    <a:pt x="289" y="851"/>
                  </a:lnTo>
                  <a:lnTo>
                    <a:pt x="275" y="845"/>
                  </a:lnTo>
                  <a:lnTo>
                    <a:pt x="263" y="843"/>
                  </a:lnTo>
                  <a:lnTo>
                    <a:pt x="250" y="845"/>
                  </a:lnTo>
                  <a:lnTo>
                    <a:pt x="240" y="850"/>
                  </a:lnTo>
                  <a:lnTo>
                    <a:pt x="228" y="851"/>
                  </a:lnTo>
                  <a:lnTo>
                    <a:pt x="218" y="853"/>
                  </a:lnTo>
                  <a:lnTo>
                    <a:pt x="208" y="850"/>
                  </a:lnTo>
                  <a:lnTo>
                    <a:pt x="200" y="841"/>
                  </a:lnTo>
                  <a:lnTo>
                    <a:pt x="196" y="825"/>
                  </a:lnTo>
                  <a:lnTo>
                    <a:pt x="201" y="808"/>
                  </a:lnTo>
                  <a:lnTo>
                    <a:pt x="208" y="793"/>
                  </a:lnTo>
                  <a:lnTo>
                    <a:pt x="222" y="779"/>
                  </a:lnTo>
                  <a:lnTo>
                    <a:pt x="223" y="789"/>
                  </a:lnTo>
                  <a:lnTo>
                    <a:pt x="218" y="803"/>
                  </a:lnTo>
                  <a:lnTo>
                    <a:pt x="213" y="808"/>
                  </a:lnTo>
                  <a:lnTo>
                    <a:pt x="215" y="813"/>
                  </a:lnTo>
                  <a:lnTo>
                    <a:pt x="220" y="816"/>
                  </a:lnTo>
                  <a:lnTo>
                    <a:pt x="230" y="820"/>
                  </a:lnTo>
                  <a:lnTo>
                    <a:pt x="240" y="806"/>
                  </a:lnTo>
                  <a:lnTo>
                    <a:pt x="247" y="793"/>
                  </a:lnTo>
                  <a:lnTo>
                    <a:pt x="245" y="778"/>
                  </a:lnTo>
                  <a:lnTo>
                    <a:pt x="240" y="764"/>
                  </a:lnTo>
                  <a:lnTo>
                    <a:pt x="223" y="731"/>
                  </a:lnTo>
                  <a:lnTo>
                    <a:pt x="203" y="707"/>
                  </a:lnTo>
                  <a:lnTo>
                    <a:pt x="176" y="689"/>
                  </a:lnTo>
                  <a:lnTo>
                    <a:pt x="151" y="674"/>
                  </a:lnTo>
                  <a:lnTo>
                    <a:pt x="123" y="657"/>
                  </a:lnTo>
                  <a:lnTo>
                    <a:pt x="96" y="642"/>
                  </a:lnTo>
                  <a:lnTo>
                    <a:pt x="71" y="622"/>
                  </a:lnTo>
                  <a:lnTo>
                    <a:pt x="51" y="598"/>
                  </a:lnTo>
                  <a:lnTo>
                    <a:pt x="49" y="583"/>
                  </a:lnTo>
                  <a:lnTo>
                    <a:pt x="51" y="570"/>
                  </a:lnTo>
                  <a:lnTo>
                    <a:pt x="52" y="556"/>
                  </a:lnTo>
                  <a:lnTo>
                    <a:pt x="57" y="543"/>
                  </a:lnTo>
                  <a:lnTo>
                    <a:pt x="61" y="528"/>
                  </a:lnTo>
                  <a:lnTo>
                    <a:pt x="66" y="513"/>
                  </a:lnTo>
                  <a:lnTo>
                    <a:pt x="69" y="498"/>
                  </a:lnTo>
                  <a:lnTo>
                    <a:pt x="71" y="484"/>
                  </a:lnTo>
                  <a:lnTo>
                    <a:pt x="79" y="484"/>
                  </a:lnTo>
                  <a:lnTo>
                    <a:pt x="89" y="491"/>
                  </a:lnTo>
                  <a:lnTo>
                    <a:pt x="96" y="493"/>
                  </a:lnTo>
                  <a:lnTo>
                    <a:pt x="101" y="484"/>
                  </a:lnTo>
                  <a:lnTo>
                    <a:pt x="84" y="473"/>
                  </a:lnTo>
                  <a:lnTo>
                    <a:pt x="69" y="463"/>
                  </a:lnTo>
                  <a:lnTo>
                    <a:pt x="52" y="451"/>
                  </a:lnTo>
                  <a:lnTo>
                    <a:pt x="39" y="439"/>
                  </a:lnTo>
                  <a:lnTo>
                    <a:pt x="24" y="424"/>
                  </a:lnTo>
                  <a:lnTo>
                    <a:pt x="14" y="411"/>
                  </a:lnTo>
                  <a:lnTo>
                    <a:pt x="4" y="396"/>
                  </a:lnTo>
                  <a:lnTo>
                    <a:pt x="0" y="379"/>
                  </a:lnTo>
                  <a:lnTo>
                    <a:pt x="2" y="365"/>
                  </a:lnTo>
                  <a:lnTo>
                    <a:pt x="9" y="352"/>
                  </a:lnTo>
                  <a:lnTo>
                    <a:pt x="15" y="340"/>
                  </a:lnTo>
                  <a:lnTo>
                    <a:pt x="27" y="335"/>
                  </a:lnTo>
                  <a:lnTo>
                    <a:pt x="51" y="329"/>
                  </a:lnTo>
                  <a:lnTo>
                    <a:pt x="74" y="322"/>
                  </a:lnTo>
                  <a:lnTo>
                    <a:pt x="97" y="315"/>
                  </a:lnTo>
                  <a:lnTo>
                    <a:pt x="123" y="308"/>
                  </a:lnTo>
                  <a:lnTo>
                    <a:pt x="144" y="298"/>
                  </a:lnTo>
                  <a:lnTo>
                    <a:pt x="168" y="288"/>
                  </a:lnTo>
                  <a:lnTo>
                    <a:pt x="188" y="273"/>
                  </a:lnTo>
                  <a:lnTo>
                    <a:pt x="210" y="256"/>
                  </a:lnTo>
                  <a:lnTo>
                    <a:pt x="217" y="245"/>
                  </a:lnTo>
                  <a:lnTo>
                    <a:pt x="222" y="233"/>
                  </a:lnTo>
                  <a:lnTo>
                    <a:pt x="225" y="220"/>
                  </a:lnTo>
                  <a:lnTo>
                    <a:pt x="230" y="206"/>
                  </a:lnTo>
                  <a:lnTo>
                    <a:pt x="230" y="193"/>
                  </a:lnTo>
                  <a:lnTo>
                    <a:pt x="230" y="179"/>
                  </a:lnTo>
                  <a:lnTo>
                    <a:pt x="228" y="164"/>
                  </a:lnTo>
                  <a:lnTo>
                    <a:pt x="227" y="153"/>
                  </a:lnTo>
                  <a:lnTo>
                    <a:pt x="218" y="146"/>
                  </a:lnTo>
                  <a:lnTo>
                    <a:pt x="217" y="139"/>
                  </a:lnTo>
                  <a:lnTo>
                    <a:pt x="218" y="129"/>
                  </a:lnTo>
                  <a:lnTo>
                    <a:pt x="222" y="122"/>
                  </a:lnTo>
                  <a:lnTo>
                    <a:pt x="232" y="99"/>
                  </a:lnTo>
                  <a:lnTo>
                    <a:pt x="248" y="81"/>
                  </a:lnTo>
                  <a:lnTo>
                    <a:pt x="265" y="62"/>
                  </a:lnTo>
                  <a:lnTo>
                    <a:pt x="287" y="49"/>
                  </a:lnTo>
                  <a:lnTo>
                    <a:pt x="307" y="34"/>
                  </a:lnTo>
                  <a:lnTo>
                    <a:pt x="331" y="22"/>
                  </a:lnTo>
                  <a:lnTo>
                    <a:pt x="352" y="10"/>
                  </a:lnTo>
                  <a:lnTo>
                    <a:pt x="376" y="0"/>
                  </a:lnTo>
                  <a:lnTo>
                    <a:pt x="369" y="14"/>
                  </a:lnTo>
                  <a:lnTo>
                    <a:pt x="364" y="32"/>
                  </a:lnTo>
                  <a:lnTo>
                    <a:pt x="361" y="40"/>
                  </a:lnTo>
                  <a:lnTo>
                    <a:pt x="359" y="50"/>
                  </a:lnTo>
                  <a:lnTo>
                    <a:pt x="357" y="60"/>
                  </a:lnTo>
                  <a:lnTo>
                    <a:pt x="357" y="70"/>
                  </a:lnTo>
                  <a:close/>
                </a:path>
              </a:pathLst>
            </a:custGeom>
            <a:solidFill>
              <a:srgbClr val="F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65" name="Freeform 64"/>
            <p:cNvSpPr>
              <a:spLocks/>
            </p:cNvSpPr>
            <p:nvPr/>
          </p:nvSpPr>
          <p:spPr bwMode="auto">
            <a:xfrm>
              <a:off x="2278" y="4365"/>
              <a:ext cx="41" cy="68"/>
            </a:xfrm>
            <a:custGeom>
              <a:avLst/>
              <a:gdLst>
                <a:gd name="T0" fmla="*/ 0 w 110"/>
                <a:gd name="T1" fmla="*/ 1 h 100"/>
                <a:gd name="T2" fmla="*/ 0 w 110"/>
                <a:gd name="T3" fmla="*/ 1 h 100"/>
                <a:gd name="T4" fmla="*/ 0 w 110"/>
                <a:gd name="T5" fmla="*/ 1 h 100"/>
                <a:gd name="T6" fmla="*/ 0 w 110"/>
                <a:gd name="T7" fmla="*/ 1 h 100"/>
                <a:gd name="T8" fmla="*/ 0 w 110"/>
                <a:gd name="T9" fmla="*/ 1 h 100"/>
                <a:gd name="T10" fmla="*/ 0 w 110"/>
                <a:gd name="T11" fmla="*/ 1 h 100"/>
                <a:gd name="T12" fmla="*/ 0 w 110"/>
                <a:gd name="T13" fmla="*/ 1 h 100"/>
                <a:gd name="T14" fmla="*/ 0 w 110"/>
                <a:gd name="T15" fmla="*/ 1 h 100"/>
                <a:gd name="T16" fmla="*/ 0 w 110"/>
                <a:gd name="T17" fmla="*/ 1 h 100"/>
                <a:gd name="T18" fmla="*/ 0 w 110"/>
                <a:gd name="T19" fmla="*/ 1 h 100"/>
                <a:gd name="T20" fmla="*/ 0 w 110"/>
                <a:gd name="T21" fmla="*/ 1 h 100"/>
                <a:gd name="T22" fmla="*/ 0 w 110"/>
                <a:gd name="T23" fmla="*/ 1 h 100"/>
                <a:gd name="T24" fmla="*/ 0 w 110"/>
                <a:gd name="T25" fmla="*/ 1 h 100"/>
                <a:gd name="T26" fmla="*/ 0 w 110"/>
                <a:gd name="T27" fmla="*/ 1 h 100"/>
                <a:gd name="T28" fmla="*/ 0 w 110"/>
                <a:gd name="T29" fmla="*/ 1 h 100"/>
                <a:gd name="T30" fmla="*/ 0 w 110"/>
                <a:gd name="T31" fmla="*/ 1 h 100"/>
                <a:gd name="T32" fmla="*/ 0 w 110"/>
                <a:gd name="T33" fmla="*/ 0 h 100"/>
                <a:gd name="T34" fmla="*/ 0 w 110"/>
                <a:gd name="T35" fmla="*/ 1 h 100"/>
                <a:gd name="T36" fmla="*/ 0 w 110"/>
                <a:gd name="T37" fmla="*/ 1 h 100"/>
                <a:gd name="T38" fmla="*/ 0 w 110"/>
                <a:gd name="T39" fmla="*/ 1 h 100"/>
                <a:gd name="T40" fmla="*/ 0 w 110"/>
                <a:gd name="T41" fmla="*/ 1 h 100"/>
                <a:gd name="T42" fmla="*/ 0 w 110"/>
                <a:gd name="T43" fmla="*/ 1 h 100"/>
                <a:gd name="T44" fmla="*/ 0 w 110"/>
                <a:gd name="T45" fmla="*/ 1 h 100"/>
                <a:gd name="T46" fmla="*/ 0 w 110"/>
                <a:gd name="T47" fmla="*/ 1 h 100"/>
                <a:gd name="T48" fmla="*/ 0 w 110"/>
                <a:gd name="T49" fmla="*/ 1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0"/>
                <a:gd name="T76" fmla="*/ 0 h 100"/>
                <a:gd name="T77" fmla="*/ 110 w 110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0" h="100">
                  <a:moveTo>
                    <a:pt x="110" y="100"/>
                  </a:moveTo>
                  <a:lnTo>
                    <a:pt x="100" y="90"/>
                  </a:lnTo>
                  <a:lnTo>
                    <a:pt x="90" y="82"/>
                  </a:lnTo>
                  <a:lnTo>
                    <a:pt x="80" y="73"/>
                  </a:lnTo>
                  <a:lnTo>
                    <a:pt x="72" y="65"/>
                  </a:lnTo>
                  <a:lnTo>
                    <a:pt x="60" y="55"/>
                  </a:lnTo>
                  <a:lnTo>
                    <a:pt x="50" y="48"/>
                  </a:lnTo>
                  <a:lnTo>
                    <a:pt x="38" y="43"/>
                  </a:lnTo>
                  <a:lnTo>
                    <a:pt x="25" y="40"/>
                  </a:lnTo>
                  <a:lnTo>
                    <a:pt x="16" y="43"/>
                  </a:lnTo>
                  <a:lnTo>
                    <a:pt x="16" y="52"/>
                  </a:lnTo>
                  <a:lnTo>
                    <a:pt x="16" y="58"/>
                  </a:lnTo>
                  <a:lnTo>
                    <a:pt x="5" y="58"/>
                  </a:lnTo>
                  <a:lnTo>
                    <a:pt x="0" y="42"/>
                  </a:lnTo>
                  <a:lnTo>
                    <a:pt x="5" y="27"/>
                  </a:lnTo>
                  <a:lnTo>
                    <a:pt x="13" y="11"/>
                  </a:lnTo>
                  <a:lnTo>
                    <a:pt x="21" y="0"/>
                  </a:lnTo>
                  <a:lnTo>
                    <a:pt x="37" y="3"/>
                  </a:lnTo>
                  <a:lnTo>
                    <a:pt x="52" y="13"/>
                  </a:lnTo>
                  <a:lnTo>
                    <a:pt x="65" y="23"/>
                  </a:lnTo>
                  <a:lnTo>
                    <a:pt x="77" y="38"/>
                  </a:lnTo>
                  <a:lnTo>
                    <a:pt x="85" y="53"/>
                  </a:lnTo>
                  <a:lnTo>
                    <a:pt x="95" y="68"/>
                  </a:lnTo>
                  <a:lnTo>
                    <a:pt x="102" y="83"/>
                  </a:lnTo>
                  <a:lnTo>
                    <a:pt x="110" y="1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66" name="Freeform 65"/>
            <p:cNvSpPr>
              <a:spLocks/>
            </p:cNvSpPr>
            <p:nvPr/>
          </p:nvSpPr>
          <p:spPr bwMode="auto">
            <a:xfrm>
              <a:off x="2261" y="4413"/>
              <a:ext cx="56" cy="266"/>
            </a:xfrm>
            <a:custGeom>
              <a:avLst/>
              <a:gdLst>
                <a:gd name="T0" fmla="*/ 0 w 150"/>
                <a:gd name="T1" fmla="*/ 1 h 397"/>
                <a:gd name="T2" fmla="*/ 0 w 150"/>
                <a:gd name="T3" fmla="*/ 1 h 397"/>
                <a:gd name="T4" fmla="*/ 0 w 150"/>
                <a:gd name="T5" fmla="*/ 1 h 397"/>
                <a:gd name="T6" fmla="*/ 0 w 150"/>
                <a:gd name="T7" fmla="*/ 1 h 397"/>
                <a:gd name="T8" fmla="*/ 0 w 150"/>
                <a:gd name="T9" fmla="*/ 1 h 397"/>
                <a:gd name="T10" fmla="*/ 0 w 150"/>
                <a:gd name="T11" fmla="*/ 1 h 397"/>
                <a:gd name="T12" fmla="*/ 0 w 150"/>
                <a:gd name="T13" fmla="*/ 1 h 397"/>
                <a:gd name="T14" fmla="*/ 0 w 150"/>
                <a:gd name="T15" fmla="*/ 1 h 397"/>
                <a:gd name="T16" fmla="*/ 0 w 150"/>
                <a:gd name="T17" fmla="*/ 1 h 397"/>
                <a:gd name="T18" fmla="*/ 0 w 150"/>
                <a:gd name="T19" fmla="*/ 1 h 397"/>
                <a:gd name="T20" fmla="*/ 0 w 150"/>
                <a:gd name="T21" fmla="*/ 1 h 397"/>
                <a:gd name="T22" fmla="*/ 0 w 150"/>
                <a:gd name="T23" fmla="*/ 1 h 397"/>
                <a:gd name="T24" fmla="*/ 0 w 150"/>
                <a:gd name="T25" fmla="*/ 1 h 397"/>
                <a:gd name="T26" fmla="*/ 0 w 150"/>
                <a:gd name="T27" fmla="*/ 1 h 397"/>
                <a:gd name="T28" fmla="*/ 0 w 150"/>
                <a:gd name="T29" fmla="*/ 1 h 397"/>
                <a:gd name="T30" fmla="*/ 0 w 150"/>
                <a:gd name="T31" fmla="*/ 1 h 397"/>
                <a:gd name="T32" fmla="*/ 0 w 150"/>
                <a:gd name="T33" fmla="*/ 1 h 397"/>
                <a:gd name="T34" fmla="*/ 0 w 150"/>
                <a:gd name="T35" fmla="*/ 1 h 397"/>
                <a:gd name="T36" fmla="*/ 0 w 150"/>
                <a:gd name="T37" fmla="*/ 1 h 397"/>
                <a:gd name="T38" fmla="*/ 0 w 150"/>
                <a:gd name="T39" fmla="*/ 1 h 397"/>
                <a:gd name="T40" fmla="*/ 0 w 150"/>
                <a:gd name="T41" fmla="*/ 1 h 397"/>
                <a:gd name="T42" fmla="*/ 0 w 150"/>
                <a:gd name="T43" fmla="*/ 1 h 397"/>
                <a:gd name="T44" fmla="*/ 0 w 150"/>
                <a:gd name="T45" fmla="*/ 2 h 397"/>
                <a:gd name="T46" fmla="*/ 0 w 150"/>
                <a:gd name="T47" fmla="*/ 2 h 397"/>
                <a:gd name="T48" fmla="*/ 0 w 150"/>
                <a:gd name="T49" fmla="*/ 2 h 397"/>
                <a:gd name="T50" fmla="*/ 0 w 150"/>
                <a:gd name="T51" fmla="*/ 2 h 397"/>
                <a:gd name="T52" fmla="*/ 0 w 150"/>
                <a:gd name="T53" fmla="*/ 2 h 397"/>
                <a:gd name="T54" fmla="*/ 0 w 150"/>
                <a:gd name="T55" fmla="*/ 2 h 397"/>
                <a:gd name="T56" fmla="*/ 0 w 150"/>
                <a:gd name="T57" fmla="*/ 1 h 397"/>
                <a:gd name="T58" fmla="*/ 0 w 150"/>
                <a:gd name="T59" fmla="*/ 1 h 397"/>
                <a:gd name="T60" fmla="*/ 0 w 150"/>
                <a:gd name="T61" fmla="*/ 1 h 397"/>
                <a:gd name="T62" fmla="*/ 0 w 150"/>
                <a:gd name="T63" fmla="*/ 1 h 397"/>
                <a:gd name="T64" fmla="*/ 0 w 150"/>
                <a:gd name="T65" fmla="*/ 2 h 397"/>
                <a:gd name="T66" fmla="*/ 0 w 150"/>
                <a:gd name="T67" fmla="*/ 2 h 397"/>
                <a:gd name="T68" fmla="*/ 0 w 150"/>
                <a:gd name="T69" fmla="*/ 2 h 397"/>
                <a:gd name="T70" fmla="*/ 0 w 150"/>
                <a:gd name="T71" fmla="*/ 2 h 397"/>
                <a:gd name="T72" fmla="*/ 0 w 150"/>
                <a:gd name="T73" fmla="*/ 1 h 397"/>
                <a:gd name="T74" fmla="*/ 0 w 150"/>
                <a:gd name="T75" fmla="*/ 1 h 397"/>
                <a:gd name="T76" fmla="*/ 0 w 150"/>
                <a:gd name="T77" fmla="*/ 1 h 397"/>
                <a:gd name="T78" fmla="*/ 0 w 150"/>
                <a:gd name="T79" fmla="*/ 1 h 397"/>
                <a:gd name="T80" fmla="*/ 0 w 150"/>
                <a:gd name="T81" fmla="*/ 1 h 397"/>
                <a:gd name="T82" fmla="*/ 0 w 150"/>
                <a:gd name="T83" fmla="*/ 1 h 397"/>
                <a:gd name="T84" fmla="*/ 0 w 150"/>
                <a:gd name="T85" fmla="*/ 1 h 397"/>
                <a:gd name="T86" fmla="*/ 0 w 150"/>
                <a:gd name="T87" fmla="*/ 1 h 397"/>
                <a:gd name="T88" fmla="*/ 0 w 150"/>
                <a:gd name="T89" fmla="*/ 1 h 397"/>
                <a:gd name="T90" fmla="*/ 0 w 150"/>
                <a:gd name="T91" fmla="*/ 0 h 3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0"/>
                <a:gd name="T139" fmla="*/ 0 h 397"/>
                <a:gd name="T140" fmla="*/ 150 w 150"/>
                <a:gd name="T141" fmla="*/ 397 h 39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0" h="397">
                  <a:moveTo>
                    <a:pt x="104" y="1"/>
                  </a:moveTo>
                  <a:lnTo>
                    <a:pt x="113" y="18"/>
                  </a:lnTo>
                  <a:lnTo>
                    <a:pt x="123" y="37"/>
                  </a:lnTo>
                  <a:lnTo>
                    <a:pt x="126" y="45"/>
                  </a:lnTo>
                  <a:lnTo>
                    <a:pt x="129" y="53"/>
                  </a:lnTo>
                  <a:lnTo>
                    <a:pt x="133" y="63"/>
                  </a:lnTo>
                  <a:lnTo>
                    <a:pt x="136" y="73"/>
                  </a:lnTo>
                  <a:lnTo>
                    <a:pt x="126" y="57"/>
                  </a:lnTo>
                  <a:lnTo>
                    <a:pt x="116" y="42"/>
                  </a:lnTo>
                  <a:lnTo>
                    <a:pt x="104" y="27"/>
                  </a:lnTo>
                  <a:lnTo>
                    <a:pt x="94" y="11"/>
                  </a:lnTo>
                  <a:lnTo>
                    <a:pt x="79" y="20"/>
                  </a:lnTo>
                  <a:lnTo>
                    <a:pt x="66" y="32"/>
                  </a:lnTo>
                  <a:lnTo>
                    <a:pt x="54" y="45"/>
                  </a:lnTo>
                  <a:lnTo>
                    <a:pt x="46" y="62"/>
                  </a:lnTo>
                  <a:lnTo>
                    <a:pt x="64" y="67"/>
                  </a:lnTo>
                  <a:lnTo>
                    <a:pt x="83" y="79"/>
                  </a:lnTo>
                  <a:lnTo>
                    <a:pt x="98" y="92"/>
                  </a:lnTo>
                  <a:lnTo>
                    <a:pt x="113" y="110"/>
                  </a:lnTo>
                  <a:lnTo>
                    <a:pt x="123" y="129"/>
                  </a:lnTo>
                  <a:lnTo>
                    <a:pt x="133" y="149"/>
                  </a:lnTo>
                  <a:lnTo>
                    <a:pt x="141" y="169"/>
                  </a:lnTo>
                  <a:lnTo>
                    <a:pt x="150" y="189"/>
                  </a:lnTo>
                  <a:lnTo>
                    <a:pt x="141" y="177"/>
                  </a:lnTo>
                  <a:lnTo>
                    <a:pt x="136" y="191"/>
                  </a:lnTo>
                  <a:lnTo>
                    <a:pt x="135" y="206"/>
                  </a:lnTo>
                  <a:lnTo>
                    <a:pt x="133" y="221"/>
                  </a:lnTo>
                  <a:lnTo>
                    <a:pt x="131" y="239"/>
                  </a:lnTo>
                  <a:lnTo>
                    <a:pt x="124" y="253"/>
                  </a:lnTo>
                  <a:lnTo>
                    <a:pt x="119" y="268"/>
                  </a:lnTo>
                  <a:lnTo>
                    <a:pt x="108" y="280"/>
                  </a:lnTo>
                  <a:lnTo>
                    <a:pt x="94" y="290"/>
                  </a:lnTo>
                  <a:lnTo>
                    <a:pt x="79" y="286"/>
                  </a:lnTo>
                  <a:lnTo>
                    <a:pt x="69" y="280"/>
                  </a:lnTo>
                  <a:lnTo>
                    <a:pt x="59" y="270"/>
                  </a:lnTo>
                  <a:lnTo>
                    <a:pt x="54" y="261"/>
                  </a:lnTo>
                  <a:lnTo>
                    <a:pt x="49" y="249"/>
                  </a:lnTo>
                  <a:lnTo>
                    <a:pt x="44" y="238"/>
                  </a:lnTo>
                  <a:lnTo>
                    <a:pt x="37" y="228"/>
                  </a:lnTo>
                  <a:lnTo>
                    <a:pt x="32" y="219"/>
                  </a:lnTo>
                  <a:lnTo>
                    <a:pt x="32" y="236"/>
                  </a:lnTo>
                  <a:lnTo>
                    <a:pt x="34" y="256"/>
                  </a:lnTo>
                  <a:lnTo>
                    <a:pt x="36" y="275"/>
                  </a:lnTo>
                  <a:lnTo>
                    <a:pt x="42" y="293"/>
                  </a:lnTo>
                  <a:lnTo>
                    <a:pt x="47" y="310"/>
                  </a:lnTo>
                  <a:lnTo>
                    <a:pt x="57" y="327"/>
                  </a:lnTo>
                  <a:lnTo>
                    <a:pt x="69" y="340"/>
                  </a:lnTo>
                  <a:lnTo>
                    <a:pt x="86" y="355"/>
                  </a:lnTo>
                  <a:lnTo>
                    <a:pt x="111" y="350"/>
                  </a:lnTo>
                  <a:lnTo>
                    <a:pt x="108" y="355"/>
                  </a:lnTo>
                  <a:lnTo>
                    <a:pt x="104" y="358"/>
                  </a:lnTo>
                  <a:lnTo>
                    <a:pt x="98" y="360"/>
                  </a:lnTo>
                  <a:lnTo>
                    <a:pt x="94" y="362"/>
                  </a:lnTo>
                  <a:lnTo>
                    <a:pt x="69" y="348"/>
                  </a:lnTo>
                  <a:lnTo>
                    <a:pt x="51" y="332"/>
                  </a:lnTo>
                  <a:lnTo>
                    <a:pt x="37" y="311"/>
                  </a:lnTo>
                  <a:lnTo>
                    <a:pt x="31" y="290"/>
                  </a:lnTo>
                  <a:lnTo>
                    <a:pt x="24" y="265"/>
                  </a:lnTo>
                  <a:lnTo>
                    <a:pt x="21" y="239"/>
                  </a:lnTo>
                  <a:lnTo>
                    <a:pt x="17" y="213"/>
                  </a:lnTo>
                  <a:lnTo>
                    <a:pt x="15" y="189"/>
                  </a:lnTo>
                  <a:lnTo>
                    <a:pt x="12" y="214"/>
                  </a:lnTo>
                  <a:lnTo>
                    <a:pt x="12" y="243"/>
                  </a:lnTo>
                  <a:lnTo>
                    <a:pt x="12" y="268"/>
                  </a:lnTo>
                  <a:lnTo>
                    <a:pt x="15" y="296"/>
                  </a:lnTo>
                  <a:lnTo>
                    <a:pt x="19" y="322"/>
                  </a:lnTo>
                  <a:lnTo>
                    <a:pt x="24" y="348"/>
                  </a:lnTo>
                  <a:lnTo>
                    <a:pt x="32" y="372"/>
                  </a:lnTo>
                  <a:lnTo>
                    <a:pt x="44" y="397"/>
                  </a:lnTo>
                  <a:lnTo>
                    <a:pt x="27" y="367"/>
                  </a:lnTo>
                  <a:lnTo>
                    <a:pt x="17" y="338"/>
                  </a:lnTo>
                  <a:lnTo>
                    <a:pt x="9" y="306"/>
                  </a:lnTo>
                  <a:lnTo>
                    <a:pt x="4" y="276"/>
                  </a:lnTo>
                  <a:lnTo>
                    <a:pt x="0" y="243"/>
                  </a:lnTo>
                  <a:lnTo>
                    <a:pt x="0" y="211"/>
                  </a:lnTo>
                  <a:lnTo>
                    <a:pt x="2" y="179"/>
                  </a:lnTo>
                  <a:lnTo>
                    <a:pt x="9" y="149"/>
                  </a:lnTo>
                  <a:lnTo>
                    <a:pt x="14" y="139"/>
                  </a:lnTo>
                  <a:lnTo>
                    <a:pt x="19" y="130"/>
                  </a:lnTo>
                  <a:lnTo>
                    <a:pt x="22" y="120"/>
                  </a:lnTo>
                  <a:lnTo>
                    <a:pt x="26" y="110"/>
                  </a:lnTo>
                  <a:lnTo>
                    <a:pt x="27" y="99"/>
                  </a:lnTo>
                  <a:lnTo>
                    <a:pt x="29" y="87"/>
                  </a:lnTo>
                  <a:lnTo>
                    <a:pt x="27" y="77"/>
                  </a:lnTo>
                  <a:lnTo>
                    <a:pt x="27" y="68"/>
                  </a:lnTo>
                  <a:lnTo>
                    <a:pt x="32" y="55"/>
                  </a:lnTo>
                  <a:lnTo>
                    <a:pt x="37" y="43"/>
                  </a:lnTo>
                  <a:lnTo>
                    <a:pt x="44" y="30"/>
                  </a:lnTo>
                  <a:lnTo>
                    <a:pt x="54" y="20"/>
                  </a:lnTo>
                  <a:lnTo>
                    <a:pt x="64" y="10"/>
                  </a:lnTo>
                  <a:lnTo>
                    <a:pt x="76" y="3"/>
                  </a:lnTo>
                  <a:lnTo>
                    <a:pt x="88" y="0"/>
                  </a:lnTo>
                  <a:lnTo>
                    <a:pt x="104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67" name="Freeform 66"/>
            <p:cNvSpPr>
              <a:spLocks/>
            </p:cNvSpPr>
            <p:nvPr/>
          </p:nvSpPr>
          <p:spPr bwMode="auto">
            <a:xfrm>
              <a:off x="2276" y="4476"/>
              <a:ext cx="31" cy="119"/>
            </a:xfrm>
            <a:custGeom>
              <a:avLst/>
              <a:gdLst>
                <a:gd name="T0" fmla="*/ 0 w 83"/>
                <a:gd name="T1" fmla="*/ 1 h 177"/>
                <a:gd name="T2" fmla="*/ 0 w 83"/>
                <a:gd name="T3" fmla="*/ 1 h 177"/>
                <a:gd name="T4" fmla="*/ 0 w 83"/>
                <a:gd name="T5" fmla="*/ 1 h 177"/>
                <a:gd name="T6" fmla="*/ 0 w 83"/>
                <a:gd name="T7" fmla="*/ 1 h 177"/>
                <a:gd name="T8" fmla="*/ 0 w 83"/>
                <a:gd name="T9" fmla="*/ 1 h 177"/>
                <a:gd name="T10" fmla="*/ 0 w 83"/>
                <a:gd name="T11" fmla="*/ 1 h 177"/>
                <a:gd name="T12" fmla="*/ 0 w 83"/>
                <a:gd name="T13" fmla="*/ 1 h 177"/>
                <a:gd name="T14" fmla="*/ 0 w 83"/>
                <a:gd name="T15" fmla="*/ 1 h 177"/>
                <a:gd name="T16" fmla="*/ 0 w 83"/>
                <a:gd name="T17" fmla="*/ 1 h 177"/>
                <a:gd name="T18" fmla="*/ 0 w 83"/>
                <a:gd name="T19" fmla="*/ 1 h 177"/>
                <a:gd name="T20" fmla="*/ 0 w 83"/>
                <a:gd name="T21" fmla="*/ 1 h 177"/>
                <a:gd name="T22" fmla="*/ 0 w 83"/>
                <a:gd name="T23" fmla="*/ 1 h 177"/>
                <a:gd name="T24" fmla="*/ 0 w 83"/>
                <a:gd name="T25" fmla="*/ 1 h 177"/>
                <a:gd name="T26" fmla="*/ 0 w 83"/>
                <a:gd name="T27" fmla="*/ 1 h 177"/>
                <a:gd name="T28" fmla="*/ 0 w 83"/>
                <a:gd name="T29" fmla="*/ 1 h 177"/>
                <a:gd name="T30" fmla="*/ 0 w 83"/>
                <a:gd name="T31" fmla="*/ 1 h 177"/>
                <a:gd name="T32" fmla="*/ 0 w 83"/>
                <a:gd name="T33" fmla="*/ 1 h 177"/>
                <a:gd name="T34" fmla="*/ 0 w 83"/>
                <a:gd name="T35" fmla="*/ 1 h 177"/>
                <a:gd name="T36" fmla="*/ 0 w 83"/>
                <a:gd name="T37" fmla="*/ 1 h 177"/>
                <a:gd name="T38" fmla="*/ 0 w 83"/>
                <a:gd name="T39" fmla="*/ 1 h 177"/>
                <a:gd name="T40" fmla="*/ 0 w 83"/>
                <a:gd name="T41" fmla="*/ 1 h 177"/>
                <a:gd name="T42" fmla="*/ 0 w 83"/>
                <a:gd name="T43" fmla="*/ 1 h 177"/>
                <a:gd name="T44" fmla="*/ 0 w 83"/>
                <a:gd name="T45" fmla="*/ 1 h 177"/>
                <a:gd name="T46" fmla="*/ 0 w 83"/>
                <a:gd name="T47" fmla="*/ 1 h 177"/>
                <a:gd name="T48" fmla="*/ 0 w 83"/>
                <a:gd name="T49" fmla="*/ 1 h 177"/>
                <a:gd name="T50" fmla="*/ 0 w 83"/>
                <a:gd name="T51" fmla="*/ 1 h 177"/>
                <a:gd name="T52" fmla="*/ 0 w 83"/>
                <a:gd name="T53" fmla="*/ 1 h 177"/>
                <a:gd name="T54" fmla="*/ 0 w 83"/>
                <a:gd name="T55" fmla="*/ 0 h 177"/>
                <a:gd name="T56" fmla="*/ 0 w 83"/>
                <a:gd name="T57" fmla="*/ 1 h 177"/>
                <a:gd name="T58" fmla="*/ 0 w 83"/>
                <a:gd name="T59" fmla="*/ 1 h 177"/>
                <a:gd name="T60" fmla="*/ 0 w 83"/>
                <a:gd name="T61" fmla="*/ 1 h 177"/>
                <a:gd name="T62" fmla="*/ 0 w 83"/>
                <a:gd name="T63" fmla="*/ 1 h 177"/>
                <a:gd name="T64" fmla="*/ 0 w 83"/>
                <a:gd name="T65" fmla="*/ 1 h 177"/>
                <a:gd name="T66" fmla="*/ 0 w 83"/>
                <a:gd name="T67" fmla="*/ 1 h 177"/>
                <a:gd name="T68" fmla="*/ 0 w 83"/>
                <a:gd name="T69" fmla="*/ 1 h 177"/>
                <a:gd name="T70" fmla="*/ 0 w 83"/>
                <a:gd name="T71" fmla="*/ 1 h 17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3"/>
                <a:gd name="T109" fmla="*/ 0 h 177"/>
                <a:gd name="T110" fmla="*/ 83 w 83"/>
                <a:gd name="T111" fmla="*/ 177 h 17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3" h="177">
                  <a:moveTo>
                    <a:pt x="83" y="73"/>
                  </a:moveTo>
                  <a:lnTo>
                    <a:pt x="82" y="87"/>
                  </a:lnTo>
                  <a:lnTo>
                    <a:pt x="82" y="102"/>
                  </a:lnTo>
                  <a:lnTo>
                    <a:pt x="82" y="117"/>
                  </a:lnTo>
                  <a:lnTo>
                    <a:pt x="83" y="132"/>
                  </a:lnTo>
                  <a:lnTo>
                    <a:pt x="80" y="144"/>
                  </a:lnTo>
                  <a:lnTo>
                    <a:pt x="75" y="157"/>
                  </a:lnTo>
                  <a:lnTo>
                    <a:pt x="67" y="167"/>
                  </a:lnTo>
                  <a:lnTo>
                    <a:pt x="53" y="177"/>
                  </a:lnTo>
                  <a:lnTo>
                    <a:pt x="42" y="172"/>
                  </a:lnTo>
                  <a:lnTo>
                    <a:pt x="35" y="169"/>
                  </a:lnTo>
                  <a:lnTo>
                    <a:pt x="28" y="160"/>
                  </a:lnTo>
                  <a:lnTo>
                    <a:pt x="23" y="154"/>
                  </a:lnTo>
                  <a:lnTo>
                    <a:pt x="18" y="144"/>
                  </a:lnTo>
                  <a:lnTo>
                    <a:pt x="15" y="135"/>
                  </a:lnTo>
                  <a:lnTo>
                    <a:pt x="11" y="125"/>
                  </a:lnTo>
                  <a:lnTo>
                    <a:pt x="8" y="120"/>
                  </a:lnTo>
                  <a:lnTo>
                    <a:pt x="0" y="85"/>
                  </a:lnTo>
                  <a:lnTo>
                    <a:pt x="6" y="85"/>
                  </a:lnTo>
                  <a:lnTo>
                    <a:pt x="15" y="85"/>
                  </a:lnTo>
                  <a:lnTo>
                    <a:pt x="20" y="75"/>
                  </a:lnTo>
                  <a:lnTo>
                    <a:pt x="25" y="67"/>
                  </a:lnTo>
                  <a:lnTo>
                    <a:pt x="28" y="55"/>
                  </a:lnTo>
                  <a:lnTo>
                    <a:pt x="31" y="45"/>
                  </a:lnTo>
                  <a:lnTo>
                    <a:pt x="31" y="33"/>
                  </a:lnTo>
                  <a:lnTo>
                    <a:pt x="31" y="21"/>
                  </a:lnTo>
                  <a:lnTo>
                    <a:pt x="30" y="10"/>
                  </a:lnTo>
                  <a:lnTo>
                    <a:pt x="30" y="0"/>
                  </a:lnTo>
                  <a:lnTo>
                    <a:pt x="38" y="5"/>
                  </a:lnTo>
                  <a:lnTo>
                    <a:pt x="47" y="13"/>
                  </a:lnTo>
                  <a:lnTo>
                    <a:pt x="55" y="21"/>
                  </a:lnTo>
                  <a:lnTo>
                    <a:pt x="65" y="31"/>
                  </a:lnTo>
                  <a:lnTo>
                    <a:pt x="72" y="41"/>
                  </a:lnTo>
                  <a:lnTo>
                    <a:pt x="78" y="52"/>
                  </a:lnTo>
                  <a:lnTo>
                    <a:pt x="82" y="62"/>
                  </a:lnTo>
                  <a:lnTo>
                    <a:pt x="83" y="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68" name="Freeform 67"/>
            <p:cNvSpPr>
              <a:spLocks/>
            </p:cNvSpPr>
            <p:nvPr/>
          </p:nvSpPr>
          <p:spPr bwMode="auto">
            <a:xfrm>
              <a:off x="2280" y="4483"/>
              <a:ext cx="3" cy="24"/>
            </a:xfrm>
            <a:custGeom>
              <a:avLst/>
              <a:gdLst>
                <a:gd name="T0" fmla="*/ 0 w 9"/>
                <a:gd name="T1" fmla="*/ 1 h 35"/>
                <a:gd name="T2" fmla="*/ 0 w 9"/>
                <a:gd name="T3" fmla="*/ 1 h 35"/>
                <a:gd name="T4" fmla="*/ 0 w 9"/>
                <a:gd name="T5" fmla="*/ 1 h 35"/>
                <a:gd name="T6" fmla="*/ 0 w 9"/>
                <a:gd name="T7" fmla="*/ 1 h 35"/>
                <a:gd name="T8" fmla="*/ 0 w 9"/>
                <a:gd name="T9" fmla="*/ 0 h 35"/>
                <a:gd name="T10" fmla="*/ 0 w 9"/>
                <a:gd name="T11" fmla="*/ 1 h 35"/>
                <a:gd name="T12" fmla="*/ 0 w 9"/>
                <a:gd name="T13" fmla="*/ 1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35"/>
                <a:gd name="T23" fmla="*/ 9 w 9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35">
                  <a:moveTo>
                    <a:pt x="5" y="35"/>
                  </a:moveTo>
                  <a:lnTo>
                    <a:pt x="0" y="26"/>
                  </a:lnTo>
                  <a:lnTo>
                    <a:pt x="0" y="18"/>
                  </a:lnTo>
                  <a:lnTo>
                    <a:pt x="4" y="8"/>
                  </a:lnTo>
                  <a:lnTo>
                    <a:pt x="7" y="0"/>
                  </a:lnTo>
                  <a:lnTo>
                    <a:pt x="9" y="16"/>
                  </a:lnTo>
                  <a:lnTo>
                    <a:pt x="5" y="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69" name="Freeform 68"/>
            <p:cNvSpPr>
              <a:spLocks/>
            </p:cNvSpPr>
            <p:nvPr/>
          </p:nvSpPr>
          <p:spPr bwMode="auto">
            <a:xfrm>
              <a:off x="2209" y="4572"/>
              <a:ext cx="87" cy="247"/>
            </a:xfrm>
            <a:custGeom>
              <a:avLst/>
              <a:gdLst>
                <a:gd name="T0" fmla="*/ 0 w 233"/>
                <a:gd name="T1" fmla="*/ 1 h 370"/>
                <a:gd name="T2" fmla="*/ 0 w 233"/>
                <a:gd name="T3" fmla="*/ 1 h 370"/>
                <a:gd name="T4" fmla="*/ 0 w 233"/>
                <a:gd name="T5" fmla="*/ 1 h 370"/>
                <a:gd name="T6" fmla="*/ 0 w 233"/>
                <a:gd name="T7" fmla="*/ 1 h 370"/>
                <a:gd name="T8" fmla="*/ 0 w 233"/>
                <a:gd name="T9" fmla="*/ 1 h 370"/>
                <a:gd name="T10" fmla="*/ 0 w 233"/>
                <a:gd name="T11" fmla="*/ 1 h 370"/>
                <a:gd name="T12" fmla="*/ 0 w 233"/>
                <a:gd name="T13" fmla="*/ 1 h 370"/>
                <a:gd name="T14" fmla="*/ 0 w 233"/>
                <a:gd name="T15" fmla="*/ 1 h 370"/>
                <a:gd name="T16" fmla="*/ 0 w 233"/>
                <a:gd name="T17" fmla="*/ 1 h 370"/>
                <a:gd name="T18" fmla="*/ 0 w 233"/>
                <a:gd name="T19" fmla="*/ 1 h 370"/>
                <a:gd name="T20" fmla="*/ 0 w 233"/>
                <a:gd name="T21" fmla="*/ 1 h 370"/>
                <a:gd name="T22" fmla="*/ 0 w 233"/>
                <a:gd name="T23" fmla="*/ 1 h 370"/>
                <a:gd name="T24" fmla="*/ 0 w 233"/>
                <a:gd name="T25" fmla="*/ 1 h 370"/>
                <a:gd name="T26" fmla="*/ 0 w 233"/>
                <a:gd name="T27" fmla="*/ 1 h 370"/>
                <a:gd name="T28" fmla="*/ 0 w 233"/>
                <a:gd name="T29" fmla="*/ 2 h 370"/>
                <a:gd name="T30" fmla="*/ 0 w 233"/>
                <a:gd name="T31" fmla="*/ 2 h 370"/>
                <a:gd name="T32" fmla="*/ 0 w 233"/>
                <a:gd name="T33" fmla="*/ 2 h 370"/>
                <a:gd name="T34" fmla="*/ 0 w 233"/>
                <a:gd name="T35" fmla="*/ 2 h 370"/>
                <a:gd name="T36" fmla="*/ 0 w 233"/>
                <a:gd name="T37" fmla="*/ 2 h 370"/>
                <a:gd name="T38" fmla="*/ 0 w 233"/>
                <a:gd name="T39" fmla="*/ 1 h 370"/>
                <a:gd name="T40" fmla="*/ 0 w 233"/>
                <a:gd name="T41" fmla="*/ 1 h 370"/>
                <a:gd name="T42" fmla="*/ 0 w 233"/>
                <a:gd name="T43" fmla="*/ 1 h 370"/>
                <a:gd name="T44" fmla="*/ 0 w 233"/>
                <a:gd name="T45" fmla="*/ 1 h 370"/>
                <a:gd name="T46" fmla="*/ 0 w 233"/>
                <a:gd name="T47" fmla="*/ 1 h 370"/>
                <a:gd name="T48" fmla="*/ 0 w 233"/>
                <a:gd name="T49" fmla="*/ 1 h 370"/>
                <a:gd name="T50" fmla="*/ 0 w 233"/>
                <a:gd name="T51" fmla="*/ 1 h 370"/>
                <a:gd name="T52" fmla="*/ 0 w 233"/>
                <a:gd name="T53" fmla="*/ 1 h 370"/>
                <a:gd name="T54" fmla="*/ 0 w 233"/>
                <a:gd name="T55" fmla="*/ 1 h 370"/>
                <a:gd name="T56" fmla="*/ 0 w 233"/>
                <a:gd name="T57" fmla="*/ 1 h 370"/>
                <a:gd name="T58" fmla="*/ 0 w 233"/>
                <a:gd name="T59" fmla="*/ 1 h 370"/>
                <a:gd name="T60" fmla="*/ 0 w 233"/>
                <a:gd name="T61" fmla="*/ 1 h 370"/>
                <a:gd name="T62" fmla="*/ 0 w 233"/>
                <a:gd name="T63" fmla="*/ 1 h 370"/>
                <a:gd name="T64" fmla="*/ 0 w 233"/>
                <a:gd name="T65" fmla="*/ 1 h 370"/>
                <a:gd name="T66" fmla="*/ 0 w 233"/>
                <a:gd name="T67" fmla="*/ 1 h 370"/>
                <a:gd name="T68" fmla="*/ 0 w 233"/>
                <a:gd name="T69" fmla="*/ 0 h 370"/>
                <a:gd name="T70" fmla="*/ 0 w 233"/>
                <a:gd name="T71" fmla="*/ 0 h 370"/>
                <a:gd name="T72" fmla="*/ 0 w 233"/>
                <a:gd name="T73" fmla="*/ 1 h 370"/>
                <a:gd name="T74" fmla="*/ 0 w 233"/>
                <a:gd name="T75" fmla="*/ 1 h 370"/>
                <a:gd name="T76" fmla="*/ 0 w 233"/>
                <a:gd name="T77" fmla="*/ 1 h 370"/>
                <a:gd name="T78" fmla="*/ 0 w 233"/>
                <a:gd name="T79" fmla="*/ 1 h 370"/>
                <a:gd name="T80" fmla="*/ 0 w 233"/>
                <a:gd name="T81" fmla="*/ 1 h 37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33"/>
                <a:gd name="T124" fmla="*/ 0 h 370"/>
                <a:gd name="T125" fmla="*/ 233 w 233"/>
                <a:gd name="T126" fmla="*/ 370 h 37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33" h="370">
                  <a:moveTo>
                    <a:pt x="72" y="32"/>
                  </a:moveTo>
                  <a:lnTo>
                    <a:pt x="77" y="47"/>
                  </a:lnTo>
                  <a:lnTo>
                    <a:pt x="82" y="67"/>
                  </a:lnTo>
                  <a:lnTo>
                    <a:pt x="86" y="86"/>
                  </a:lnTo>
                  <a:lnTo>
                    <a:pt x="89" y="106"/>
                  </a:lnTo>
                  <a:lnTo>
                    <a:pt x="91" y="124"/>
                  </a:lnTo>
                  <a:lnTo>
                    <a:pt x="97" y="142"/>
                  </a:lnTo>
                  <a:lnTo>
                    <a:pt x="104" y="158"/>
                  </a:lnTo>
                  <a:lnTo>
                    <a:pt x="118" y="174"/>
                  </a:lnTo>
                  <a:lnTo>
                    <a:pt x="138" y="194"/>
                  </a:lnTo>
                  <a:lnTo>
                    <a:pt x="156" y="218"/>
                  </a:lnTo>
                  <a:lnTo>
                    <a:pt x="171" y="241"/>
                  </a:lnTo>
                  <a:lnTo>
                    <a:pt x="188" y="266"/>
                  </a:lnTo>
                  <a:lnTo>
                    <a:pt x="200" y="292"/>
                  </a:lnTo>
                  <a:lnTo>
                    <a:pt x="211" y="318"/>
                  </a:lnTo>
                  <a:lnTo>
                    <a:pt x="222" y="344"/>
                  </a:lnTo>
                  <a:lnTo>
                    <a:pt x="233" y="370"/>
                  </a:lnTo>
                  <a:lnTo>
                    <a:pt x="218" y="344"/>
                  </a:lnTo>
                  <a:lnTo>
                    <a:pt x="203" y="318"/>
                  </a:lnTo>
                  <a:lnTo>
                    <a:pt x="188" y="293"/>
                  </a:lnTo>
                  <a:lnTo>
                    <a:pt x="175" y="268"/>
                  </a:lnTo>
                  <a:lnTo>
                    <a:pt x="156" y="243"/>
                  </a:lnTo>
                  <a:lnTo>
                    <a:pt x="139" y="220"/>
                  </a:lnTo>
                  <a:lnTo>
                    <a:pt x="119" y="196"/>
                  </a:lnTo>
                  <a:lnTo>
                    <a:pt x="99" y="176"/>
                  </a:lnTo>
                  <a:lnTo>
                    <a:pt x="82" y="154"/>
                  </a:lnTo>
                  <a:lnTo>
                    <a:pt x="76" y="129"/>
                  </a:lnTo>
                  <a:lnTo>
                    <a:pt x="71" y="102"/>
                  </a:lnTo>
                  <a:lnTo>
                    <a:pt x="69" y="75"/>
                  </a:lnTo>
                  <a:lnTo>
                    <a:pt x="62" y="49"/>
                  </a:lnTo>
                  <a:lnTo>
                    <a:pt x="52" y="27"/>
                  </a:lnTo>
                  <a:lnTo>
                    <a:pt x="30" y="12"/>
                  </a:lnTo>
                  <a:lnTo>
                    <a:pt x="0" y="8"/>
                  </a:lnTo>
                  <a:lnTo>
                    <a:pt x="2" y="2"/>
                  </a:lnTo>
                  <a:lnTo>
                    <a:pt x="10" y="0"/>
                  </a:lnTo>
                  <a:lnTo>
                    <a:pt x="20" y="0"/>
                  </a:lnTo>
                  <a:lnTo>
                    <a:pt x="29" y="3"/>
                  </a:lnTo>
                  <a:lnTo>
                    <a:pt x="39" y="8"/>
                  </a:lnTo>
                  <a:lnTo>
                    <a:pt x="49" y="17"/>
                  </a:lnTo>
                  <a:lnTo>
                    <a:pt x="59" y="25"/>
                  </a:lnTo>
                  <a:lnTo>
                    <a:pt x="72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70" name="Freeform 69"/>
            <p:cNvSpPr>
              <a:spLocks/>
            </p:cNvSpPr>
            <p:nvPr/>
          </p:nvSpPr>
          <p:spPr bwMode="auto">
            <a:xfrm>
              <a:off x="2399" y="4643"/>
              <a:ext cx="38" cy="100"/>
            </a:xfrm>
            <a:custGeom>
              <a:avLst/>
              <a:gdLst>
                <a:gd name="T0" fmla="*/ 0 w 99"/>
                <a:gd name="T1" fmla="*/ 1 h 149"/>
                <a:gd name="T2" fmla="*/ 0 w 99"/>
                <a:gd name="T3" fmla="*/ 1 h 149"/>
                <a:gd name="T4" fmla="*/ 0 w 99"/>
                <a:gd name="T5" fmla="*/ 1 h 149"/>
                <a:gd name="T6" fmla="*/ 0 w 99"/>
                <a:gd name="T7" fmla="*/ 1 h 149"/>
                <a:gd name="T8" fmla="*/ 0 w 99"/>
                <a:gd name="T9" fmla="*/ 1 h 149"/>
                <a:gd name="T10" fmla="*/ 0 w 99"/>
                <a:gd name="T11" fmla="*/ 1 h 149"/>
                <a:gd name="T12" fmla="*/ 0 w 99"/>
                <a:gd name="T13" fmla="*/ 1 h 149"/>
                <a:gd name="T14" fmla="*/ 0 w 99"/>
                <a:gd name="T15" fmla="*/ 1 h 149"/>
                <a:gd name="T16" fmla="*/ 0 w 99"/>
                <a:gd name="T17" fmla="*/ 1 h 149"/>
                <a:gd name="T18" fmla="*/ 0 w 99"/>
                <a:gd name="T19" fmla="*/ 1 h 149"/>
                <a:gd name="T20" fmla="*/ 0 w 99"/>
                <a:gd name="T21" fmla="*/ 1 h 149"/>
                <a:gd name="T22" fmla="*/ 0 w 99"/>
                <a:gd name="T23" fmla="*/ 1 h 149"/>
                <a:gd name="T24" fmla="*/ 0 w 99"/>
                <a:gd name="T25" fmla="*/ 1 h 149"/>
                <a:gd name="T26" fmla="*/ 0 w 99"/>
                <a:gd name="T27" fmla="*/ 1 h 149"/>
                <a:gd name="T28" fmla="*/ 0 w 99"/>
                <a:gd name="T29" fmla="*/ 1 h 149"/>
                <a:gd name="T30" fmla="*/ 0 w 99"/>
                <a:gd name="T31" fmla="*/ 1 h 149"/>
                <a:gd name="T32" fmla="*/ 0 w 99"/>
                <a:gd name="T33" fmla="*/ 1 h 149"/>
                <a:gd name="T34" fmla="*/ 0 w 99"/>
                <a:gd name="T35" fmla="*/ 1 h 149"/>
                <a:gd name="T36" fmla="*/ 0 w 99"/>
                <a:gd name="T37" fmla="*/ 1 h 149"/>
                <a:gd name="T38" fmla="*/ 0 w 99"/>
                <a:gd name="T39" fmla="*/ 1 h 149"/>
                <a:gd name="T40" fmla="*/ 0 w 99"/>
                <a:gd name="T41" fmla="*/ 1 h 149"/>
                <a:gd name="T42" fmla="*/ 0 w 99"/>
                <a:gd name="T43" fmla="*/ 1 h 149"/>
                <a:gd name="T44" fmla="*/ 0 w 99"/>
                <a:gd name="T45" fmla="*/ 1 h 149"/>
                <a:gd name="T46" fmla="*/ 0 w 99"/>
                <a:gd name="T47" fmla="*/ 1 h 149"/>
                <a:gd name="T48" fmla="*/ 0 w 99"/>
                <a:gd name="T49" fmla="*/ 1 h 149"/>
                <a:gd name="T50" fmla="*/ 0 w 99"/>
                <a:gd name="T51" fmla="*/ 1 h 149"/>
                <a:gd name="T52" fmla="*/ 0 w 99"/>
                <a:gd name="T53" fmla="*/ 1 h 149"/>
                <a:gd name="T54" fmla="*/ 0 w 99"/>
                <a:gd name="T55" fmla="*/ 1 h 149"/>
                <a:gd name="T56" fmla="*/ 0 w 99"/>
                <a:gd name="T57" fmla="*/ 1 h 149"/>
                <a:gd name="T58" fmla="*/ 0 w 99"/>
                <a:gd name="T59" fmla="*/ 1 h 149"/>
                <a:gd name="T60" fmla="*/ 0 w 99"/>
                <a:gd name="T61" fmla="*/ 1 h 149"/>
                <a:gd name="T62" fmla="*/ 0 w 99"/>
                <a:gd name="T63" fmla="*/ 1 h 149"/>
                <a:gd name="T64" fmla="*/ 0 w 99"/>
                <a:gd name="T65" fmla="*/ 1 h 149"/>
                <a:gd name="T66" fmla="*/ 0 w 99"/>
                <a:gd name="T67" fmla="*/ 0 h 149"/>
                <a:gd name="T68" fmla="*/ 0 w 99"/>
                <a:gd name="T69" fmla="*/ 1 h 149"/>
                <a:gd name="T70" fmla="*/ 0 w 99"/>
                <a:gd name="T71" fmla="*/ 1 h 14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9"/>
                <a:gd name="T109" fmla="*/ 0 h 149"/>
                <a:gd name="T110" fmla="*/ 99 w 99"/>
                <a:gd name="T111" fmla="*/ 149 h 14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9" h="149">
                  <a:moveTo>
                    <a:pt x="99" y="7"/>
                  </a:moveTo>
                  <a:lnTo>
                    <a:pt x="99" y="14"/>
                  </a:lnTo>
                  <a:lnTo>
                    <a:pt x="84" y="14"/>
                  </a:lnTo>
                  <a:lnTo>
                    <a:pt x="70" y="24"/>
                  </a:lnTo>
                  <a:lnTo>
                    <a:pt x="59" y="39"/>
                  </a:lnTo>
                  <a:lnTo>
                    <a:pt x="48" y="54"/>
                  </a:lnTo>
                  <a:lnTo>
                    <a:pt x="37" y="76"/>
                  </a:lnTo>
                  <a:lnTo>
                    <a:pt x="45" y="82"/>
                  </a:lnTo>
                  <a:lnTo>
                    <a:pt x="55" y="92"/>
                  </a:lnTo>
                  <a:lnTo>
                    <a:pt x="59" y="103"/>
                  </a:lnTo>
                  <a:lnTo>
                    <a:pt x="57" y="118"/>
                  </a:lnTo>
                  <a:lnTo>
                    <a:pt x="52" y="126"/>
                  </a:lnTo>
                  <a:lnTo>
                    <a:pt x="47" y="134"/>
                  </a:lnTo>
                  <a:lnTo>
                    <a:pt x="38" y="139"/>
                  </a:lnTo>
                  <a:lnTo>
                    <a:pt x="32" y="146"/>
                  </a:lnTo>
                  <a:lnTo>
                    <a:pt x="32" y="136"/>
                  </a:lnTo>
                  <a:lnTo>
                    <a:pt x="37" y="129"/>
                  </a:lnTo>
                  <a:lnTo>
                    <a:pt x="43" y="119"/>
                  </a:lnTo>
                  <a:lnTo>
                    <a:pt x="47" y="113"/>
                  </a:lnTo>
                  <a:lnTo>
                    <a:pt x="45" y="99"/>
                  </a:lnTo>
                  <a:lnTo>
                    <a:pt x="37" y="92"/>
                  </a:lnTo>
                  <a:lnTo>
                    <a:pt x="30" y="92"/>
                  </a:lnTo>
                  <a:lnTo>
                    <a:pt x="20" y="106"/>
                  </a:lnTo>
                  <a:lnTo>
                    <a:pt x="13" y="121"/>
                  </a:lnTo>
                  <a:lnTo>
                    <a:pt x="7" y="134"/>
                  </a:lnTo>
                  <a:lnTo>
                    <a:pt x="0" y="149"/>
                  </a:lnTo>
                  <a:lnTo>
                    <a:pt x="5" y="126"/>
                  </a:lnTo>
                  <a:lnTo>
                    <a:pt x="12" y="106"/>
                  </a:lnTo>
                  <a:lnTo>
                    <a:pt x="18" y="84"/>
                  </a:lnTo>
                  <a:lnTo>
                    <a:pt x="28" y="64"/>
                  </a:lnTo>
                  <a:lnTo>
                    <a:pt x="37" y="44"/>
                  </a:lnTo>
                  <a:lnTo>
                    <a:pt x="50" y="27"/>
                  </a:lnTo>
                  <a:lnTo>
                    <a:pt x="65" y="10"/>
                  </a:lnTo>
                  <a:lnTo>
                    <a:pt x="87" y="0"/>
                  </a:lnTo>
                  <a:lnTo>
                    <a:pt x="94" y="2"/>
                  </a:lnTo>
                  <a:lnTo>
                    <a:pt x="99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71" name="Freeform 70"/>
            <p:cNvSpPr>
              <a:spLocks/>
            </p:cNvSpPr>
            <p:nvPr/>
          </p:nvSpPr>
          <p:spPr bwMode="auto">
            <a:xfrm>
              <a:off x="1766" y="4692"/>
              <a:ext cx="81" cy="9"/>
            </a:xfrm>
            <a:custGeom>
              <a:avLst/>
              <a:gdLst>
                <a:gd name="T0" fmla="*/ 0 w 218"/>
                <a:gd name="T1" fmla="*/ 1 h 13"/>
                <a:gd name="T2" fmla="*/ 0 w 218"/>
                <a:gd name="T3" fmla="*/ 1 h 13"/>
                <a:gd name="T4" fmla="*/ 0 w 218"/>
                <a:gd name="T5" fmla="*/ 1 h 13"/>
                <a:gd name="T6" fmla="*/ 0 w 218"/>
                <a:gd name="T7" fmla="*/ 1 h 13"/>
                <a:gd name="T8" fmla="*/ 0 w 218"/>
                <a:gd name="T9" fmla="*/ 1 h 13"/>
                <a:gd name="T10" fmla="*/ 0 w 218"/>
                <a:gd name="T11" fmla="*/ 1 h 13"/>
                <a:gd name="T12" fmla="*/ 0 w 218"/>
                <a:gd name="T13" fmla="*/ 1 h 13"/>
                <a:gd name="T14" fmla="*/ 0 w 218"/>
                <a:gd name="T15" fmla="*/ 1 h 13"/>
                <a:gd name="T16" fmla="*/ 0 w 218"/>
                <a:gd name="T17" fmla="*/ 1 h 13"/>
                <a:gd name="T18" fmla="*/ 0 w 218"/>
                <a:gd name="T19" fmla="*/ 1 h 13"/>
                <a:gd name="T20" fmla="*/ 0 w 218"/>
                <a:gd name="T21" fmla="*/ 1 h 13"/>
                <a:gd name="T22" fmla="*/ 0 w 218"/>
                <a:gd name="T23" fmla="*/ 0 h 13"/>
                <a:gd name="T24" fmla="*/ 0 w 218"/>
                <a:gd name="T25" fmla="*/ 0 h 13"/>
                <a:gd name="T26" fmla="*/ 0 w 218"/>
                <a:gd name="T27" fmla="*/ 0 h 13"/>
                <a:gd name="T28" fmla="*/ 0 w 218"/>
                <a:gd name="T29" fmla="*/ 0 h 13"/>
                <a:gd name="T30" fmla="*/ 0 w 218"/>
                <a:gd name="T31" fmla="*/ 1 h 13"/>
                <a:gd name="T32" fmla="*/ 0 w 218"/>
                <a:gd name="T33" fmla="*/ 1 h 1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8"/>
                <a:gd name="T52" fmla="*/ 0 h 13"/>
                <a:gd name="T53" fmla="*/ 218 w 218"/>
                <a:gd name="T54" fmla="*/ 13 h 1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8" h="13">
                  <a:moveTo>
                    <a:pt x="218" y="5"/>
                  </a:moveTo>
                  <a:lnTo>
                    <a:pt x="189" y="8"/>
                  </a:lnTo>
                  <a:lnTo>
                    <a:pt x="162" y="12"/>
                  </a:lnTo>
                  <a:lnTo>
                    <a:pt x="134" y="12"/>
                  </a:lnTo>
                  <a:lnTo>
                    <a:pt x="107" y="13"/>
                  </a:lnTo>
                  <a:lnTo>
                    <a:pt x="77" y="10"/>
                  </a:lnTo>
                  <a:lnTo>
                    <a:pt x="50" y="10"/>
                  </a:lnTo>
                  <a:lnTo>
                    <a:pt x="23" y="10"/>
                  </a:lnTo>
                  <a:lnTo>
                    <a:pt x="0" y="12"/>
                  </a:lnTo>
                  <a:lnTo>
                    <a:pt x="25" y="7"/>
                  </a:lnTo>
                  <a:lnTo>
                    <a:pt x="52" y="3"/>
                  </a:lnTo>
                  <a:lnTo>
                    <a:pt x="78" y="0"/>
                  </a:lnTo>
                  <a:lnTo>
                    <a:pt x="107" y="0"/>
                  </a:lnTo>
                  <a:lnTo>
                    <a:pt x="134" y="0"/>
                  </a:lnTo>
                  <a:lnTo>
                    <a:pt x="162" y="0"/>
                  </a:lnTo>
                  <a:lnTo>
                    <a:pt x="189" y="2"/>
                  </a:lnTo>
                  <a:lnTo>
                    <a:pt x="218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72" name="Freeform 71"/>
            <p:cNvSpPr>
              <a:spLocks/>
            </p:cNvSpPr>
            <p:nvPr/>
          </p:nvSpPr>
          <p:spPr bwMode="auto">
            <a:xfrm>
              <a:off x="2225" y="4740"/>
              <a:ext cx="18" cy="17"/>
            </a:xfrm>
            <a:custGeom>
              <a:avLst/>
              <a:gdLst>
                <a:gd name="T0" fmla="*/ 0 w 50"/>
                <a:gd name="T1" fmla="*/ 1 h 27"/>
                <a:gd name="T2" fmla="*/ 0 w 50"/>
                <a:gd name="T3" fmla="*/ 1 h 27"/>
                <a:gd name="T4" fmla="*/ 0 w 50"/>
                <a:gd name="T5" fmla="*/ 1 h 27"/>
                <a:gd name="T6" fmla="*/ 0 w 50"/>
                <a:gd name="T7" fmla="*/ 1 h 27"/>
                <a:gd name="T8" fmla="*/ 0 w 50"/>
                <a:gd name="T9" fmla="*/ 0 h 27"/>
                <a:gd name="T10" fmla="*/ 0 w 50"/>
                <a:gd name="T11" fmla="*/ 1 h 27"/>
                <a:gd name="T12" fmla="*/ 0 w 50"/>
                <a:gd name="T13" fmla="*/ 1 h 27"/>
                <a:gd name="T14" fmla="*/ 0 w 50"/>
                <a:gd name="T15" fmla="*/ 1 h 27"/>
                <a:gd name="T16" fmla="*/ 0 w 50"/>
                <a:gd name="T17" fmla="*/ 1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0"/>
                <a:gd name="T28" fmla="*/ 0 h 27"/>
                <a:gd name="T29" fmla="*/ 50 w 50"/>
                <a:gd name="T30" fmla="*/ 27 h 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0" h="27">
                  <a:moveTo>
                    <a:pt x="50" y="27"/>
                  </a:moveTo>
                  <a:lnTo>
                    <a:pt x="35" y="24"/>
                  </a:lnTo>
                  <a:lnTo>
                    <a:pt x="20" y="22"/>
                  </a:lnTo>
                  <a:lnTo>
                    <a:pt x="5" y="13"/>
                  </a:lnTo>
                  <a:lnTo>
                    <a:pt x="0" y="0"/>
                  </a:lnTo>
                  <a:lnTo>
                    <a:pt x="12" y="3"/>
                  </a:lnTo>
                  <a:lnTo>
                    <a:pt x="25" y="10"/>
                  </a:lnTo>
                  <a:lnTo>
                    <a:pt x="37" y="19"/>
                  </a:lnTo>
                  <a:lnTo>
                    <a:pt x="50" y="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73" name="Freeform 72"/>
            <p:cNvSpPr>
              <a:spLocks/>
            </p:cNvSpPr>
            <p:nvPr/>
          </p:nvSpPr>
          <p:spPr bwMode="auto">
            <a:xfrm>
              <a:off x="1857" y="4764"/>
              <a:ext cx="207" cy="303"/>
            </a:xfrm>
            <a:custGeom>
              <a:avLst/>
              <a:gdLst>
                <a:gd name="T0" fmla="*/ 0 w 552"/>
                <a:gd name="T1" fmla="*/ 1 h 454"/>
                <a:gd name="T2" fmla="*/ 0 w 552"/>
                <a:gd name="T3" fmla="*/ 1 h 454"/>
                <a:gd name="T4" fmla="*/ 0 w 552"/>
                <a:gd name="T5" fmla="*/ 1 h 454"/>
                <a:gd name="T6" fmla="*/ 0 w 552"/>
                <a:gd name="T7" fmla="*/ 1 h 454"/>
                <a:gd name="T8" fmla="*/ 0 w 552"/>
                <a:gd name="T9" fmla="*/ 1 h 454"/>
                <a:gd name="T10" fmla="*/ 0 w 552"/>
                <a:gd name="T11" fmla="*/ 1 h 454"/>
                <a:gd name="T12" fmla="*/ 0 w 552"/>
                <a:gd name="T13" fmla="*/ 1 h 454"/>
                <a:gd name="T14" fmla="*/ 0 w 552"/>
                <a:gd name="T15" fmla="*/ 1 h 454"/>
                <a:gd name="T16" fmla="*/ 0 w 552"/>
                <a:gd name="T17" fmla="*/ 1 h 454"/>
                <a:gd name="T18" fmla="*/ 0 w 552"/>
                <a:gd name="T19" fmla="*/ 1 h 454"/>
                <a:gd name="T20" fmla="*/ 0 w 552"/>
                <a:gd name="T21" fmla="*/ 2 h 454"/>
                <a:gd name="T22" fmla="*/ 0 w 552"/>
                <a:gd name="T23" fmla="*/ 2 h 454"/>
                <a:gd name="T24" fmla="*/ 0 w 552"/>
                <a:gd name="T25" fmla="*/ 2 h 454"/>
                <a:gd name="T26" fmla="*/ 0 w 552"/>
                <a:gd name="T27" fmla="*/ 2 h 454"/>
                <a:gd name="T28" fmla="*/ 0 w 552"/>
                <a:gd name="T29" fmla="*/ 2 h 454"/>
                <a:gd name="T30" fmla="*/ 0 w 552"/>
                <a:gd name="T31" fmla="*/ 1 h 454"/>
                <a:gd name="T32" fmla="*/ 0 w 552"/>
                <a:gd name="T33" fmla="*/ 1 h 454"/>
                <a:gd name="T34" fmla="*/ 0 w 552"/>
                <a:gd name="T35" fmla="*/ 1 h 454"/>
                <a:gd name="T36" fmla="*/ 0 w 552"/>
                <a:gd name="T37" fmla="*/ 1 h 454"/>
                <a:gd name="T38" fmla="*/ 0 w 552"/>
                <a:gd name="T39" fmla="*/ 1 h 454"/>
                <a:gd name="T40" fmla="*/ 0 w 552"/>
                <a:gd name="T41" fmla="*/ 1 h 454"/>
                <a:gd name="T42" fmla="*/ 0 w 552"/>
                <a:gd name="T43" fmla="*/ 1 h 454"/>
                <a:gd name="T44" fmla="*/ 0 w 552"/>
                <a:gd name="T45" fmla="*/ 1 h 454"/>
                <a:gd name="T46" fmla="*/ 0 w 552"/>
                <a:gd name="T47" fmla="*/ 1 h 454"/>
                <a:gd name="T48" fmla="*/ 0 w 552"/>
                <a:gd name="T49" fmla="*/ 1 h 454"/>
                <a:gd name="T50" fmla="*/ 0 w 552"/>
                <a:gd name="T51" fmla="*/ 1 h 454"/>
                <a:gd name="T52" fmla="*/ 0 w 552"/>
                <a:gd name="T53" fmla="*/ 1 h 454"/>
                <a:gd name="T54" fmla="*/ 0 w 552"/>
                <a:gd name="T55" fmla="*/ 1 h 454"/>
                <a:gd name="T56" fmla="*/ 0 w 552"/>
                <a:gd name="T57" fmla="*/ 1 h 454"/>
                <a:gd name="T58" fmla="*/ 0 w 552"/>
                <a:gd name="T59" fmla="*/ 1 h 454"/>
                <a:gd name="T60" fmla="*/ 0 w 552"/>
                <a:gd name="T61" fmla="*/ 1 h 454"/>
                <a:gd name="T62" fmla="*/ 0 w 552"/>
                <a:gd name="T63" fmla="*/ 1 h 454"/>
                <a:gd name="T64" fmla="*/ 0 w 552"/>
                <a:gd name="T65" fmla="*/ 1 h 454"/>
                <a:gd name="T66" fmla="*/ 0 w 552"/>
                <a:gd name="T67" fmla="*/ 1 h 454"/>
                <a:gd name="T68" fmla="*/ 0 w 552"/>
                <a:gd name="T69" fmla="*/ 1 h 454"/>
                <a:gd name="T70" fmla="*/ 0 w 552"/>
                <a:gd name="T71" fmla="*/ 1 h 454"/>
                <a:gd name="T72" fmla="*/ 0 w 552"/>
                <a:gd name="T73" fmla="*/ 1 h 454"/>
                <a:gd name="T74" fmla="*/ 0 w 552"/>
                <a:gd name="T75" fmla="*/ 1 h 454"/>
                <a:gd name="T76" fmla="*/ 0 w 552"/>
                <a:gd name="T77" fmla="*/ 1 h 454"/>
                <a:gd name="T78" fmla="*/ 0 w 552"/>
                <a:gd name="T79" fmla="*/ 1 h 454"/>
                <a:gd name="T80" fmla="*/ 0 w 552"/>
                <a:gd name="T81" fmla="*/ 1 h 454"/>
                <a:gd name="T82" fmla="*/ 0 w 552"/>
                <a:gd name="T83" fmla="*/ 1 h 454"/>
                <a:gd name="T84" fmla="*/ 0 w 552"/>
                <a:gd name="T85" fmla="*/ 1 h 454"/>
                <a:gd name="T86" fmla="*/ 0 w 552"/>
                <a:gd name="T87" fmla="*/ 1 h 454"/>
                <a:gd name="T88" fmla="*/ 0 w 552"/>
                <a:gd name="T89" fmla="*/ 1 h 454"/>
                <a:gd name="T90" fmla="*/ 0 w 552"/>
                <a:gd name="T91" fmla="*/ 0 h 454"/>
                <a:gd name="T92" fmla="*/ 0 w 552"/>
                <a:gd name="T93" fmla="*/ 1 h 454"/>
                <a:gd name="T94" fmla="*/ 0 w 552"/>
                <a:gd name="T95" fmla="*/ 1 h 454"/>
                <a:gd name="T96" fmla="*/ 0 w 552"/>
                <a:gd name="T97" fmla="*/ 1 h 454"/>
                <a:gd name="T98" fmla="*/ 0 w 552"/>
                <a:gd name="T99" fmla="*/ 1 h 454"/>
                <a:gd name="T100" fmla="*/ 0 w 552"/>
                <a:gd name="T101" fmla="*/ 1 h 45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52"/>
                <a:gd name="T154" fmla="*/ 0 h 454"/>
                <a:gd name="T155" fmla="*/ 552 w 552"/>
                <a:gd name="T156" fmla="*/ 454 h 45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52" h="454">
                  <a:moveTo>
                    <a:pt x="206" y="40"/>
                  </a:moveTo>
                  <a:lnTo>
                    <a:pt x="213" y="52"/>
                  </a:lnTo>
                  <a:lnTo>
                    <a:pt x="220" y="69"/>
                  </a:lnTo>
                  <a:lnTo>
                    <a:pt x="223" y="84"/>
                  </a:lnTo>
                  <a:lnTo>
                    <a:pt x="228" y="102"/>
                  </a:lnTo>
                  <a:lnTo>
                    <a:pt x="233" y="116"/>
                  </a:lnTo>
                  <a:lnTo>
                    <a:pt x="242" y="131"/>
                  </a:lnTo>
                  <a:lnTo>
                    <a:pt x="253" y="143"/>
                  </a:lnTo>
                  <a:lnTo>
                    <a:pt x="272" y="151"/>
                  </a:lnTo>
                  <a:lnTo>
                    <a:pt x="302" y="156"/>
                  </a:lnTo>
                  <a:lnTo>
                    <a:pt x="332" y="166"/>
                  </a:lnTo>
                  <a:lnTo>
                    <a:pt x="362" y="175"/>
                  </a:lnTo>
                  <a:lnTo>
                    <a:pt x="392" y="185"/>
                  </a:lnTo>
                  <a:lnTo>
                    <a:pt x="423" y="191"/>
                  </a:lnTo>
                  <a:lnTo>
                    <a:pt x="454" y="200"/>
                  </a:lnTo>
                  <a:lnTo>
                    <a:pt x="485" y="203"/>
                  </a:lnTo>
                  <a:lnTo>
                    <a:pt x="518" y="208"/>
                  </a:lnTo>
                  <a:lnTo>
                    <a:pt x="530" y="235"/>
                  </a:lnTo>
                  <a:lnTo>
                    <a:pt x="540" y="267"/>
                  </a:lnTo>
                  <a:lnTo>
                    <a:pt x="547" y="299"/>
                  </a:lnTo>
                  <a:lnTo>
                    <a:pt x="552" y="332"/>
                  </a:lnTo>
                  <a:lnTo>
                    <a:pt x="550" y="364"/>
                  </a:lnTo>
                  <a:lnTo>
                    <a:pt x="543" y="397"/>
                  </a:lnTo>
                  <a:lnTo>
                    <a:pt x="530" y="426"/>
                  </a:lnTo>
                  <a:lnTo>
                    <a:pt x="513" y="454"/>
                  </a:lnTo>
                  <a:lnTo>
                    <a:pt x="471" y="436"/>
                  </a:lnTo>
                  <a:lnTo>
                    <a:pt x="433" y="414"/>
                  </a:lnTo>
                  <a:lnTo>
                    <a:pt x="394" y="387"/>
                  </a:lnTo>
                  <a:lnTo>
                    <a:pt x="359" y="359"/>
                  </a:lnTo>
                  <a:lnTo>
                    <a:pt x="322" y="329"/>
                  </a:lnTo>
                  <a:lnTo>
                    <a:pt x="285" y="300"/>
                  </a:lnTo>
                  <a:lnTo>
                    <a:pt x="248" y="273"/>
                  </a:lnTo>
                  <a:lnTo>
                    <a:pt x="211" y="250"/>
                  </a:lnTo>
                  <a:lnTo>
                    <a:pt x="211" y="243"/>
                  </a:lnTo>
                  <a:lnTo>
                    <a:pt x="216" y="242"/>
                  </a:lnTo>
                  <a:lnTo>
                    <a:pt x="203" y="235"/>
                  </a:lnTo>
                  <a:lnTo>
                    <a:pt x="193" y="240"/>
                  </a:lnTo>
                  <a:lnTo>
                    <a:pt x="183" y="245"/>
                  </a:lnTo>
                  <a:lnTo>
                    <a:pt x="174" y="252"/>
                  </a:lnTo>
                  <a:lnTo>
                    <a:pt x="176" y="255"/>
                  </a:lnTo>
                  <a:lnTo>
                    <a:pt x="166" y="258"/>
                  </a:lnTo>
                  <a:lnTo>
                    <a:pt x="156" y="263"/>
                  </a:lnTo>
                  <a:lnTo>
                    <a:pt x="146" y="265"/>
                  </a:lnTo>
                  <a:lnTo>
                    <a:pt x="136" y="268"/>
                  </a:lnTo>
                  <a:lnTo>
                    <a:pt x="124" y="268"/>
                  </a:lnTo>
                  <a:lnTo>
                    <a:pt x="114" y="268"/>
                  </a:lnTo>
                  <a:lnTo>
                    <a:pt x="104" y="268"/>
                  </a:lnTo>
                  <a:lnTo>
                    <a:pt x="94" y="268"/>
                  </a:lnTo>
                  <a:lnTo>
                    <a:pt x="92" y="253"/>
                  </a:lnTo>
                  <a:lnTo>
                    <a:pt x="92" y="238"/>
                  </a:lnTo>
                  <a:lnTo>
                    <a:pt x="87" y="223"/>
                  </a:lnTo>
                  <a:lnTo>
                    <a:pt x="77" y="213"/>
                  </a:lnTo>
                  <a:lnTo>
                    <a:pt x="55" y="201"/>
                  </a:lnTo>
                  <a:lnTo>
                    <a:pt x="81" y="126"/>
                  </a:lnTo>
                  <a:lnTo>
                    <a:pt x="89" y="131"/>
                  </a:lnTo>
                  <a:lnTo>
                    <a:pt x="99" y="138"/>
                  </a:lnTo>
                  <a:lnTo>
                    <a:pt x="111" y="144"/>
                  </a:lnTo>
                  <a:lnTo>
                    <a:pt x="124" y="151"/>
                  </a:lnTo>
                  <a:lnTo>
                    <a:pt x="136" y="156"/>
                  </a:lnTo>
                  <a:lnTo>
                    <a:pt x="149" y="161"/>
                  </a:lnTo>
                  <a:lnTo>
                    <a:pt x="161" y="164"/>
                  </a:lnTo>
                  <a:lnTo>
                    <a:pt x="174" y="170"/>
                  </a:lnTo>
                  <a:lnTo>
                    <a:pt x="164" y="156"/>
                  </a:lnTo>
                  <a:lnTo>
                    <a:pt x="151" y="148"/>
                  </a:lnTo>
                  <a:lnTo>
                    <a:pt x="136" y="139"/>
                  </a:lnTo>
                  <a:lnTo>
                    <a:pt x="122" y="133"/>
                  </a:lnTo>
                  <a:lnTo>
                    <a:pt x="107" y="123"/>
                  </a:lnTo>
                  <a:lnTo>
                    <a:pt x="99" y="114"/>
                  </a:lnTo>
                  <a:lnTo>
                    <a:pt x="92" y="101"/>
                  </a:lnTo>
                  <a:lnTo>
                    <a:pt x="92" y="84"/>
                  </a:lnTo>
                  <a:lnTo>
                    <a:pt x="97" y="77"/>
                  </a:lnTo>
                  <a:lnTo>
                    <a:pt x="104" y="72"/>
                  </a:lnTo>
                  <a:lnTo>
                    <a:pt x="111" y="66"/>
                  </a:lnTo>
                  <a:lnTo>
                    <a:pt x="117" y="61"/>
                  </a:lnTo>
                  <a:lnTo>
                    <a:pt x="101" y="62"/>
                  </a:lnTo>
                  <a:lnTo>
                    <a:pt x="86" y="66"/>
                  </a:lnTo>
                  <a:lnTo>
                    <a:pt x="69" y="69"/>
                  </a:lnTo>
                  <a:lnTo>
                    <a:pt x="54" y="72"/>
                  </a:lnTo>
                  <a:lnTo>
                    <a:pt x="35" y="71"/>
                  </a:lnTo>
                  <a:lnTo>
                    <a:pt x="22" y="69"/>
                  </a:lnTo>
                  <a:lnTo>
                    <a:pt x="8" y="61"/>
                  </a:lnTo>
                  <a:lnTo>
                    <a:pt x="0" y="47"/>
                  </a:lnTo>
                  <a:lnTo>
                    <a:pt x="2" y="40"/>
                  </a:lnTo>
                  <a:lnTo>
                    <a:pt x="10" y="39"/>
                  </a:lnTo>
                  <a:lnTo>
                    <a:pt x="19" y="35"/>
                  </a:lnTo>
                  <a:lnTo>
                    <a:pt x="27" y="34"/>
                  </a:lnTo>
                  <a:lnTo>
                    <a:pt x="39" y="32"/>
                  </a:lnTo>
                  <a:lnTo>
                    <a:pt x="50" y="27"/>
                  </a:lnTo>
                  <a:lnTo>
                    <a:pt x="60" y="19"/>
                  </a:lnTo>
                  <a:lnTo>
                    <a:pt x="72" y="12"/>
                  </a:lnTo>
                  <a:lnTo>
                    <a:pt x="82" y="4"/>
                  </a:lnTo>
                  <a:lnTo>
                    <a:pt x="92" y="0"/>
                  </a:lnTo>
                  <a:lnTo>
                    <a:pt x="102" y="0"/>
                  </a:lnTo>
                  <a:lnTo>
                    <a:pt x="117" y="9"/>
                  </a:lnTo>
                  <a:lnTo>
                    <a:pt x="128" y="12"/>
                  </a:lnTo>
                  <a:lnTo>
                    <a:pt x="139" y="15"/>
                  </a:lnTo>
                  <a:lnTo>
                    <a:pt x="151" y="17"/>
                  </a:lnTo>
                  <a:lnTo>
                    <a:pt x="163" y="19"/>
                  </a:lnTo>
                  <a:lnTo>
                    <a:pt x="173" y="20"/>
                  </a:lnTo>
                  <a:lnTo>
                    <a:pt x="185" y="25"/>
                  </a:lnTo>
                  <a:lnTo>
                    <a:pt x="195" y="30"/>
                  </a:lnTo>
                  <a:lnTo>
                    <a:pt x="206" y="40"/>
                  </a:lnTo>
                  <a:close/>
                </a:path>
              </a:pathLst>
            </a:custGeom>
            <a:solidFill>
              <a:srgbClr val="F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74" name="Freeform 73"/>
            <p:cNvSpPr>
              <a:spLocks/>
            </p:cNvSpPr>
            <p:nvPr/>
          </p:nvSpPr>
          <p:spPr bwMode="auto">
            <a:xfrm>
              <a:off x="1755" y="4785"/>
              <a:ext cx="41" cy="55"/>
            </a:xfrm>
            <a:custGeom>
              <a:avLst/>
              <a:gdLst>
                <a:gd name="T0" fmla="*/ 0 w 111"/>
                <a:gd name="T1" fmla="*/ 1 h 82"/>
                <a:gd name="T2" fmla="*/ 0 w 111"/>
                <a:gd name="T3" fmla="*/ 1 h 82"/>
                <a:gd name="T4" fmla="*/ 0 w 111"/>
                <a:gd name="T5" fmla="*/ 1 h 82"/>
                <a:gd name="T6" fmla="*/ 0 w 111"/>
                <a:gd name="T7" fmla="*/ 1 h 82"/>
                <a:gd name="T8" fmla="*/ 0 w 111"/>
                <a:gd name="T9" fmla="*/ 1 h 82"/>
                <a:gd name="T10" fmla="*/ 0 w 111"/>
                <a:gd name="T11" fmla="*/ 1 h 82"/>
                <a:gd name="T12" fmla="*/ 0 w 111"/>
                <a:gd name="T13" fmla="*/ 1 h 82"/>
                <a:gd name="T14" fmla="*/ 0 w 111"/>
                <a:gd name="T15" fmla="*/ 1 h 82"/>
                <a:gd name="T16" fmla="*/ 0 w 111"/>
                <a:gd name="T17" fmla="*/ 1 h 82"/>
                <a:gd name="T18" fmla="*/ 0 w 111"/>
                <a:gd name="T19" fmla="*/ 1 h 82"/>
                <a:gd name="T20" fmla="*/ 0 w 111"/>
                <a:gd name="T21" fmla="*/ 1 h 82"/>
                <a:gd name="T22" fmla="*/ 0 w 111"/>
                <a:gd name="T23" fmla="*/ 1 h 82"/>
                <a:gd name="T24" fmla="*/ 0 w 111"/>
                <a:gd name="T25" fmla="*/ 1 h 82"/>
                <a:gd name="T26" fmla="*/ 0 w 111"/>
                <a:gd name="T27" fmla="*/ 1 h 82"/>
                <a:gd name="T28" fmla="*/ 0 w 111"/>
                <a:gd name="T29" fmla="*/ 1 h 82"/>
                <a:gd name="T30" fmla="*/ 0 w 111"/>
                <a:gd name="T31" fmla="*/ 1 h 82"/>
                <a:gd name="T32" fmla="*/ 0 w 111"/>
                <a:gd name="T33" fmla="*/ 1 h 82"/>
                <a:gd name="T34" fmla="*/ 0 w 111"/>
                <a:gd name="T35" fmla="*/ 1 h 82"/>
                <a:gd name="T36" fmla="*/ 0 w 111"/>
                <a:gd name="T37" fmla="*/ 1 h 82"/>
                <a:gd name="T38" fmla="*/ 0 w 111"/>
                <a:gd name="T39" fmla="*/ 1 h 82"/>
                <a:gd name="T40" fmla="*/ 0 w 111"/>
                <a:gd name="T41" fmla="*/ 0 h 82"/>
                <a:gd name="T42" fmla="*/ 0 w 111"/>
                <a:gd name="T43" fmla="*/ 1 h 82"/>
                <a:gd name="T44" fmla="*/ 0 w 111"/>
                <a:gd name="T45" fmla="*/ 1 h 8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1"/>
                <a:gd name="T70" fmla="*/ 0 h 82"/>
                <a:gd name="T71" fmla="*/ 111 w 111"/>
                <a:gd name="T72" fmla="*/ 82 h 8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1" h="82">
                  <a:moveTo>
                    <a:pt x="50" y="18"/>
                  </a:moveTo>
                  <a:lnTo>
                    <a:pt x="59" y="15"/>
                  </a:lnTo>
                  <a:lnTo>
                    <a:pt x="67" y="15"/>
                  </a:lnTo>
                  <a:lnTo>
                    <a:pt x="74" y="18"/>
                  </a:lnTo>
                  <a:lnTo>
                    <a:pt x="82" y="23"/>
                  </a:lnTo>
                  <a:lnTo>
                    <a:pt x="94" y="35"/>
                  </a:lnTo>
                  <a:lnTo>
                    <a:pt x="106" y="50"/>
                  </a:lnTo>
                  <a:lnTo>
                    <a:pt x="111" y="79"/>
                  </a:lnTo>
                  <a:lnTo>
                    <a:pt x="99" y="80"/>
                  </a:lnTo>
                  <a:lnTo>
                    <a:pt x="89" y="82"/>
                  </a:lnTo>
                  <a:lnTo>
                    <a:pt x="79" y="82"/>
                  </a:lnTo>
                  <a:lnTo>
                    <a:pt x="69" y="82"/>
                  </a:lnTo>
                  <a:lnTo>
                    <a:pt x="59" y="80"/>
                  </a:lnTo>
                  <a:lnTo>
                    <a:pt x="49" y="79"/>
                  </a:lnTo>
                  <a:lnTo>
                    <a:pt x="39" y="79"/>
                  </a:lnTo>
                  <a:lnTo>
                    <a:pt x="29" y="79"/>
                  </a:lnTo>
                  <a:lnTo>
                    <a:pt x="0" y="45"/>
                  </a:lnTo>
                  <a:lnTo>
                    <a:pt x="5" y="30"/>
                  </a:lnTo>
                  <a:lnTo>
                    <a:pt x="12" y="17"/>
                  </a:lnTo>
                  <a:lnTo>
                    <a:pt x="20" y="6"/>
                  </a:lnTo>
                  <a:lnTo>
                    <a:pt x="32" y="0"/>
                  </a:lnTo>
                  <a:lnTo>
                    <a:pt x="37" y="12"/>
                  </a:lnTo>
                  <a:lnTo>
                    <a:pt x="50" y="18"/>
                  </a:lnTo>
                  <a:close/>
                </a:path>
              </a:pathLst>
            </a:custGeom>
            <a:solidFill>
              <a:srgbClr val="F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75" name="Freeform 74"/>
            <p:cNvSpPr>
              <a:spLocks/>
            </p:cNvSpPr>
            <p:nvPr/>
          </p:nvSpPr>
          <p:spPr bwMode="auto">
            <a:xfrm>
              <a:off x="1766" y="4844"/>
              <a:ext cx="48" cy="36"/>
            </a:xfrm>
            <a:custGeom>
              <a:avLst/>
              <a:gdLst>
                <a:gd name="T0" fmla="*/ 0 w 129"/>
                <a:gd name="T1" fmla="*/ 1 h 54"/>
                <a:gd name="T2" fmla="*/ 0 w 129"/>
                <a:gd name="T3" fmla="*/ 1 h 54"/>
                <a:gd name="T4" fmla="*/ 0 w 129"/>
                <a:gd name="T5" fmla="*/ 1 h 54"/>
                <a:gd name="T6" fmla="*/ 0 w 129"/>
                <a:gd name="T7" fmla="*/ 1 h 54"/>
                <a:gd name="T8" fmla="*/ 0 w 129"/>
                <a:gd name="T9" fmla="*/ 1 h 54"/>
                <a:gd name="T10" fmla="*/ 0 w 129"/>
                <a:gd name="T11" fmla="*/ 1 h 54"/>
                <a:gd name="T12" fmla="*/ 0 w 129"/>
                <a:gd name="T13" fmla="*/ 1 h 54"/>
                <a:gd name="T14" fmla="*/ 0 w 129"/>
                <a:gd name="T15" fmla="*/ 1 h 54"/>
                <a:gd name="T16" fmla="*/ 0 w 129"/>
                <a:gd name="T17" fmla="*/ 1 h 54"/>
                <a:gd name="T18" fmla="*/ 0 w 129"/>
                <a:gd name="T19" fmla="*/ 1 h 54"/>
                <a:gd name="T20" fmla="*/ 0 w 129"/>
                <a:gd name="T21" fmla="*/ 1 h 54"/>
                <a:gd name="T22" fmla="*/ 0 w 129"/>
                <a:gd name="T23" fmla="*/ 1 h 54"/>
                <a:gd name="T24" fmla="*/ 0 w 129"/>
                <a:gd name="T25" fmla="*/ 1 h 54"/>
                <a:gd name="T26" fmla="*/ 0 w 129"/>
                <a:gd name="T27" fmla="*/ 1 h 54"/>
                <a:gd name="T28" fmla="*/ 0 w 129"/>
                <a:gd name="T29" fmla="*/ 1 h 54"/>
                <a:gd name="T30" fmla="*/ 0 w 129"/>
                <a:gd name="T31" fmla="*/ 1 h 54"/>
                <a:gd name="T32" fmla="*/ 0 w 129"/>
                <a:gd name="T33" fmla="*/ 1 h 54"/>
                <a:gd name="T34" fmla="*/ 0 w 129"/>
                <a:gd name="T35" fmla="*/ 1 h 54"/>
                <a:gd name="T36" fmla="*/ 0 w 129"/>
                <a:gd name="T37" fmla="*/ 1 h 54"/>
                <a:gd name="T38" fmla="*/ 0 w 129"/>
                <a:gd name="T39" fmla="*/ 1 h 54"/>
                <a:gd name="T40" fmla="*/ 0 w 129"/>
                <a:gd name="T41" fmla="*/ 1 h 54"/>
                <a:gd name="T42" fmla="*/ 0 w 129"/>
                <a:gd name="T43" fmla="*/ 0 h 54"/>
                <a:gd name="T44" fmla="*/ 0 w 129"/>
                <a:gd name="T45" fmla="*/ 1 h 54"/>
                <a:gd name="T46" fmla="*/ 0 w 129"/>
                <a:gd name="T47" fmla="*/ 1 h 54"/>
                <a:gd name="T48" fmla="*/ 0 w 129"/>
                <a:gd name="T49" fmla="*/ 1 h 54"/>
                <a:gd name="T50" fmla="*/ 0 w 129"/>
                <a:gd name="T51" fmla="*/ 1 h 5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9"/>
                <a:gd name="T79" fmla="*/ 0 h 54"/>
                <a:gd name="T80" fmla="*/ 129 w 129"/>
                <a:gd name="T81" fmla="*/ 54 h 5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9" h="54">
                  <a:moveTo>
                    <a:pt x="129" y="37"/>
                  </a:moveTo>
                  <a:lnTo>
                    <a:pt x="115" y="38"/>
                  </a:lnTo>
                  <a:lnTo>
                    <a:pt x="104" y="43"/>
                  </a:lnTo>
                  <a:lnTo>
                    <a:pt x="90" y="47"/>
                  </a:lnTo>
                  <a:lnTo>
                    <a:pt x="78" y="50"/>
                  </a:lnTo>
                  <a:lnTo>
                    <a:pt x="65" y="52"/>
                  </a:lnTo>
                  <a:lnTo>
                    <a:pt x="55" y="54"/>
                  </a:lnTo>
                  <a:lnTo>
                    <a:pt x="41" y="50"/>
                  </a:lnTo>
                  <a:lnTo>
                    <a:pt x="31" y="47"/>
                  </a:lnTo>
                  <a:lnTo>
                    <a:pt x="20" y="43"/>
                  </a:lnTo>
                  <a:lnTo>
                    <a:pt x="10" y="43"/>
                  </a:lnTo>
                  <a:lnTo>
                    <a:pt x="0" y="38"/>
                  </a:lnTo>
                  <a:lnTo>
                    <a:pt x="0" y="30"/>
                  </a:lnTo>
                  <a:lnTo>
                    <a:pt x="0" y="12"/>
                  </a:lnTo>
                  <a:lnTo>
                    <a:pt x="10" y="8"/>
                  </a:lnTo>
                  <a:lnTo>
                    <a:pt x="21" y="8"/>
                  </a:lnTo>
                  <a:lnTo>
                    <a:pt x="30" y="10"/>
                  </a:lnTo>
                  <a:lnTo>
                    <a:pt x="40" y="17"/>
                  </a:lnTo>
                  <a:lnTo>
                    <a:pt x="53" y="12"/>
                  </a:lnTo>
                  <a:lnTo>
                    <a:pt x="72" y="12"/>
                  </a:lnTo>
                  <a:lnTo>
                    <a:pt x="88" y="10"/>
                  </a:lnTo>
                  <a:lnTo>
                    <a:pt x="102" y="0"/>
                  </a:lnTo>
                  <a:lnTo>
                    <a:pt x="115" y="2"/>
                  </a:lnTo>
                  <a:lnTo>
                    <a:pt x="124" y="10"/>
                  </a:lnTo>
                  <a:lnTo>
                    <a:pt x="127" y="22"/>
                  </a:lnTo>
                  <a:lnTo>
                    <a:pt x="129" y="37"/>
                  </a:lnTo>
                  <a:close/>
                </a:path>
              </a:pathLst>
            </a:custGeom>
            <a:solidFill>
              <a:srgbClr val="F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76" name="Freeform 75"/>
            <p:cNvSpPr>
              <a:spLocks/>
            </p:cNvSpPr>
            <p:nvPr/>
          </p:nvSpPr>
          <p:spPr bwMode="auto">
            <a:xfrm>
              <a:off x="2422" y="4876"/>
              <a:ext cx="79" cy="231"/>
            </a:xfrm>
            <a:custGeom>
              <a:avLst/>
              <a:gdLst>
                <a:gd name="T0" fmla="*/ 0 w 212"/>
                <a:gd name="T1" fmla="*/ 1 h 345"/>
                <a:gd name="T2" fmla="*/ 0 w 212"/>
                <a:gd name="T3" fmla="*/ 1 h 345"/>
                <a:gd name="T4" fmla="*/ 0 w 212"/>
                <a:gd name="T5" fmla="*/ 1 h 345"/>
                <a:gd name="T6" fmla="*/ 0 w 212"/>
                <a:gd name="T7" fmla="*/ 1 h 345"/>
                <a:gd name="T8" fmla="*/ 0 w 212"/>
                <a:gd name="T9" fmla="*/ 1 h 345"/>
                <a:gd name="T10" fmla="*/ 0 w 212"/>
                <a:gd name="T11" fmla="*/ 1 h 345"/>
                <a:gd name="T12" fmla="*/ 0 w 212"/>
                <a:gd name="T13" fmla="*/ 1 h 345"/>
                <a:gd name="T14" fmla="*/ 0 w 212"/>
                <a:gd name="T15" fmla="*/ 1 h 345"/>
                <a:gd name="T16" fmla="*/ 0 w 212"/>
                <a:gd name="T17" fmla="*/ 1 h 345"/>
                <a:gd name="T18" fmla="*/ 0 w 212"/>
                <a:gd name="T19" fmla="*/ 1 h 345"/>
                <a:gd name="T20" fmla="*/ 0 w 212"/>
                <a:gd name="T21" fmla="*/ 1 h 345"/>
                <a:gd name="T22" fmla="*/ 0 w 212"/>
                <a:gd name="T23" fmla="*/ 1 h 345"/>
                <a:gd name="T24" fmla="*/ 0 w 212"/>
                <a:gd name="T25" fmla="*/ 1 h 345"/>
                <a:gd name="T26" fmla="*/ 0 w 212"/>
                <a:gd name="T27" fmla="*/ 1 h 345"/>
                <a:gd name="T28" fmla="*/ 0 w 212"/>
                <a:gd name="T29" fmla="*/ 1 h 345"/>
                <a:gd name="T30" fmla="*/ 0 w 212"/>
                <a:gd name="T31" fmla="*/ 1 h 345"/>
                <a:gd name="T32" fmla="*/ 0 w 212"/>
                <a:gd name="T33" fmla="*/ 2 h 345"/>
                <a:gd name="T34" fmla="*/ 0 w 212"/>
                <a:gd name="T35" fmla="*/ 1 h 345"/>
                <a:gd name="T36" fmla="*/ 0 w 212"/>
                <a:gd name="T37" fmla="*/ 1 h 345"/>
                <a:gd name="T38" fmla="*/ 0 w 212"/>
                <a:gd name="T39" fmla="*/ 1 h 345"/>
                <a:gd name="T40" fmla="*/ 0 w 212"/>
                <a:gd name="T41" fmla="*/ 1 h 345"/>
                <a:gd name="T42" fmla="*/ 0 w 212"/>
                <a:gd name="T43" fmla="*/ 1 h 345"/>
                <a:gd name="T44" fmla="*/ 0 w 212"/>
                <a:gd name="T45" fmla="*/ 1 h 345"/>
                <a:gd name="T46" fmla="*/ 0 w 212"/>
                <a:gd name="T47" fmla="*/ 1 h 345"/>
                <a:gd name="T48" fmla="*/ 0 w 212"/>
                <a:gd name="T49" fmla="*/ 1 h 345"/>
                <a:gd name="T50" fmla="*/ 0 w 212"/>
                <a:gd name="T51" fmla="*/ 1 h 345"/>
                <a:gd name="T52" fmla="*/ 0 w 212"/>
                <a:gd name="T53" fmla="*/ 1 h 345"/>
                <a:gd name="T54" fmla="*/ 0 w 212"/>
                <a:gd name="T55" fmla="*/ 1 h 345"/>
                <a:gd name="T56" fmla="*/ 0 w 212"/>
                <a:gd name="T57" fmla="*/ 2 h 345"/>
                <a:gd name="T58" fmla="*/ 0 w 212"/>
                <a:gd name="T59" fmla="*/ 2 h 345"/>
                <a:gd name="T60" fmla="*/ 0 w 212"/>
                <a:gd name="T61" fmla="*/ 1 h 345"/>
                <a:gd name="T62" fmla="*/ 0 w 212"/>
                <a:gd name="T63" fmla="*/ 1 h 345"/>
                <a:gd name="T64" fmla="*/ 0 w 212"/>
                <a:gd name="T65" fmla="*/ 1 h 345"/>
                <a:gd name="T66" fmla="*/ 0 w 212"/>
                <a:gd name="T67" fmla="*/ 1 h 345"/>
                <a:gd name="T68" fmla="*/ 0 w 212"/>
                <a:gd name="T69" fmla="*/ 1 h 345"/>
                <a:gd name="T70" fmla="*/ 0 w 212"/>
                <a:gd name="T71" fmla="*/ 1 h 345"/>
                <a:gd name="T72" fmla="*/ 0 w 212"/>
                <a:gd name="T73" fmla="*/ 1 h 345"/>
                <a:gd name="T74" fmla="*/ 0 w 212"/>
                <a:gd name="T75" fmla="*/ 1 h 345"/>
                <a:gd name="T76" fmla="*/ 0 w 212"/>
                <a:gd name="T77" fmla="*/ 1 h 345"/>
                <a:gd name="T78" fmla="*/ 0 w 212"/>
                <a:gd name="T79" fmla="*/ 1 h 345"/>
                <a:gd name="T80" fmla="*/ 0 w 212"/>
                <a:gd name="T81" fmla="*/ 1 h 345"/>
                <a:gd name="T82" fmla="*/ 0 w 212"/>
                <a:gd name="T83" fmla="*/ 1 h 345"/>
                <a:gd name="T84" fmla="*/ 0 w 212"/>
                <a:gd name="T85" fmla="*/ 1 h 345"/>
                <a:gd name="T86" fmla="*/ 0 w 212"/>
                <a:gd name="T87" fmla="*/ 0 h 345"/>
                <a:gd name="T88" fmla="*/ 0 w 212"/>
                <a:gd name="T89" fmla="*/ 1 h 345"/>
                <a:gd name="T90" fmla="*/ 0 w 212"/>
                <a:gd name="T91" fmla="*/ 1 h 345"/>
                <a:gd name="T92" fmla="*/ 0 w 212"/>
                <a:gd name="T93" fmla="*/ 1 h 345"/>
                <a:gd name="T94" fmla="*/ 0 w 212"/>
                <a:gd name="T95" fmla="*/ 1 h 345"/>
                <a:gd name="T96" fmla="*/ 0 w 212"/>
                <a:gd name="T97" fmla="*/ 1 h 345"/>
                <a:gd name="T98" fmla="*/ 0 w 212"/>
                <a:gd name="T99" fmla="*/ 1 h 345"/>
                <a:gd name="T100" fmla="*/ 0 w 212"/>
                <a:gd name="T101" fmla="*/ 1 h 345"/>
                <a:gd name="T102" fmla="*/ 0 w 212"/>
                <a:gd name="T103" fmla="*/ 1 h 34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12"/>
                <a:gd name="T157" fmla="*/ 0 h 345"/>
                <a:gd name="T158" fmla="*/ 212 w 212"/>
                <a:gd name="T159" fmla="*/ 345 h 34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12" h="345">
                  <a:moveTo>
                    <a:pt x="212" y="93"/>
                  </a:moveTo>
                  <a:lnTo>
                    <a:pt x="207" y="103"/>
                  </a:lnTo>
                  <a:lnTo>
                    <a:pt x="202" y="115"/>
                  </a:lnTo>
                  <a:lnTo>
                    <a:pt x="194" y="125"/>
                  </a:lnTo>
                  <a:lnTo>
                    <a:pt x="186" y="137"/>
                  </a:lnTo>
                  <a:lnTo>
                    <a:pt x="174" y="147"/>
                  </a:lnTo>
                  <a:lnTo>
                    <a:pt x="164" y="157"/>
                  </a:lnTo>
                  <a:lnTo>
                    <a:pt x="155" y="167"/>
                  </a:lnTo>
                  <a:lnTo>
                    <a:pt x="149" y="179"/>
                  </a:lnTo>
                  <a:lnTo>
                    <a:pt x="137" y="194"/>
                  </a:lnTo>
                  <a:lnTo>
                    <a:pt x="127" y="209"/>
                  </a:lnTo>
                  <a:lnTo>
                    <a:pt x="117" y="224"/>
                  </a:lnTo>
                  <a:lnTo>
                    <a:pt x="109" y="239"/>
                  </a:lnTo>
                  <a:lnTo>
                    <a:pt x="100" y="254"/>
                  </a:lnTo>
                  <a:lnTo>
                    <a:pt x="95" y="273"/>
                  </a:lnTo>
                  <a:lnTo>
                    <a:pt x="92" y="291"/>
                  </a:lnTo>
                  <a:lnTo>
                    <a:pt x="93" y="311"/>
                  </a:lnTo>
                  <a:lnTo>
                    <a:pt x="85" y="303"/>
                  </a:lnTo>
                  <a:lnTo>
                    <a:pt x="77" y="294"/>
                  </a:lnTo>
                  <a:lnTo>
                    <a:pt x="68" y="284"/>
                  </a:lnTo>
                  <a:lnTo>
                    <a:pt x="62" y="278"/>
                  </a:lnTo>
                  <a:lnTo>
                    <a:pt x="52" y="269"/>
                  </a:lnTo>
                  <a:lnTo>
                    <a:pt x="43" y="266"/>
                  </a:lnTo>
                  <a:lnTo>
                    <a:pt x="33" y="263"/>
                  </a:lnTo>
                  <a:lnTo>
                    <a:pt x="25" y="264"/>
                  </a:lnTo>
                  <a:lnTo>
                    <a:pt x="20" y="268"/>
                  </a:lnTo>
                  <a:lnTo>
                    <a:pt x="20" y="274"/>
                  </a:lnTo>
                  <a:lnTo>
                    <a:pt x="33" y="283"/>
                  </a:lnTo>
                  <a:lnTo>
                    <a:pt x="15" y="345"/>
                  </a:lnTo>
                  <a:lnTo>
                    <a:pt x="0" y="304"/>
                  </a:lnTo>
                  <a:lnTo>
                    <a:pt x="1" y="269"/>
                  </a:lnTo>
                  <a:lnTo>
                    <a:pt x="13" y="234"/>
                  </a:lnTo>
                  <a:lnTo>
                    <a:pt x="35" y="201"/>
                  </a:lnTo>
                  <a:lnTo>
                    <a:pt x="58" y="167"/>
                  </a:lnTo>
                  <a:lnTo>
                    <a:pt x="85" y="135"/>
                  </a:lnTo>
                  <a:lnTo>
                    <a:pt x="107" y="100"/>
                  </a:lnTo>
                  <a:lnTo>
                    <a:pt x="125" y="67"/>
                  </a:lnTo>
                  <a:lnTo>
                    <a:pt x="124" y="53"/>
                  </a:lnTo>
                  <a:lnTo>
                    <a:pt x="124" y="41"/>
                  </a:lnTo>
                  <a:lnTo>
                    <a:pt x="120" y="26"/>
                  </a:lnTo>
                  <a:lnTo>
                    <a:pt x="114" y="18"/>
                  </a:lnTo>
                  <a:lnTo>
                    <a:pt x="107" y="16"/>
                  </a:lnTo>
                  <a:lnTo>
                    <a:pt x="100" y="16"/>
                  </a:lnTo>
                  <a:lnTo>
                    <a:pt x="95" y="0"/>
                  </a:lnTo>
                  <a:lnTo>
                    <a:pt x="115" y="1"/>
                  </a:lnTo>
                  <a:lnTo>
                    <a:pt x="130" y="11"/>
                  </a:lnTo>
                  <a:lnTo>
                    <a:pt x="144" y="23"/>
                  </a:lnTo>
                  <a:lnTo>
                    <a:pt x="157" y="38"/>
                  </a:lnTo>
                  <a:lnTo>
                    <a:pt x="167" y="53"/>
                  </a:lnTo>
                  <a:lnTo>
                    <a:pt x="181" y="68"/>
                  </a:lnTo>
                  <a:lnTo>
                    <a:pt x="194" y="82"/>
                  </a:lnTo>
                  <a:lnTo>
                    <a:pt x="212" y="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77" name="Freeform 76"/>
            <p:cNvSpPr>
              <a:spLocks/>
            </p:cNvSpPr>
            <p:nvPr/>
          </p:nvSpPr>
          <p:spPr bwMode="auto">
            <a:xfrm>
              <a:off x="1728" y="4881"/>
              <a:ext cx="53" cy="38"/>
            </a:xfrm>
            <a:custGeom>
              <a:avLst/>
              <a:gdLst>
                <a:gd name="T0" fmla="*/ 0 w 141"/>
                <a:gd name="T1" fmla="*/ 1 h 55"/>
                <a:gd name="T2" fmla="*/ 0 w 141"/>
                <a:gd name="T3" fmla="*/ 1 h 55"/>
                <a:gd name="T4" fmla="*/ 0 w 141"/>
                <a:gd name="T5" fmla="*/ 1 h 55"/>
                <a:gd name="T6" fmla="*/ 0 w 141"/>
                <a:gd name="T7" fmla="*/ 1 h 55"/>
                <a:gd name="T8" fmla="*/ 0 w 141"/>
                <a:gd name="T9" fmla="*/ 1 h 55"/>
                <a:gd name="T10" fmla="*/ 0 w 141"/>
                <a:gd name="T11" fmla="*/ 1 h 55"/>
                <a:gd name="T12" fmla="*/ 0 w 141"/>
                <a:gd name="T13" fmla="*/ 1 h 55"/>
                <a:gd name="T14" fmla="*/ 0 w 141"/>
                <a:gd name="T15" fmla="*/ 1 h 55"/>
                <a:gd name="T16" fmla="*/ 0 w 141"/>
                <a:gd name="T17" fmla="*/ 1 h 55"/>
                <a:gd name="T18" fmla="*/ 0 w 141"/>
                <a:gd name="T19" fmla="*/ 1 h 55"/>
                <a:gd name="T20" fmla="*/ 0 w 141"/>
                <a:gd name="T21" fmla="*/ 1 h 55"/>
                <a:gd name="T22" fmla="*/ 0 w 141"/>
                <a:gd name="T23" fmla="*/ 1 h 55"/>
                <a:gd name="T24" fmla="*/ 0 w 141"/>
                <a:gd name="T25" fmla="*/ 1 h 55"/>
                <a:gd name="T26" fmla="*/ 0 w 141"/>
                <a:gd name="T27" fmla="*/ 1 h 55"/>
                <a:gd name="T28" fmla="*/ 0 w 141"/>
                <a:gd name="T29" fmla="*/ 1 h 55"/>
                <a:gd name="T30" fmla="*/ 0 w 141"/>
                <a:gd name="T31" fmla="*/ 1 h 55"/>
                <a:gd name="T32" fmla="*/ 0 w 141"/>
                <a:gd name="T33" fmla="*/ 1 h 55"/>
                <a:gd name="T34" fmla="*/ 0 w 141"/>
                <a:gd name="T35" fmla="*/ 1 h 55"/>
                <a:gd name="T36" fmla="*/ 0 w 141"/>
                <a:gd name="T37" fmla="*/ 1 h 55"/>
                <a:gd name="T38" fmla="*/ 0 w 141"/>
                <a:gd name="T39" fmla="*/ 1 h 55"/>
                <a:gd name="T40" fmla="*/ 0 w 141"/>
                <a:gd name="T41" fmla="*/ 1 h 55"/>
                <a:gd name="T42" fmla="*/ 0 w 141"/>
                <a:gd name="T43" fmla="*/ 1 h 55"/>
                <a:gd name="T44" fmla="*/ 0 w 141"/>
                <a:gd name="T45" fmla="*/ 0 h 55"/>
                <a:gd name="T46" fmla="*/ 0 w 141"/>
                <a:gd name="T47" fmla="*/ 1 h 55"/>
                <a:gd name="T48" fmla="*/ 0 w 141"/>
                <a:gd name="T49" fmla="*/ 1 h 5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1"/>
                <a:gd name="T76" fmla="*/ 0 h 55"/>
                <a:gd name="T77" fmla="*/ 141 w 141"/>
                <a:gd name="T78" fmla="*/ 55 h 5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1" h="55">
                  <a:moveTo>
                    <a:pt x="141" y="12"/>
                  </a:moveTo>
                  <a:lnTo>
                    <a:pt x="137" y="22"/>
                  </a:lnTo>
                  <a:lnTo>
                    <a:pt x="130" y="33"/>
                  </a:lnTo>
                  <a:lnTo>
                    <a:pt x="119" y="40"/>
                  </a:lnTo>
                  <a:lnTo>
                    <a:pt x="110" y="47"/>
                  </a:lnTo>
                  <a:lnTo>
                    <a:pt x="100" y="48"/>
                  </a:lnTo>
                  <a:lnTo>
                    <a:pt x="90" y="50"/>
                  </a:lnTo>
                  <a:lnTo>
                    <a:pt x="80" y="52"/>
                  </a:lnTo>
                  <a:lnTo>
                    <a:pt x="70" y="55"/>
                  </a:lnTo>
                  <a:lnTo>
                    <a:pt x="58" y="54"/>
                  </a:lnTo>
                  <a:lnTo>
                    <a:pt x="48" y="54"/>
                  </a:lnTo>
                  <a:lnTo>
                    <a:pt x="38" y="52"/>
                  </a:lnTo>
                  <a:lnTo>
                    <a:pt x="30" y="48"/>
                  </a:lnTo>
                  <a:lnTo>
                    <a:pt x="18" y="38"/>
                  </a:lnTo>
                  <a:lnTo>
                    <a:pt x="8" y="30"/>
                  </a:lnTo>
                  <a:lnTo>
                    <a:pt x="0" y="18"/>
                  </a:lnTo>
                  <a:lnTo>
                    <a:pt x="1" y="8"/>
                  </a:lnTo>
                  <a:lnTo>
                    <a:pt x="18" y="15"/>
                  </a:lnTo>
                  <a:lnTo>
                    <a:pt x="37" y="17"/>
                  </a:lnTo>
                  <a:lnTo>
                    <a:pt x="53" y="13"/>
                  </a:lnTo>
                  <a:lnTo>
                    <a:pt x="72" y="10"/>
                  </a:lnTo>
                  <a:lnTo>
                    <a:pt x="89" y="3"/>
                  </a:lnTo>
                  <a:lnTo>
                    <a:pt x="105" y="0"/>
                  </a:lnTo>
                  <a:lnTo>
                    <a:pt x="122" y="2"/>
                  </a:lnTo>
                  <a:lnTo>
                    <a:pt x="141" y="12"/>
                  </a:lnTo>
                  <a:close/>
                </a:path>
              </a:pathLst>
            </a:custGeom>
            <a:solidFill>
              <a:srgbClr val="F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78" name="Freeform 77"/>
            <p:cNvSpPr>
              <a:spLocks/>
            </p:cNvSpPr>
            <p:nvPr/>
          </p:nvSpPr>
          <p:spPr bwMode="auto">
            <a:xfrm>
              <a:off x="2036" y="4888"/>
              <a:ext cx="84" cy="232"/>
            </a:xfrm>
            <a:custGeom>
              <a:avLst/>
              <a:gdLst>
                <a:gd name="T0" fmla="*/ 0 w 225"/>
                <a:gd name="T1" fmla="*/ 1 h 347"/>
                <a:gd name="T2" fmla="*/ 0 w 225"/>
                <a:gd name="T3" fmla="*/ 1 h 347"/>
                <a:gd name="T4" fmla="*/ 0 w 225"/>
                <a:gd name="T5" fmla="*/ 1 h 347"/>
                <a:gd name="T6" fmla="*/ 0 w 225"/>
                <a:gd name="T7" fmla="*/ 1 h 347"/>
                <a:gd name="T8" fmla="*/ 0 w 225"/>
                <a:gd name="T9" fmla="*/ 1 h 347"/>
                <a:gd name="T10" fmla="*/ 0 w 225"/>
                <a:gd name="T11" fmla="*/ 1 h 347"/>
                <a:gd name="T12" fmla="*/ 0 w 225"/>
                <a:gd name="T13" fmla="*/ 1 h 347"/>
                <a:gd name="T14" fmla="*/ 0 w 225"/>
                <a:gd name="T15" fmla="*/ 1 h 347"/>
                <a:gd name="T16" fmla="*/ 0 w 225"/>
                <a:gd name="T17" fmla="*/ 1 h 347"/>
                <a:gd name="T18" fmla="*/ 0 w 225"/>
                <a:gd name="T19" fmla="*/ 1 h 347"/>
                <a:gd name="T20" fmla="*/ 0 w 225"/>
                <a:gd name="T21" fmla="*/ 1 h 347"/>
                <a:gd name="T22" fmla="*/ 0 w 225"/>
                <a:gd name="T23" fmla="*/ 1 h 347"/>
                <a:gd name="T24" fmla="*/ 0 w 225"/>
                <a:gd name="T25" fmla="*/ 2 h 347"/>
                <a:gd name="T26" fmla="*/ 0 w 225"/>
                <a:gd name="T27" fmla="*/ 2 h 347"/>
                <a:gd name="T28" fmla="*/ 0 w 225"/>
                <a:gd name="T29" fmla="*/ 2 h 347"/>
                <a:gd name="T30" fmla="*/ 0 w 225"/>
                <a:gd name="T31" fmla="*/ 2 h 347"/>
                <a:gd name="T32" fmla="*/ 0 w 225"/>
                <a:gd name="T33" fmla="*/ 2 h 347"/>
                <a:gd name="T34" fmla="*/ 0 w 225"/>
                <a:gd name="T35" fmla="*/ 1 h 347"/>
                <a:gd name="T36" fmla="*/ 0 w 225"/>
                <a:gd name="T37" fmla="*/ 2 h 347"/>
                <a:gd name="T38" fmla="*/ 0 w 225"/>
                <a:gd name="T39" fmla="*/ 1 h 347"/>
                <a:gd name="T40" fmla="*/ 0 w 225"/>
                <a:gd name="T41" fmla="*/ 1 h 347"/>
                <a:gd name="T42" fmla="*/ 0 w 225"/>
                <a:gd name="T43" fmla="*/ 1 h 347"/>
                <a:gd name="T44" fmla="*/ 0 w 225"/>
                <a:gd name="T45" fmla="*/ 1 h 347"/>
                <a:gd name="T46" fmla="*/ 0 w 225"/>
                <a:gd name="T47" fmla="*/ 1 h 347"/>
                <a:gd name="T48" fmla="*/ 0 w 225"/>
                <a:gd name="T49" fmla="*/ 1 h 347"/>
                <a:gd name="T50" fmla="*/ 0 w 225"/>
                <a:gd name="T51" fmla="*/ 1 h 347"/>
                <a:gd name="T52" fmla="*/ 0 w 225"/>
                <a:gd name="T53" fmla="*/ 1 h 347"/>
                <a:gd name="T54" fmla="*/ 0 w 225"/>
                <a:gd name="T55" fmla="*/ 1 h 347"/>
                <a:gd name="T56" fmla="*/ 0 w 225"/>
                <a:gd name="T57" fmla="*/ 1 h 347"/>
                <a:gd name="T58" fmla="*/ 0 w 225"/>
                <a:gd name="T59" fmla="*/ 1 h 347"/>
                <a:gd name="T60" fmla="*/ 0 w 225"/>
                <a:gd name="T61" fmla="*/ 1 h 347"/>
                <a:gd name="T62" fmla="*/ 0 w 225"/>
                <a:gd name="T63" fmla="*/ 1 h 347"/>
                <a:gd name="T64" fmla="*/ 0 w 225"/>
                <a:gd name="T65" fmla="*/ 1 h 347"/>
                <a:gd name="T66" fmla="*/ 0 w 225"/>
                <a:gd name="T67" fmla="*/ 1 h 347"/>
                <a:gd name="T68" fmla="*/ 0 w 225"/>
                <a:gd name="T69" fmla="*/ 1 h 34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5"/>
                <a:gd name="T106" fmla="*/ 0 h 347"/>
                <a:gd name="T107" fmla="*/ 225 w 225"/>
                <a:gd name="T108" fmla="*/ 347 h 34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5" h="347">
                  <a:moveTo>
                    <a:pt x="126" y="117"/>
                  </a:moveTo>
                  <a:lnTo>
                    <a:pt x="126" y="132"/>
                  </a:lnTo>
                  <a:lnTo>
                    <a:pt x="129" y="147"/>
                  </a:lnTo>
                  <a:lnTo>
                    <a:pt x="129" y="164"/>
                  </a:lnTo>
                  <a:lnTo>
                    <a:pt x="132" y="183"/>
                  </a:lnTo>
                  <a:lnTo>
                    <a:pt x="136" y="171"/>
                  </a:lnTo>
                  <a:lnTo>
                    <a:pt x="137" y="159"/>
                  </a:lnTo>
                  <a:lnTo>
                    <a:pt x="137" y="147"/>
                  </a:lnTo>
                  <a:lnTo>
                    <a:pt x="137" y="136"/>
                  </a:lnTo>
                  <a:lnTo>
                    <a:pt x="136" y="122"/>
                  </a:lnTo>
                  <a:lnTo>
                    <a:pt x="134" y="112"/>
                  </a:lnTo>
                  <a:lnTo>
                    <a:pt x="134" y="100"/>
                  </a:lnTo>
                  <a:lnTo>
                    <a:pt x="134" y="90"/>
                  </a:lnTo>
                  <a:lnTo>
                    <a:pt x="129" y="80"/>
                  </a:lnTo>
                  <a:lnTo>
                    <a:pt x="129" y="70"/>
                  </a:lnTo>
                  <a:lnTo>
                    <a:pt x="129" y="59"/>
                  </a:lnTo>
                  <a:lnTo>
                    <a:pt x="127" y="50"/>
                  </a:lnTo>
                  <a:lnTo>
                    <a:pt x="144" y="50"/>
                  </a:lnTo>
                  <a:lnTo>
                    <a:pt x="208" y="100"/>
                  </a:lnTo>
                  <a:lnTo>
                    <a:pt x="218" y="129"/>
                  </a:lnTo>
                  <a:lnTo>
                    <a:pt x="223" y="159"/>
                  </a:lnTo>
                  <a:lnTo>
                    <a:pt x="225" y="189"/>
                  </a:lnTo>
                  <a:lnTo>
                    <a:pt x="225" y="223"/>
                  </a:lnTo>
                  <a:lnTo>
                    <a:pt x="216" y="253"/>
                  </a:lnTo>
                  <a:lnTo>
                    <a:pt x="208" y="283"/>
                  </a:lnTo>
                  <a:lnTo>
                    <a:pt x="193" y="312"/>
                  </a:lnTo>
                  <a:lnTo>
                    <a:pt x="176" y="337"/>
                  </a:lnTo>
                  <a:lnTo>
                    <a:pt x="163" y="343"/>
                  </a:lnTo>
                  <a:lnTo>
                    <a:pt x="151" y="347"/>
                  </a:lnTo>
                  <a:lnTo>
                    <a:pt x="139" y="345"/>
                  </a:lnTo>
                  <a:lnTo>
                    <a:pt x="127" y="342"/>
                  </a:lnTo>
                  <a:lnTo>
                    <a:pt x="114" y="333"/>
                  </a:lnTo>
                  <a:lnTo>
                    <a:pt x="102" y="327"/>
                  </a:lnTo>
                  <a:lnTo>
                    <a:pt x="90" y="322"/>
                  </a:lnTo>
                  <a:lnTo>
                    <a:pt x="79" y="318"/>
                  </a:lnTo>
                  <a:lnTo>
                    <a:pt x="64" y="310"/>
                  </a:lnTo>
                  <a:lnTo>
                    <a:pt x="49" y="313"/>
                  </a:lnTo>
                  <a:lnTo>
                    <a:pt x="32" y="315"/>
                  </a:lnTo>
                  <a:lnTo>
                    <a:pt x="15" y="313"/>
                  </a:lnTo>
                  <a:lnTo>
                    <a:pt x="7" y="305"/>
                  </a:lnTo>
                  <a:lnTo>
                    <a:pt x="3" y="297"/>
                  </a:lnTo>
                  <a:lnTo>
                    <a:pt x="0" y="286"/>
                  </a:lnTo>
                  <a:lnTo>
                    <a:pt x="3" y="278"/>
                  </a:lnTo>
                  <a:lnTo>
                    <a:pt x="12" y="280"/>
                  </a:lnTo>
                  <a:lnTo>
                    <a:pt x="20" y="283"/>
                  </a:lnTo>
                  <a:lnTo>
                    <a:pt x="25" y="290"/>
                  </a:lnTo>
                  <a:lnTo>
                    <a:pt x="27" y="302"/>
                  </a:lnTo>
                  <a:lnTo>
                    <a:pt x="42" y="293"/>
                  </a:lnTo>
                  <a:lnTo>
                    <a:pt x="52" y="283"/>
                  </a:lnTo>
                  <a:lnTo>
                    <a:pt x="60" y="268"/>
                  </a:lnTo>
                  <a:lnTo>
                    <a:pt x="67" y="255"/>
                  </a:lnTo>
                  <a:lnTo>
                    <a:pt x="69" y="238"/>
                  </a:lnTo>
                  <a:lnTo>
                    <a:pt x="74" y="221"/>
                  </a:lnTo>
                  <a:lnTo>
                    <a:pt x="77" y="204"/>
                  </a:lnTo>
                  <a:lnTo>
                    <a:pt x="84" y="191"/>
                  </a:lnTo>
                  <a:lnTo>
                    <a:pt x="82" y="166"/>
                  </a:lnTo>
                  <a:lnTo>
                    <a:pt x="82" y="141"/>
                  </a:lnTo>
                  <a:lnTo>
                    <a:pt x="79" y="116"/>
                  </a:lnTo>
                  <a:lnTo>
                    <a:pt x="77" y="90"/>
                  </a:lnTo>
                  <a:lnTo>
                    <a:pt x="72" y="65"/>
                  </a:lnTo>
                  <a:lnTo>
                    <a:pt x="67" y="44"/>
                  </a:lnTo>
                  <a:lnTo>
                    <a:pt x="60" y="20"/>
                  </a:lnTo>
                  <a:lnTo>
                    <a:pt x="54" y="0"/>
                  </a:lnTo>
                  <a:lnTo>
                    <a:pt x="70" y="3"/>
                  </a:lnTo>
                  <a:lnTo>
                    <a:pt x="85" y="13"/>
                  </a:lnTo>
                  <a:lnTo>
                    <a:pt x="95" y="27"/>
                  </a:lnTo>
                  <a:lnTo>
                    <a:pt x="106" y="44"/>
                  </a:lnTo>
                  <a:lnTo>
                    <a:pt x="111" y="60"/>
                  </a:lnTo>
                  <a:lnTo>
                    <a:pt x="117" y="80"/>
                  </a:lnTo>
                  <a:lnTo>
                    <a:pt x="121" y="99"/>
                  </a:lnTo>
                  <a:lnTo>
                    <a:pt x="126" y="1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79" name="Freeform 78"/>
            <p:cNvSpPr>
              <a:spLocks/>
            </p:cNvSpPr>
            <p:nvPr/>
          </p:nvSpPr>
          <p:spPr bwMode="auto">
            <a:xfrm>
              <a:off x="1798" y="4909"/>
              <a:ext cx="52" cy="40"/>
            </a:xfrm>
            <a:custGeom>
              <a:avLst/>
              <a:gdLst>
                <a:gd name="T0" fmla="*/ 0 w 139"/>
                <a:gd name="T1" fmla="*/ 1 h 60"/>
                <a:gd name="T2" fmla="*/ 0 w 139"/>
                <a:gd name="T3" fmla="*/ 1 h 60"/>
                <a:gd name="T4" fmla="*/ 0 w 139"/>
                <a:gd name="T5" fmla="*/ 1 h 60"/>
                <a:gd name="T6" fmla="*/ 0 w 139"/>
                <a:gd name="T7" fmla="*/ 1 h 60"/>
                <a:gd name="T8" fmla="*/ 0 w 139"/>
                <a:gd name="T9" fmla="*/ 1 h 60"/>
                <a:gd name="T10" fmla="*/ 0 w 139"/>
                <a:gd name="T11" fmla="*/ 1 h 60"/>
                <a:gd name="T12" fmla="*/ 0 w 139"/>
                <a:gd name="T13" fmla="*/ 1 h 60"/>
                <a:gd name="T14" fmla="*/ 0 w 139"/>
                <a:gd name="T15" fmla="*/ 1 h 60"/>
                <a:gd name="T16" fmla="*/ 0 w 139"/>
                <a:gd name="T17" fmla="*/ 1 h 60"/>
                <a:gd name="T18" fmla="*/ 0 w 139"/>
                <a:gd name="T19" fmla="*/ 1 h 60"/>
                <a:gd name="T20" fmla="*/ 0 w 139"/>
                <a:gd name="T21" fmla="*/ 1 h 60"/>
                <a:gd name="T22" fmla="*/ 0 w 139"/>
                <a:gd name="T23" fmla="*/ 1 h 60"/>
                <a:gd name="T24" fmla="*/ 0 w 139"/>
                <a:gd name="T25" fmla="*/ 1 h 60"/>
                <a:gd name="T26" fmla="*/ 0 w 139"/>
                <a:gd name="T27" fmla="*/ 1 h 60"/>
                <a:gd name="T28" fmla="*/ 0 w 139"/>
                <a:gd name="T29" fmla="*/ 1 h 60"/>
                <a:gd name="T30" fmla="*/ 0 w 139"/>
                <a:gd name="T31" fmla="*/ 1 h 60"/>
                <a:gd name="T32" fmla="*/ 0 w 139"/>
                <a:gd name="T33" fmla="*/ 1 h 60"/>
                <a:gd name="T34" fmla="*/ 0 w 139"/>
                <a:gd name="T35" fmla="*/ 1 h 60"/>
                <a:gd name="T36" fmla="*/ 0 w 139"/>
                <a:gd name="T37" fmla="*/ 1 h 60"/>
                <a:gd name="T38" fmla="*/ 0 w 139"/>
                <a:gd name="T39" fmla="*/ 1 h 60"/>
                <a:gd name="T40" fmla="*/ 0 w 139"/>
                <a:gd name="T41" fmla="*/ 1 h 60"/>
                <a:gd name="T42" fmla="*/ 0 w 139"/>
                <a:gd name="T43" fmla="*/ 1 h 60"/>
                <a:gd name="T44" fmla="*/ 0 w 139"/>
                <a:gd name="T45" fmla="*/ 0 h 60"/>
                <a:gd name="T46" fmla="*/ 0 w 139"/>
                <a:gd name="T47" fmla="*/ 0 h 60"/>
                <a:gd name="T48" fmla="*/ 0 w 139"/>
                <a:gd name="T49" fmla="*/ 1 h 60"/>
                <a:gd name="T50" fmla="*/ 0 w 139"/>
                <a:gd name="T51" fmla="*/ 1 h 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"/>
                <a:gd name="T79" fmla="*/ 0 h 60"/>
                <a:gd name="T80" fmla="*/ 139 w 139"/>
                <a:gd name="T81" fmla="*/ 60 h 6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" h="60">
                  <a:moveTo>
                    <a:pt x="139" y="24"/>
                  </a:moveTo>
                  <a:lnTo>
                    <a:pt x="133" y="32"/>
                  </a:lnTo>
                  <a:lnTo>
                    <a:pt x="126" y="40"/>
                  </a:lnTo>
                  <a:lnTo>
                    <a:pt x="116" y="45"/>
                  </a:lnTo>
                  <a:lnTo>
                    <a:pt x="107" y="52"/>
                  </a:lnTo>
                  <a:lnTo>
                    <a:pt x="96" y="54"/>
                  </a:lnTo>
                  <a:lnTo>
                    <a:pt x="86" y="55"/>
                  </a:lnTo>
                  <a:lnTo>
                    <a:pt x="74" y="57"/>
                  </a:lnTo>
                  <a:lnTo>
                    <a:pt x="64" y="60"/>
                  </a:lnTo>
                  <a:lnTo>
                    <a:pt x="54" y="57"/>
                  </a:lnTo>
                  <a:lnTo>
                    <a:pt x="44" y="57"/>
                  </a:lnTo>
                  <a:lnTo>
                    <a:pt x="32" y="57"/>
                  </a:lnTo>
                  <a:lnTo>
                    <a:pt x="22" y="57"/>
                  </a:lnTo>
                  <a:lnTo>
                    <a:pt x="12" y="55"/>
                  </a:lnTo>
                  <a:lnTo>
                    <a:pt x="5" y="52"/>
                  </a:lnTo>
                  <a:lnTo>
                    <a:pt x="0" y="45"/>
                  </a:lnTo>
                  <a:lnTo>
                    <a:pt x="2" y="34"/>
                  </a:lnTo>
                  <a:lnTo>
                    <a:pt x="2" y="30"/>
                  </a:lnTo>
                  <a:lnTo>
                    <a:pt x="19" y="29"/>
                  </a:lnTo>
                  <a:lnTo>
                    <a:pt x="37" y="24"/>
                  </a:lnTo>
                  <a:lnTo>
                    <a:pt x="55" y="15"/>
                  </a:lnTo>
                  <a:lnTo>
                    <a:pt x="74" y="7"/>
                  </a:lnTo>
                  <a:lnTo>
                    <a:pt x="91" y="0"/>
                  </a:lnTo>
                  <a:lnTo>
                    <a:pt x="107" y="0"/>
                  </a:lnTo>
                  <a:lnTo>
                    <a:pt x="122" y="7"/>
                  </a:lnTo>
                  <a:lnTo>
                    <a:pt x="139" y="24"/>
                  </a:lnTo>
                  <a:close/>
                </a:path>
              </a:pathLst>
            </a:custGeom>
            <a:solidFill>
              <a:srgbClr val="F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80" name="Freeform 79"/>
            <p:cNvSpPr>
              <a:spLocks/>
            </p:cNvSpPr>
            <p:nvPr/>
          </p:nvSpPr>
          <p:spPr bwMode="auto">
            <a:xfrm>
              <a:off x="2437" y="4937"/>
              <a:ext cx="410" cy="651"/>
            </a:xfrm>
            <a:custGeom>
              <a:avLst/>
              <a:gdLst>
                <a:gd name="T0" fmla="*/ 0 w 1095"/>
                <a:gd name="T1" fmla="*/ 1 h 975"/>
                <a:gd name="T2" fmla="*/ 0 w 1095"/>
                <a:gd name="T3" fmla="*/ 3 h 975"/>
                <a:gd name="T4" fmla="*/ 0 w 1095"/>
                <a:gd name="T5" fmla="*/ 2 h 975"/>
                <a:gd name="T6" fmla="*/ 0 w 1095"/>
                <a:gd name="T7" fmla="*/ 2 h 975"/>
                <a:gd name="T8" fmla="*/ 0 w 1095"/>
                <a:gd name="T9" fmla="*/ 3 h 975"/>
                <a:gd name="T10" fmla="*/ 0 w 1095"/>
                <a:gd name="T11" fmla="*/ 3 h 975"/>
                <a:gd name="T12" fmla="*/ 0 w 1095"/>
                <a:gd name="T13" fmla="*/ 4 h 975"/>
                <a:gd name="T14" fmla="*/ 0 w 1095"/>
                <a:gd name="T15" fmla="*/ 4 h 975"/>
                <a:gd name="T16" fmla="*/ 0 w 1095"/>
                <a:gd name="T17" fmla="*/ 4 h 975"/>
                <a:gd name="T18" fmla="*/ 0 w 1095"/>
                <a:gd name="T19" fmla="*/ 4 h 975"/>
                <a:gd name="T20" fmla="*/ 0 w 1095"/>
                <a:gd name="T21" fmla="*/ 4 h 975"/>
                <a:gd name="T22" fmla="*/ 0 w 1095"/>
                <a:gd name="T23" fmla="*/ 4 h 975"/>
                <a:gd name="T24" fmla="*/ 0 w 1095"/>
                <a:gd name="T25" fmla="*/ 4 h 975"/>
                <a:gd name="T26" fmla="*/ 0 w 1095"/>
                <a:gd name="T27" fmla="*/ 4 h 975"/>
                <a:gd name="T28" fmla="*/ 0 w 1095"/>
                <a:gd name="T29" fmla="*/ 4 h 975"/>
                <a:gd name="T30" fmla="*/ 0 w 1095"/>
                <a:gd name="T31" fmla="*/ 5 h 975"/>
                <a:gd name="T32" fmla="*/ 0 w 1095"/>
                <a:gd name="T33" fmla="*/ 5 h 975"/>
                <a:gd name="T34" fmla="*/ 0 w 1095"/>
                <a:gd name="T35" fmla="*/ 4 h 975"/>
                <a:gd name="T36" fmla="*/ 0 w 1095"/>
                <a:gd name="T37" fmla="*/ 3 h 975"/>
                <a:gd name="T38" fmla="*/ 0 w 1095"/>
                <a:gd name="T39" fmla="*/ 3 h 975"/>
                <a:gd name="T40" fmla="*/ 0 w 1095"/>
                <a:gd name="T41" fmla="*/ 2 h 975"/>
                <a:gd name="T42" fmla="*/ 0 w 1095"/>
                <a:gd name="T43" fmla="*/ 2 h 975"/>
                <a:gd name="T44" fmla="*/ 0 w 1095"/>
                <a:gd name="T45" fmla="*/ 2 h 975"/>
                <a:gd name="T46" fmla="*/ 0 w 1095"/>
                <a:gd name="T47" fmla="*/ 2 h 975"/>
                <a:gd name="T48" fmla="*/ 0 w 1095"/>
                <a:gd name="T49" fmla="*/ 2 h 975"/>
                <a:gd name="T50" fmla="*/ 0 w 1095"/>
                <a:gd name="T51" fmla="*/ 2 h 975"/>
                <a:gd name="T52" fmla="*/ 0 w 1095"/>
                <a:gd name="T53" fmla="*/ 3 h 975"/>
                <a:gd name="T54" fmla="*/ 0 w 1095"/>
                <a:gd name="T55" fmla="*/ 4 h 975"/>
                <a:gd name="T56" fmla="*/ 0 w 1095"/>
                <a:gd name="T57" fmla="*/ 5 h 975"/>
                <a:gd name="T58" fmla="*/ 0 w 1095"/>
                <a:gd name="T59" fmla="*/ 5 h 975"/>
                <a:gd name="T60" fmla="*/ 0 w 1095"/>
                <a:gd name="T61" fmla="*/ 5 h 975"/>
                <a:gd name="T62" fmla="*/ 0 w 1095"/>
                <a:gd name="T63" fmla="*/ 5 h 975"/>
                <a:gd name="T64" fmla="*/ 0 w 1095"/>
                <a:gd name="T65" fmla="*/ 5 h 975"/>
                <a:gd name="T66" fmla="*/ 0 w 1095"/>
                <a:gd name="T67" fmla="*/ 5 h 975"/>
                <a:gd name="T68" fmla="*/ 0 w 1095"/>
                <a:gd name="T69" fmla="*/ 5 h 975"/>
                <a:gd name="T70" fmla="*/ 0 w 1095"/>
                <a:gd name="T71" fmla="*/ 5 h 975"/>
                <a:gd name="T72" fmla="*/ 0 w 1095"/>
                <a:gd name="T73" fmla="*/ 4 h 975"/>
                <a:gd name="T74" fmla="*/ 0 w 1095"/>
                <a:gd name="T75" fmla="*/ 4 h 975"/>
                <a:gd name="T76" fmla="*/ 0 w 1095"/>
                <a:gd name="T77" fmla="*/ 3 h 975"/>
                <a:gd name="T78" fmla="*/ 0 w 1095"/>
                <a:gd name="T79" fmla="*/ 2 h 975"/>
                <a:gd name="T80" fmla="*/ 0 w 1095"/>
                <a:gd name="T81" fmla="*/ 2 h 975"/>
                <a:gd name="T82" fmla="*/ 0 w 1095"/>
                <a:gd name="T83" fmla="*/ 2 h 975"/>
                <a:gd name="T84" fmla="*/ 0 w 1095"/>
                <a:gd name="T85" fmla="*/ 3 h 975"/>
                <a:gd name="T86" fmla="*/ 0 w 1095"/>
                <a:gd name="T87" fmla="*/ 2 h 975"/>
                <a:gd name="T88" fmla="*/ 0 w 1095"/>
                <a:gd name="T89" fmla="*/ 1 h 975"/>
                <a:gd name="T90" fmla="*/ 0 w 1095"/>
                <a:gd name="T91" fmla="*/ 1 h 975"/>
                <a:gd name="T92" fmla="*/ 0 w 1095"/>
                <a:gd name="T93" fmla="*/ 1 h 975"/>
                <a:gd name="T94" fmla="*/ 0 w 1095"/>
                <a:gd name="T95" fmla="*/ 1 h 975"/>
                <a:gd name="T96" fmla="*/ 0 w 1095"/>
                <a:gd name="T97" fmla="*/ 1 h 975"/>
                <a:gd name="T98" fmla="*/ 0 w 1095"/>
                <a:gd name="T99" fmla="*/ 1 h 975"/>
                <a:gd name="T100" fmla="*/ 0 w 1095"/>
                <a:gd name="T101" fmla="*/ 1 h 975"/>
                <a:gd name="T102" fmla="*/ 0 w 1095"/>
                <a:gd name="T103" fmla="*/ 2 h 975"/>
                <a:gd name="T104" fmla="*/ 0 w 1095"/>
                <a:gd name="T105" fmla="*/ 3 h 975"/>
                <a:gd name="T106" fmla="*/ 0 w 1095"/>
                <a:gd name="T107" fmla="*/ 3 h 975"/>
                <a:gd name="T108" fmla="*/ 0 w 1095"/>
                <a:gd name="T109" fmla="*/ 3 h 975"/>
                <a:gd name="T110" fmla="*/ 0 w 1095"/>
                <a:gd name="T111" fmla="*/ 3 h 975"/>
                <a:gd name="T112" fmla="*/ 0 w 1095"/>
                <a:gd name="T113" fmla="*/ 2 h 975"/>
                <a:gd name="T114" fmla="*/ 0 w 1095"/>
                <a:gd name="T115" fmla="*/ 1 h 975"/>
                <a:gd name="T116" fmla="*/ 0 w 1095"/>
                <a:gd name="T117" fmla="*/ 1 h 975"/>
                <a:gd name="T118" fmla="*/ 0 w 1095"/>
                <a:gd name="T119" fmla="*/ 1 h 975"/>
                <a:gd name="T120" fmla="*/ 0 w 1095"/>
                <a:gd name="T121" fmla="*/ 1 h 975"/>
                <a:gd name="T122" fmla="*/ 0 w 1095"/>
                <a:gd name="T123" fmla="*/ 1 h 975"/>
                <a:gd name="T124" fmla="*/ 0 w 1095"/>
                <a:gd name="T125" fmla="*/ 1 h 97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95"/>
                <a:gd name="T190" fmla="*/ 0 h 975"/>
                <a:gd name="T191" fmla="*/ 1095 w 1095"/>
                <a:gd name="T192" fmla="*/ 975 h 97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95" h="975">
                  <a:moveTo>
                    <a:pt x="478" y="112"/>
                  </a:moveTo>
                  <a:lnTo>
                    <a:pt x="535" y="164"/>
                  </a:lnTo>
                  <a:lnTo>
                    <a:pt x="593" y="216"/>
                  </a:lnTo>
                  <a:lnTo>
                    <a:pt x="654" y="264"/>
                  </a:lnTo>
                  <a:lnTo>
                    <a:pt x="716" y="311"/>
                  </a:lnTo>
                  <a:lnTo>
                    <a:pt x="776" y="353"/>
                  </a:lnTo>
                  <a:lnTo>
                    <a:pt x="841" y="393"/>
                  </a:lnTo>
                  <a:lnTo>
                    <a:pt x="907" y="429"/>
                  </a:lnTo>
                  <a:lnTo>
                    <a:pt x="977" y="460"/>
                  </a:lnTo>
                  <a:lnTo>
                    <a:pt x="996" y="481"/>
                  </a:lnTo>
                  <a:lnTo>
                    <a:pt x="996" y="474"/>
                  </a:lnTo>
                  <a:lnTo>
                    <a:pt x="992" y="467"/>
                  </a:lnTo>
                  <a:lnTo>
                    <a:pt x="987" y="460"/>
                  </a:lnTo>
                  <a:lnTo>
                    <a:pt x="984" y="454"/>
                  </a:lnTo>
                  <a:lnTo>
                    <a:pt x="972" y="442"/>
                  </a:lnTo>
                  <a:lnTo>
                    <a:pt x="987" y="442"/>
                  </a:lnTo>
                  <a:lnTo>
                    <a:pt x="1002" y="444"/>
                  </a:lnTo>
                  <a:lnTo>
                    <a:pt x="1019" y="447"/>
                  </a:lnTo>
                  <a:lnTo>
                    <a:pt x="1036" y="454"/>
                  </a:lnTo>
                  <a:lnTo>
                    <a:pt x="1049" y="459"/>
                  </a:lnTo>
                  <a:lnTo>
                    <a:pt x="1064" y="469"/>
                  </a:lnTo>
                  <a:lnTo>
                    <a:pt x="1078" y="479"/>
                  </a:lnTo>
                  <a:lnTo>
                    <a:pt x="1091" y="496"/>
                  </a:lnTo>
                  <a:lnTo>
                    <a:pt x="1095" y="516"/>
                  </a:lnTo>
                  <a:lnTo>
                    <a:pt x="1095" y="536"/>
                  </a:lnTo>
                  <a:lnTo>
                    <a:pt x="1089" y="556"/>
                  </a:lnTo>
                  <a:lnTo>
                    <a:pt x="1083" y="578"/>
                  </a:lnTo>
                  <a:lnTo>
                    <a:pt x="1071" y="598"/>
                  </a:lnTo>
                  <a:lnTo>
                    <a:pt x="1061" y="618"/>
                  </a:lnTo>
                  <a:lnTo>
                    <a:pt x="1049" y="636"/>
                  </a:lnTo>
                  <a:lnTo>
                    <a:pt x="1039" y="657"/>
                  </a:lnTo>
                  <a:lnTo>
                    <a:pt x="1026" y="668"/>
                  </a:lnTo>
                  <a:lnTo>
                    <a:pt x="1014" y="682"/>
                  </a:lnTo>
                  <a:lnTo>
                    <a:pt x="1002" y="695"/>
                  </a:lnTo>
                  <a:lnTo>
                    <a:pt x="991" y="709"/>
                  </a:lnTo>
                  <a:lnTo>
                    <a:pt x="977" y="720"/>
                  </a:lnTo>
                  <a:lnTo>
                    <a:pt x="964" y="732"/>
                  </a:lnTo>
                  <a:lnTo>
                    <a:pt x="949" y="740"/>
                  </a:lnTo>
                  <a:lnTo>
                    <a:pt x="934" y="750"/>
                  </a:lnTo>
                  <a:lnTo>
                    <a:pt x="924" y="750"/>
                  </a:lnTo>
                  <a:lnTo>
                    <a:pt x="913" y="755"/>
                  </a:lnTo>
                  <a:lnTo>
                    <a:pt x="905" y="760"/>
                  </a:lnTo>
                  <a:lnTo>
                    <a:pt x="897" y="765"/>
                  </a:lnTo>
                  <a:lnTo>
                    <a:pt x="887" y="769"/>
                  </a:lnTo>
                  <a:lnTo>
                    <a:pt x="878" y="772"/>
                  </a:lnTo>
                  <a:lnTo>
                    <a:pt x="868" y="774"/>
                  </a:lnTo>
                  <a:lnTo>
                    <a:pt x="860" y="776"/>
                  </a:lnTo>
                  <a:lnTo>
                    <a:pt x="846" y="774"/>
                  </a:lnTo>
                  <a:lnTo>
                    <a:pt x="835" y="774"/>
                  </a:lnTo>
                  <a:lnTo>
                    <a:pt x="823" y="771"/>
                  </a:lnTo>
                  <a:lnTo>
                    <a:pt x="813" y="769"/>
                  </a:lnTo>
                  <a:lnTo>
                    <a:pt x="801" y="765"/>
                  </a:lnTo>
                  <a:lnTo>
                    <a:pt x="789" y="764"/>
                  </a:lnTo>
                  <a:lnTo>
                    <a:pt x="778" y="762"/>
                  </a:lnTo>
                  <a:lnTo>
                    <a:pt x="768" y="764"/>
                  </a:lnTo>
                  <a:lnTo>
                    <a:pt x="778" y="767"/>
                  </a:lnTo>
                  <a:lnTo>
                    <a:pt x="788" y="771"/>
                  </a:lnTo>
                  <a:lnTo>
                    <a:pt x="798" y="774"/>
                  </a:lnTo>
                  <a:lnTo>
                    <a:pt x="810" y="779"/>
                  </a:lnTo>
                  <a:lnTo>
                    <a:pt x="820" y="781"/>
                  </a:lnTo>
                  <a:lnTo>
                    <a:pt x="833" y="782"/>
                  </a:lnTo>
                  <a:lnTo>
                    <a:pt x="845" y="784"/>
                  </a:lnTo>
                  <a:lnTo>
                    <a:pt x="858" y="787"/>
                  </a:lnTo>
                  <a:lnTo>
                    <a:pt x="810" y="817"/>
                  </a:lnTo>
                  <a:lnTo>
                    <a:pt x="779" y="814"/>
                  </a:lnTo>
                  <a:lnTo>
                    <a:pt x="753" y="811"/>
                  </a:lnTo>
                  <a:lnTo>
                    <a:pt x="726" y="804"/>
                  </a:lnTo>
                  <a:lnTo>
                    <a:pt x="701" y="799"/>
                  </a:lnTo>
                  <a:lnTo>
                    <a:pt x="674" y="791"/>
                  </a:lnTo>
                  <a:lnTo>
                    <a:pt x="649" y="782"/>
                  </a:lnTo>
                  <a:lnTo>
                    <a:pt x="622" y="774"/>
                  </a:lnTo>
                  <a:lnTo>
                    <a:pt x="597" y="769"/>
                  </a:lnTo>
                  <a:lnTo>
                    <a:pt x="608" y="781"/>
                  </a:lnTo>
                  <a:lnTo>
                    <a:pt x="630" y="786"/>
                  </a:lnTo>
                  <a:lnTo>
                    <a:pt x="652" y="794"/>
                  </a:lnTo>
                  <a:lnTo>
                    <a:pt x="674" y="801"/>
                  </a:lnTo>
                  <a:lnTo>
                    <a:pt x="696" y="809"/>
                  </a:lnTo>
                  <a:lnTo>
                    <a:pt x="717" y="814"/>
                  </a:lnTo>
                  <a:lnTo>
                    <a:pt x="741" y="819"/>
                  </a:lnTo>
                  <a:lnTo>
                    <a:pt x="763" y="822"/>
                  </a:lnTo>
                  <a:lnTo>
                    <a:pt x="788" y="827"/>
                  </a:lnTo>
                  <a:lnTo>
                    <a:pt x="759" y="848"/>
                  </a:lnTo>
                  <a:lnTo>
                    <a:pt x="729" y="859"/>
                  </a:lnTo>
                  <a:lnTo>
                    <a:pt x="697" y="859"/>
                  </a:lnTo>
                  <a:lnTo>
                    <a:pt x="667" y="854"/>
                  </a:lnTo>
                  <a:lnTo>
                    <a:pt x="633" y="844"/>
                  </a:lnTo>
                  <a:lnTo>
                    <a:pt x="600" y="833"/>
                  </a:lnTo>
                  <a:lnTo>
                    <a:pt x="568" y="822"/>
                  </a:lnTo>
                  <a:lnTo>
                    <a:pt x="538" y="817"/>
                  </a:lnTo>
                  <a:lnTo>
                    <a:pt x="518" y="786"/>
                  </a:lnTo>
                  <a:lnTo>
                    <a:pt x="504" y="755"/>
                  </a:lnTo>
                  <a:lnTo>
                    <a:pt x="493" y="722"/>
                  </a:lnTo>
                  <a:lnTo>
                    <a:pt x="486" y="690"/>
                  </a:lnTo>
                  <a:lnTo>
                    <a:pt x="476" y="655"/>
                  </a:lnTo>
                  <a:lnTo>
                    <a:pt x="471" y="621"/>
                  </a:lnTo>
                  <a:lnTo>
                    <a:pt x="464" y="588"/>
                  </a:lnTo>
                  <a:lnTo>
                    <a:pt x="459" y="554"/>
                  </a:lnTo>
                  <a:lnTo>
                    <a:pt x="461" y="533"/>
                  </a:lnTo>
                  <a:lnTo>
                    <a:pt x="468" y="512"/>
                  </a:lnTo>
                  <a:lnTo>
                    <a:pt x="476" y="492"/>
                  </a:lnTo>
                  <a:lnTo>
                    <a:pt x="486" y="472"/>
                  </a:lnTo>
                  <a:lnTo>
                    <a:pt x="493" y="450"/>
                  </a:lnTo>
                  <a:lnTo>
                    <a:pt x="499" y="430"/>
                  </a:lnTo>
                  <a:lnTo>
                    <a:pt x="499" y="409"/>
                  </a:lnTo>
                  <a:lnTo>
                    <a:pt x="498" y="388"/>
                  </a:lnTo>
                  <a:lnTo>
                    <a:pt x="493" y="404"/>
                  </a:lnTo>
                  <a:lnTo>
                    <a:pt x="489" y="419"/>
                  </a:lnTo>
                  <a:lnTo>
                    <a:pt x="484" y="432"/>
                  </a:lnTo>
                  <a:lnTo>
                    <a:pt x="479" y="447"/>
                  </a:lnTo>
                  <a:lnTo>
                    <a:pt x="473" y="460"/>
                  </a:lnTo>
                  <a:lnTo>
                    <a:pt x="466" y="474"/>
                  </a:lnTo>
                  <a:lnTo>
                    <a:pt x="459" y="489"/>
                  </a:lnTo>
                  <a:lnTo>
                    <a:pt x="452" y="504"/>
                  </a:lnTo>
                  <a:lnTo>
                    <a:pt x="449" y="486"/>
                  </a:lnTo>
                  <a:lnTo>
                    <a:pt x="447" y="469"/>
                  </a:lnTo>
                  <a:lnTo>
                    <a:pt x="444" y="450"/>
                  </a:lnTo>
                  <a:lnTo>
                    <a:pt x="444" y="432"/>
                  </a:lnTo>
                  <a:lnTo>
                    <a:pt x="441" y="412"/>
                  </a:lnTo>
                  <a:lnTo>
                    <a:pt x="441" y="393"/>
                  </a:lnTo>
                  <a:lnTo>
                    <a:pt x="442" y="375"/>
                  </a:lnTo>
                  <a:lnTo>
                    <a:pt x="447" y="358"/>
                  </a:lnTo>
                  <a:lnTo>
                    <a:pt x="442" y="353"/>
                  </a:lnTo>
                  <a:lnTo>
                    <a:pt x="436" y="352"/>
                  </a:lnTo>
                  <a:lnTo>
                    <a:pt x="429" y="367"/>
                  </a:lnTo>
                  <a:lnTo>
                    <a:pt x="427" y="383"/>
                  </a:lnTo>
                  <a:lnTo>
                    <a:pt x="426" y="400"/>
                  </a:lnTo>
                  <a:lnTo>
                    <a:pt x="427" y="419"/>
                  </a:lnTo>
                  <a:lnTo>
                    <a:pt x="427" y="435"/>
                  </a:lnTo>
                  <a:lnTo>
                    <a:pt x="429" y="454"/>
                  </a:lnTo>
                  <a:lnTo>
                    <a:pt x="429" y="472"/>
                  </a:lnTo>
                  <a:lnTo>
                    <a:pt x="431" y="491"/>
                  </a:lnTo>
                  <a:lnTo>
                    <a:pt x="437" y="529"/>
                  </a:lnTo>
                  <a:lnTo>
                    <a:pt x="444" y="569"/>
                  </a:lnTo>
                  <a:lnTo>
                    <a:pt x="449" y="608"/>
                  </a:lnTo>
                  <a:lnTo>
                    <a:pt x="456" y="648"/>
                  </a:lnTo>
                  <a:lnTo>
                    <a:pt x="462" y="685"/>
                  </a:lnTo>
                  <a:lnTo>
                    <a:pt x="473" y="724"/>
                  </a:lnTo>
                  <a:lnTo>
                    <a:pt x="484" y="760"/>
                  </a:lnTo>
                  <a:lnTo>
                    <a:pt x="503" y="797"/>
                  </a:lnTo>
                  <a:lnTo>
                    <a:pt x="508" y="809"/>
                  </a:lnTo>
                  <a:lnTo>
                    <a:pt x="511" y="821"/>
                  </a:lnTo>
                  <a:lnTo>
                    <a:pt x="511" y="833"/>
                  </a:lnTo>
                  <a:lnTo>
                    <a:pt x="509" y="846"/>
                  </a:lnTo>
                  <a:lnTo>
                    <a:pt x="503" y="858"/>
                  </a:lnTo>
                  <a:lnTo>
                    <a:pt x="498" y="869"/>
                  </a:lnTo>
                  <a:lnTo>
                    <a:pt x="491" y="879"/>
                  </a:lnTo>
                  <a:lnTo>
                    <a:pt x="486" y="891"/>
                  </a:lnTo>
                  <a:lnTo>
                    <a:pt x="489" y="900"/>
                  </a:lnTo>
                  <a:lnTo>
                    <a:pt x="489" y="910"/>
                  </a:lnTo>
                  <a:lnTo>
                    <a:pt x="486" y="918"/>
                  </a:lnTo>
                  <a:lnTo>
                    <a:pt x="483" y="926"/>
                  </a:lnTo>
                  <a:lnTo>
                    <a:pt x="476" y="933"/>
                  </a:lnTo>
                  <a:lnTo>
                    <a:pt x="471" y="940"/>
                  </a:lnTo>
                  <a:lnTo>
                    <a:pt x="466" y="948"/>
                  </a:lnTo>
                  <a:lnTo>
                    <a:pt x="464" y="958"/>
                  </a:lnTo>
                  <a:lnTo>
                    <a:pt x="431" y="975"/>
                  </a:lnTo>
                  <a:lnTo>
                    <a:pt x="409" y="958"/>
                  </a:lnTo>
                  <a:lnTo>
                    <a:pt x="390" y="941"/>
                  </a:lnTo>
                  <a:lnTo>
                    <a:pt x="370" y="921"/>
                  </a:lnTo>
                  <a:lnTo>
                    <a:pt x="354" y="903"/>
                  </a:lnTo>
                  <a:lnTo>
                    <a:pt x="333" y="883"/>
                  </a:lnTo>
                  <a:lnTo>
                    <a:pt x="313" y="868"/>
                  </a:lnTo>
                  <a:lnTo>
                    <a:pt x="291" y="854"/>
                  </a:lnTo>
                  <a:lnTo>
                    <a:pt x="270" y="848"/>
                  </a:lnTo>
                  <a:lnTo>
                    <a:pt x="290" y="843"/>
                  </a:lnTo>
                  <a:lnTo>
                    <a:pt x="312" y="844"/>
                  </a:lnTo>
                  <a:lnTo>
                    <a:pt x="332" y="849"/>
                  </a:lnTo>
                  <a:lnTo>
                    <a:pt x="354" y="858"/>
                  </a:lnTo>
                  <a:lnTo>
                    <a:pt x="372" y="866"/>
                  </a:lnTo>
                  <a:lnTo>
                    <a:pt x="392" y="881"/>
                  </a:lnTo>
                  <a:lnTo>
                    <a:pt x="411" y="895"/>
                  </a:lnTo>
                  <a:lnTo>
                    <a:pt x="427" y="915"/>
                  </a:lnTo>
                  <a:lnTo>
                    <a:pt x="424" y="905"/>
                  </a:lnTo>
                  <a:lnTo>
                    <a:pt x="419" y="895"/>
                  </a:lnTo>
                  <a:lnTo>
                    <a:pt x="411" y="886"/>
                  </a:lnTo>
                  <a:lnTo>
                    <a:pt x="405" y="878"/>
                  </a:lnTo>
                  <a:lnTo>
                    <a:pt x="390" y="861"/>
                  </a:lnTo>
                  <a:lnTo>
                    <a:pt x="375" y="851"/>
                  </a:lnTo>
                  <a:lnTo>
                    <a:pt x="357" y="841"/>
                  </a:lnTo>
                  <a:lnTo>
                    <a:pt x="340" y="836"/>
                  </a:lnTo>
                  <a:lnTo>
                    <a:pt x="320" y="831"/>
                  </a:lnTo>
                  <a:lnTo>
                    <a:pt x="302" y="829"/>
                  </a:lnTo>
                  <a:lnTo>
                    <a:pt x="281" y="827"/>
                  </a:lnTo>
                  <a:lnTo>
                    <a:pt x="263" y="829"/>
                  </a:lnTo>
                  <a:lnTo>
                    <a:pt x="268" y="816"/>
                  </a:lnTo>
                  <a:lnTo>
                    <a:pt x="275" y="801"/>
                  </a:lnTo>
                  <a:lnTo>
                    <a:pt x="255" y="784"/>
                  </a:lnTo>
                  <a:lnTo>
                    <a:pt x="245" y="765"/>
                  </a:lnTo>
                  <a:lnTo>
                    <a:pt x="241" y="745"/>
                  </a:lnTo>
                  <a:lnTo>
                    <a:pt x="243" y="725"/>
                  </a:lnTo>
                  <a:lnTo>
                    <a:pt x="246" y="702"/>
                  </a:lnTo>
                  <a:lnTo>
                    <a:pt x="250" y="680"/>
                  </a:lnTo>
                  <a:lnTo>
                    <a:pt x="253" y="658"/>
                  </a:lnTo>
                  <a:lnTo>
                    <a:pt x="251" y="640"/>
                  </a:lnTo>
                  <a:lnTo>
                    <a:pt x="248" y="606"/>
                  </a:lnTo>
                  <a:lnTo>
                    <a:pt x="246" y="573"/>
                  </a:lnTo>
                  <a:lnTo>
                    <a:pt x="243" y="539"/>
                  </a:lnTo>
                  <a:lnTo>
                    <a:pt x="241" y="507"/>
                  </a:lnTo>
                  <a:lnTo>
                    <a:pt x="234" y="474"/>
                  </a:lnTo>
                  <a:lnTo>
                    <a:pt x="229" y="444"/>
                  </a:lnTo>
                  <a:lnTo>
                    <a:pt x="219" y="412"/>
                  </a:lnTo>
                  <a:lnTo>
                    <a:pt x="209" y="385"/>
                  </a:lnTo>
                  <a:lnTo>
                    <a:pt x="208" y="370"/>
                  </a:lnTo>
                  <a:lnTo>
                    <a:pt x="209" y="353"/>
                  </a:lnTo>
                  <a:lnTo>
                    <a:pt x="208" y="340"/>
                  </a:lnTo>
                  <a:lnTo>
                    <a:pt x="201" y="333"/>
                  </a:lnTo>
                  <a:lnTo>
                    <a:pt x="196" y="350"/>
                  </a:lnTo>
                  <a:lnTo>
                    <a:pt x="196" y="368"/>
                  </a:lnTo>
                  <a:lnTo>
                    <a:pt x="198" y="387"/>
                  </a:lnTo>
                  <a:lnTo>
                    <a:pt x="203" y="405"/>
                  </a:lnTo>
                  <a:lnTo>
                    <a:pt x="206" y="422"/>
                  </a:lnTo>
                  <a:lnTo>
                    <a:pt x="211" y="440"/>
                  </a:lnTo>
                  <a:lnTo>
                    <a:pt x="214" y="457"/>
                  </a:lnTo>
                  <a:lnTo>
                    <a:pt x="219" y="477"/>
                  </a:lnTo>
                  <a:lnTo>
                    <a:pt x="231" y="615"/>
                  </a:lnTo>
                  <a:lnTo>
                    <a:pt x="206" y="563"/>
                  </a:lnTo>
                  <a:lnTo>
                    <a:pt x="181" y="511"/>
                  </a:lnTo>
                  <a:lnTo>
                    <a:pt x="156" y="457"/>
                  </a:lnTo>
                  <a:lnTo>
                    <a:pt x="136" y="404"/>
                  </a:lnTo>
                  <a:lnTo>
                    <a:pt x="119" y="347"/>
                  </a:lnTo>
                  <a:lnTo>
                    <a:pt x="110" y="291"/>
                  </a:lnTo>
                  <a:lnTo>
                    <a:pt x="110" y="231"/>
                  </a:lnTo>
                  <a:lnTo>
                    <a:pt x="122" y="172"/>
                  </a:lnTo>
                  <a:lnTo>
                    <a:pt x="124" y="159"/>
                  </a:lnTo>
                  <a:lnTo>
                    <a:pt x="131" y="149"/>
                  </a:lnTo>
                  <a:lnTo>
                    <a:pt x="136" y="140"/>
                  </a:lnTo>
                  <a:lnTo>
                    <a:pt x="146" y="135"/>
                  </a:lnTo>
                  <a:lnTo>
                    <a:pt x="152" y="127"/>
                  </a:lnTo>
                  <a:lnTo>
                    <a:pt x="162" y="122"/>
                  </a:lnTo>
                  <a:lnTo>
                    <a:pt x="171" y="115"/>
                  </a:lnTo>
                  <a:lnTo>
                    <a:pt x="179" y="109"/>
                  </a:lnTo>
                  <a:lnTo>
                    <a:pt x="194" y="105"/>
                  </a:lnTo>
                  <a:lnTo>
                    <a:pt x="211" y="104"/>
                  </a:lnTo>
                  <a:lnTo>
                    <a:pt x="228" y="100"/>
                  </a:lnTo>
                  <a:lnTo>
                    <a:pt x="245" y="100"/>
                  </a:lnTo>
                  <a:lnTo>
                    <a:pt x="260" y="99"/>
                  </a:lnTo>
                  <a:lnTo>
                    <a:pt x="276" y="100"/>
                  </a:lnTo>
                  <a:lnTo>
                    <a:pt x="291" y="105"/>
                  </a:lnTo>
                  <a:lnTo>
                    <a:pt x="308" y="112"/>
                  </a:lnTo>
                  <a:lnTo>
                    <a:pt x="312" y="110"/>
                  </a:lnTo>
                  <a:lnTo>
                    <a:pt x="295" y="99"/>
                  </a:lnTo>
                  <a:lnTo>
                    <a:pt x="278" y="92"/>
                  </a:lnTo>
                  <a:lnTo>
                    <a:pt x="260" y="87"/>
                  </a:lnTo>
                  <a:lnTo>
                    <a:pt x="243" y="85"/>
                  </a:lnTo>
                  <a:lnTo>
                    <a:pt x="224" y="83"/>
                  </a:lnTo>
                  <a:lnTo>
                    <a:pt x="206" y="83"/>
                  </a:lnTo>
                  <a:lnTo>
                    <a:pt x="188" y="87"/>
                  </a:lnTo>
                  <a:lnTo>
                    <a:pt x="169" y="92"/>
                  </a:lnTo>
                  <a:lnTo>
                    <a:pt x="161" y="99"/>
                  </a:lnTo>
                  <a:lnTo>
                    <a:pt x="152" y="105"/>
                  </a:lnTo>
                  <a:lnTo>
                    <a:pt x="142" y="112"/>
                  </a:lnTo>
                  <a:lnTo>
                    <a:pt x="134" y="120"/>
                  </a:lnTo>
                  <a:lnTo>
                    <a:pt x="124" y="125"/>
                  </a:lnTo>
                  <a:lnTo>
                    <a:pt x="119" y="134"/>
                  </a:lnTo>
                  <a:lnTo>
                    <a:pt x="114" y="144"/>
                  </a:lnTo>
                  <a:lnTo>
                    <a:pt x="114" y="156"/>
                  </a:lnTo>
                  <a:lnTo>
                    <a:pt x="95" y="196"/>
                  </a:lnTo>
                  <a:lnTo>
                    <a:pt x="89" y="239"/>
                  </a:lnTo>
                  <a:lnTo>
                    <a:pt x="87" y="281"/>
                  </a:lnTo>
                  <a:lnTo>
                    <a:pt x="95" y="326"/>
                  </a:lnTo>
                  <a:lnTo>
                    <a:pt x="105" y="368"/>
                  </a:lnTo>
                  <a:lnTo>
                    <a:pt x="120" y="410"/>
                  </a:lnTo>
                  <a:lnTo>
                    <a:pt x="136" y="450"/>
                  </a:lnTo>
                  <a:lnTo>
                    <a:pt x="151" y="492"/>
                  </a:lnTo>
                  <a:lnTo>
                    <a:pt x="157" y="514"/>
                  </a:lnTo>
                  <a:lnTo>
                    <a:pt x="167" y="538"/>
                  </a:lnTo>
                  <a:lnTo>
                    <a:pt x="177" y="559"/>
                  </a:lnTo>
                  <a:lnTo>
                    <a:pt x="189" y="584"/>
                  </a:lnTo>
                  <a:lnTo>
                    <a:pt x="199" y="606"/>
                  </a:lnTo>
                  <a:lnTo>
                    <a:pt x="211" y="630"/>
                  </a:lnTo>
                  <a:lnTo>
                    <a:pt x="221" y="655"/>
                  </a:lnTo>
                  <a:lnTo>
                    <a:pt x="231" y="680"/>
                  </a:lnTo>
                  <a:lnTo>
                    <a:pt x="228" y="682"/>
                  </a:lnTo>
                  <a:lnTo>
                    <a:pt x="201" y="660"/>
                  </a:lnTo>
                  <a:lnTo>
                    <a:pt x="176" y="640"/>
                  </a:lnTo>
                  <a:lnTo>
                    <a:pt x="151" y="618"/>
                  </a:lnTo>
                  <a:lnTo>
                    <a:pt x="126" y="596"/>
                  </a:lnTo>
                  <a:lnTo>
                    <a:pt x="100" y="571"/>
                  </a:lnTo>
                  <a:lnTo>
                    <a:pt x="75" y="548"/>
                  </a:lnTo>
                  <a:lnTo>
                    <a:pt x="52" y="522"/>
                  </a:lnTo>
                  <a:lnTo>
                    <a:pt x="32" y="499"/>
                  </a:lnTo>
                  <a:lnTo>
                    <a:pt x="28" y="484"/>
                  </a:lnTo>
                  <a:lnTo>
                    <a:pt x="23" y="471"/>
                  </a:lnTo>
                  <a:lnTo>
                    <a:pt x="15" y="457"/>
                  </a:lnTo>
                  <a:lnTo>
                    <a:pt x="12" y="444"/>
                  </a:lnTo>
                  <a:lnTo>
                    <a:pt x="3" y="414"/>
                  </a:lnTo>
                  <a:lnTo>
                    <a:pt x="0" y="385"/>
                  </a:lnTo>
                  <a:lnTo>
                    <a:pt x="0" y="357"/>
                  </a:lnTo>
                  <a:lnTo>
                    <a:pt x="5" y="328"/>
                  </a:lnTo>
                  <a:lnTo>
                    <a:pt x="10" y="300"/>
                  </a:lnTo>
                  <a:lnTo>
                    <a:pt x="17" y="273"/>
                  </a:lnTo>
                  <a:lnTo>
                    <a:pt x="22" y="244"/>
                  </a:lnTo>
                  <a:lnTo>
                    <a:pt x="28" y="219"/>
                  </a:lnTo>
                  <a:lnTo>
                    <a:pt x="33" y="221"/>
                  </a:lnTo>
                  <a:lnTo>
                    <a:pt x="43" y="233"/>
                  </a:lnTo>
                  <a:lnTo>
                    <a:pt x="47" y="236"/>
                  </a:lnTo>
                  <a:lnTo>
                    <a:pt x="52" y="238"/>
                  </a:lnTo>
                  <a:lnTo>
                    <a:pt x="55" y="234"/>
                  </a:lnTo>
                  <a:lnTo>
                    <a:pt x="58" y="228"/>
                  </a:lnTo>
                  <a:lnTo>
                    <a:pt x="67" y="197"/>
                  </a:lnTo>
                  <a:lnTo>
                    <a:pt x="79" y="169"/>
                  </a:lnTo>
                  <a:lnTo>
                    <a:pt x="92" y="142"/>
                  </a:lnTo>
                  <a:lnTo>
                    <a:pt x="110" y="117"/>
                  </a:lnTo>
                  <a:lnTo>
                    <a:pt x="127" y="90"/>
                  </a:lnTo>
                  <a:lnTo>
                    <a:pt x="149" y="65"/>
                  </a:lnTo>
                  <a:lnTo>
                    <a:pt x="169" y="42"/>
                  </a:lnTo>
                  <a:lnTo>
                    <a:pt x="194" y="18"/>
                  </a:lnTo>
                  <a:lnTo>
                    <a:pt x="198" y="0"/>
                  </a:lnTo>
                  <a:lnTo>
                    <a:pt x="233" y="8"/>
                  </a:lnTo>
                  <a:lnTo>
                    <a:pt x="270" y="18"/>
                  </a:lnTo>
                  <a:lnTo>
                    <a:pt x="305" y="26"/>
                  </a:lnTo>
                  <a:lnTo>
                    <a:pt x="343" y="38"/>
                  </a:lnTo>
                  <a:lnTo>
                    <a:pt x="377" y="50"/>
                  </a:lnTo>
                  <a:lnTo>
                    <a:pt x="412" y="67"/>
                  </a:lnTo>
                  <a:lnTo>
                    <a:pt x="446" y="87"/>
                  </a:lnTo>
                  <a:lnTo>
                    <a:pt x="478" y="1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81" name="Freeform 80"/>
            <p:cNvSpPr>
              <a:spLocks/>
            </p:cNvSpPr>
            <p:nvPr/>
          </p:nvSpPr>
          <p:spPr bwMode="auto">
            <a:xfrm>
              <a:off x="2102" y="4957"/>
              <a:ext cx="303" cy="250"/>
            </a:xfrm>
            <a:custGeom>
              <a:avLst/>
              <a:gdLst>
                <a:gd name="T0" fmla="*/ 0 w 806"/>
                <a:gd name="T1" fmla="*/ 1 h 376"/>
                <a:gd name="T2" fmla="*/ 0 w 806"/>
                <a:gd name="T3" fmla="*/ 1 h 376"/>
                <a:gd name="T4" fmla="*/ 0 w 806"/>
                <a:gd name="T5" fmla="*/ 1 h 376"/>
                <a:gd name="T6" fmla="*/ 0 w 806"/>
                <a:gd name="T7" fmla="*/ 1 h 376"/>
                <a:gd name="T8" fmla="*/ 0 w 806"/>
                <a:gd name="T9" fmla="*/ 1 h 376"/>
                <a:gd name="T10" fmla="*/ 0 w 806"/>
                <a:gd name="T11" fmla="*/ 1 h 376"/>
                <a:gd name="T12" fmla="*/ 0 w 806"/>
                <a:gd name="T13" fmla="*/ 1 h 376"/>
                <a:gd name="T14" fmla="*/ 0 w 806"/>
                <a:gd name="T15" fmla="*/ 1 h 376"/>
                <a:gd name="T16" fmla="*/ 0 w 806"/>
                <a:gd name="T17" fmla="*/ 1 h 376"/>
                <a:gd name="T18" fmla="*/ 0 w 806"/>
                <a:gd name="T19" fmla="*/ 1 h 376"/>
                <a:gd name="T20" fmla="*/ 0 w 806"/>
                <a:gd name="T21" fmla="*/ 1 h 376"/>
                <a:gd name="T22" fmla="*/ 0 w 806"/>
                <a:gd name="T23" fmla="*/ 1 h 376"/>
                <a:gd name="T24" fmla="*/ 0 w 806"/>
                <a:gd name="T25" fmla="*/ 1 h 376"/>
                <a:gd name="T26" fmla="*/ 0 w 806"/>
                <a:gd name="T27" fmla="*/ 1 h 376"/>
                <a:gd name="T28" fmla="*/ 0 w 806"/>
                <a:gd name="T29" fmla="*/ 1 h 376"/>
                <a:gd name="T30" fmla="*/ 0 w 806"/>
                <a:gd name="T31" fmla="*/ 1 h 376"/>
                <a:gd name="T32" fmla="*/ 0 w 806"/>
                <a:gd name="T33" fmla="*/ 1 h 376"/>
                <a:gd name="T34" fmla="*/ 0 w 806"/>
                <a:gd name="T35" fmla="*/ 1 h 376"/>
                <a:gd name="T36" fmla="*/ 0 w 806"/>
                <a:gd name="T37" fmla="*/ 1 h 376"/>
                <a:gd name="T38" fmla="*/ 0 w 806"/>
                <a:gd name="T39" fmla="*/ 1 h 376"/>
                <a:gd name="T40" fmla="*/ 0 w 806"/>
                <a:gd name="T41" fmla="*/ 1 h 376"/>
                <a:gd name="T42" fmla="*/ 0 w 806"/>
                <a:gd name="T43" fmla="*/ 1 h 376"/>
                <a:gd name="T44" fmla="*/ 0 w 806"/>
                <a:gd name="T45" fmla="*/ 1 h 376"/>
                <a:gd name="T46" fmla="*/ 0 w 806"/>
                <a:gd name="T47" fmla="*/ 1 h 376"/>
                <a:gd name="T48" fmla="*/ 0 w 806"/>
                <a:gd name="T49" fmla="*/ 1 h 376"/>
                <a:gd name="T50" fmla="*/ 0 w 806"/>
                <a:gd name="T51" fmla="*/ 1 h 376"/>
                <a:gd name="T52" fmla="*/ 0 w 806"/>
                <a:gd name="T53" fmla="*/ 1 h 376"/>
                <a:gd name="T54" fmla="*/ 0 w 806"/>
                <a:gd name="T55" fmla="*/ 1 h 376"/>
                <a:gd name="T56" fmla="*/ 0 w 806"/>
                <a:gd name="T57" fmla="*/ 1 h 376"/>
                <a:gd name="T58" fmla="*/ 0 w 806"/>
                <a:gd name="T59" fmla="*/ 1 h 376"/>
                <a:gd name="T60" fmla="*/ 0 w 806"/>
                <a:gd name="T61" fmla="*/ 1 h 376"/>
                <a:gd name="T62" fmla="*/ 0 w 806"/>
                <a:gd name="T63" fmla="*/ 1 h 376"/>
                <a:gd name="T64" fmla="*/ 0 w 806"/>
                <a:gd name="T65" fmla="*/ 2 h 376"/>
                <a:gd name="T66" fmla="*/ 0 w 806"/>
                <a:gd name="T67" fmla="*/ 1 h 376"/>
                <a:gd name="T68" fmla="*/ 0 w 806"/>
                <a:gd name="T69" fmla="*/ 2 h 376"/>
                <a:gd name="T70" fmla="*/ 0 w 806"/>
                <a:gd name="T71" fmla="*/ 2 h 376"/>
                <a:gd name="T72" fmla="*/ 0 w 806"/>
                <a:gd name="T73" fmla="*/ 2 h 376"/>
                <a:gd name="T74" fmla="*/ 0 w 806"/>
                <a:gd name="T75" fmla="*/ 2 h 376"/>
                <a:gd name="T76" fmla="*/ 0 w 806"/>
                <a:gd name="T77" fmla="*/ 2 h 376"/>
                <a:gd name="T78" fmla="*/ 0 w 806"/>
                <a:gd name="T79" fmla="*/ 2 h 376"/>
                <a:gd name="T80" fmla="*/ 0 w 806"/>
                <a:gd name="T81" fmla="*/ 2 h 376"/>
                <a:gd name="T82" fmla="*/ 0 w 806"/>
                <a:gd name="T83" fmla="*/ 2 h 376"/>
                <a:gd name="T84" fmla="*/ 0 w 806"/>
                <a:gd name="T85" fmla="*/ 2 h 376"/>
                <a:gd name="T86" fmla="*/ 0 w 806"/>
                <a:gd name="T87" fmla="*/ 2 h 376"/>
                <a:gd name="T88" fmla="*/ 0 w 806"/>
                <a:gd name="T89" fmla="*/ 2 h 376"/>
                <a:gd name="T90" fmla="*/ 0 w 806"/>
                <a:gd name="T91" fmla="*/ 1 h 376"/>
                <a:gd name="T92" fmla="*/ 0 w 806"/>
                <a:gd name="T93" fmla="*/ 1 h 376"/>
                <a:gd name="T94" fmla="*/ 0 w 806"/>
                <a:gd name="T95" fmla="*/ 1 h 376"/>
                <a:gd name="T96" fmla="*/ 0 w 806"/>
                <a:gd name="T97" fmla="*/ 1 h 376"/>
                <a:gd name="T98" fmla="*/ 0 w 806"/>
                <a:gd name="T99" fmla="*/ 1 h 376"/>
                <a:gd name="T100" fmla="*/ 0 w 806"/>
                <a:gd name="T101" fmla="*/ 1 h 376"/>
                <a:gd name="T102" fmla="*/ 0 w 806"/>
                <a:gd name="T103" fmla="*/ 1 h 376"/>
                <a:gd name="T104" fmla="*/ 0 w 806"/>
                <a:gd name="T105" fmla="*/ 0 h 376"/>
                <a:gd name="T106" fmla="*/ 0 w 806"/>
                <a:gd name="T107" fmla="*/ 1 h 376"/>
                <a:gd name="T108" fmla="*/ 0 w 806"/>
                <a:gd name="T109" fmla="*/ 1 h 37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06"/>
                <a:gd name="T166" fmla="*/ 0 h 376"/>
                <a:gd name="T167" fmla="*/ 806 w 806"/>
                <a:gd name="T168" fmla="*/ 376 h 37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06" h="376">
                  <a:moveTo>
                    <a:pt x="121" y="15"/>
                  </a:moveTo>
                  <a:lnTo>
                    <a:pt x="124" y="25"/>
                  </a:lnTo>
                  <a:lnTo>
                    <a:pt x="134" y="34"/>
                  </a:lnTo>
                  <a:lnTo>
                    <a:pt x="136" y="34"/>
                  </a:lnTo>
                  <a:lnTo>
                    <a:pt x="144" y="50"/>
                  </a:lnTo>
                  <a:lnTo>
                    <a:pt x="152" y="71"/>
                  </a:lnTo>
                  <a:lnTo>
                    <a:pt x="156" y="91"/>
                  </a:lnTo>
                  <a:lnTo>
                    <a:pt x="161" y="112"/>
                  </a:lnTo>
                  <a:lnTo>
                    <a:pt x="161" y="133"/>
                  </a:lnTo>
                  <a:lnTo>
                    <a:pt x="163" y="156"/>
                  </a:lnTo>
                  <a:lnTo>
                    <a:pt x="161" y="176"/>
                  </a:lnTo>
                  <a:lnTo>
                    <a:pt x="159" y="200"/>
                  </a:lnTo>
                  <a:lnTo>
                    <a:pt x="166" y="179"/>
                  </a:lnTo>
                  <a:lnTo>
                    <a:pt x="171" y="161"/>
                  </a:lnTo>
                  <a:lnTo>
                    <a:pt x="173" y="141"/>
                  </a:lnTo>
                  <a:lnTo>
                    <a:pt x="174" y="121"/>
                  </a:lnTo>
                  <a:lnTo>
                    <a:pt x="171" y="99"/>
                  </a:lnTo>
                  <a:lnTo>
                    <a:pt x="169" y="77"/>
                  </a:lnTo>
                  <a:lnTo>
                    <a:pt x="164" y="57"/>
                  </a:lnTo>
                  <a:lnTo>
                    <a:pt x="159" y="40"/>
                  </a:lnTo>
                  <a:lnTo>
                    <a:pt x="173" y="49"/>
                  </a:lnTo>
                  <a:lnTo>
                    <a:pt x="184" y="62"/>
                  </a:lnTo>
                  <a:lnTo>
                    <a:pt x="194" y="76"/>
                  </a:lnTo>
                  <a:lnTo>
                    <a:pt x="206" y="92"/>
                  </a:lnTo>
                  <a:lnTo>
                    <a:pt x="213" y="107"/>
                  </a:lnTo>
                  <a:lnTo>
                    <a:pt x="221" y="126"/>
                  </a:lnTo>
                  <a:lnTo>
                    <a:pt x="228" y="143"/>
                  </a:lnTo>
                  <a:lnTo>
                    <a:pt x="235" y="161"/>
                  </a:lnTo>
                  <a:lnTo>
                    <a:pt x="240" y="161"/>
                  </a:lnTo>
                  <a:lnTo>
                    <a:pt x="238" y="146"/>
                  </a:lnTo>
                  <a:lnTo>
                    <a:pt x="236" y="134"/>
                  </a:lnTo>
                  <a:lnTo>
                    <a:pt x="233" y="121"/>
                  </a:lnTo>
                  <a:lnTo>
                    <a:pt x="230" y="109"/>
                  </a:lnTo>
                  <a:lnTo>
                    <a:pt x="225" y="97"/>
                  </a:lnTo>
                  <a:lnTo>
                    <a:pt x="220" y="86"/>
                  </a:lnTo>
                  <a:lnTo>
                    <a:pt x="215" y="74"/>
                  </a:lnTo>
                  <a:lnTo>
                    <a:pt x="209" y="64"/>
                  </a:lnTo>
                  <a:lnTo>
                    <a:pt x="272" y="69"/>
                  </a:lnTo>
                  <a:lnTo>
                    <a:pt x="334" y="72"/>
                  </a:lnTo>
                  <a:lnTo>
                    <a:pt x="394" y="71"/>
                  </a:lnTo>
                  <a:lnTo>
                    <a:pt x="456" y="67"/>
                  </a:lnTo>
                  <a:lnTo>
                    <a:pt x="516" y="59"/>
                  </a:lnTo>
                  <a:lnTo>
                    <a:pt x="577" y="49"/>
                  </a:lnTo>
                  <a:lnTo>
                    <a:pt x="635" y="37"/>
                  </a:lnTo>
                  <a:lnTo>
                    <a:pt x="694" y="25"/>
                  </a:lnTo>
                  <a:lnTo>
                    <a:pt x="709" y="20"/>
                  </a:lnTo>
                  <a:lnTo>
                    <a:pt x="724" y="19"/>
                  </a:lnTo>
                  <a:lnTo>
                    <a:pt x="739" y="20"/>
                  </a:lnTo>
                  <a:lnTo>
                    <a:pt x="754" y="27"/>
                  </a:lnTo>
                  <a:lnTo>
                    <a:pt x="754" y="49"/>
                  </a:lnTo>
                  <a:lnTo>
                    <a:pt x="751" y="71"/>
                  </a:lnTo>
                  <a:lnTo>
                    <a:pt x="744" y="91"/>
                  </a:lnTo>
                  <a:lnTo>
                    <a:pt x="736" y="112"/>
                  </a:lnTo>
                  <a:lnTo>
                    <a:pt x="724" y="131"/>
                  </a:lnTo>
                  <a:lnTo>
                    <a:pt x="714" y="151"/>
                  </a:lnTo>
                  <a:lnTo>
                    <a:pt x="704" y="171"/>
                  </a:lnTo>
                  <a:lnTo>
                    <a:pt x="694" y="191"/>
                  </a:lnTo>
                  <a:lnTo>
                    <a:pt x="694" y="210"/>
                  </a:lnTo>
                  <a:lnTo>
                    <a:pt x="702" y="228"/>
                  </a:lnTo>
                  <a:lnTo>
                    <a:pt x="716" y="243"/>
                  </a:lnTo>
                  <a:lnTo>
                    <a:pt x="731" y="258"/>
                  </a:lnTo>
                  <a:lnTo>
                    <a:pt x="744" y="273"/>
                  </a:lnTo>
                  <a:lnTo>
                    <a:pt x="758" y="288"/>
                  </a:lnTo>
                  <a:lnTo>
                    <a:pt x="766" y="307"/>
                  </a:lnTo>
                  <a:lnTo>
                    <a:pt x="769" y="329"/>
                  </a:lnTo>
                  <a:lnTo>
                    <a:pt x="774" y="332"/>
                  </a:lnTo>
                  <a:lnTo>
                    <a:pt x="781" y="334"/>
                  </a:lnTo>
                  <a:lnTo>
                    <a:pt x="795" y="315"/>
                  </a:lnTo>
                  <a:lnTo>
                    <a:pt x="800" y="329"/>
                  </a:lnTo>
                  <a:lnTo>
                    <a:pt x="800" y="345"/>
                  </a:lnTo>
                  <a:lnTo>
                    <a:pt x="800" y="360"/>
                  </a:lnTo>
                  <a:lnTo>
                    <a:pt x="806" y="376"/>
                  </a:lnTo>
                  <a:lnTo>
                    <a:pt x="783" y="367"/>
                  </a:lnTo>
                  <a:lnTo>
                    <a:pt x="761" y="359"/>
                  </a:lnTo>
                  <a:lnTo>
                    <a:pt x="739" y="350"/>
                  </a:lnTo>
                  <a:lnTo>
                    <a:pt x="719" y="342"/>
                  </a:lnTo>
                  <a:lnTo>
                    <a:pt x="696" y="334"/>
                  </a:lnTo>
                  <a:lnTo>
                    <a:pt x="674" y="327"/>
                  </a:lnTo>
                  <a:lnTo>
                    <a:pt x="650" y="322"/>
                  </a:lnTo>
                  <a:lnTo>
                    <a:pt x="629" y="322"/>
                  </a:lnTo>
                  <a:lnTo>
                    <a:pt x="687" y="349"/>
                  </a:lnTo>
                  <a:lnTo>
                    <a:pt x="627" y="340"/>
                  </a:lnTo>
                  <a:lnTo>
                    <a:pt x="568" y="335"/>
                  </a:lnTo>
                  <a:lnTo>
                    <a:pt x="508" y="330"/>
                  </a:lnTo>
                  <a:lnTo>
                    <a:pt x="451" y="329"/>
                  </a:lnTo>
                  <a:lnTo>
                    <a:pt x="391" y="327"/>
                  </a:lnTo>
                  <a:lnTo>
                    <a:pt x="332" y="327"/>
                  </a:lnTo>
                  <a:lnTo>
                    <a:pt x="270" y="327"/>
                  </a:lnTo>
                  <a:lnTo>
                    <a:pt x="209" y="327"/>
                  </a:lnTo>
                  <a:lnTo>
                    <a:pt x="179" y="325"/>
                  </a:lnTo>
                  <a:lnTo>
                    <a:pt x="151" y="322"/>
                  </a:lnTo>
                  <a:lnTo>
                    <a:pt x="122" y="315"/>
                  </a:lnTo>
                  <a:lnTo>
                    <a:pt x="97" y="307"/>
                  </a:lnTo>
                  <a:lnTo>
                    <a:pt x="70" y="295"/>
                  </a:lnTo>
                  <a:lnTo>
                    <a:pt x="45" y="283"/>
                  </a:lnTo>
                  <a:lnTo>
                    <a:pt x="22" y="268"/>
                  </a:lnTo>
                  <a:lnTo>
                    <a:pt x="0" y="255"/>
                  </a:lnTo>
                  <a:lnTo>
                    <a:pt x="22" y="228"/>
                  </a:lnTo>
                  <a:lnTo>
                    <a:pt x="38" y="200"/>
                  </a:lnTo>
                  <a:lnTo>
                    <a:pt x="50" y="168"/>
                  </a:lnTo>
                  <a:lnTo>
                    <a:pt x="60" y="136"/>
                  </a:lnTo>
                  <a:lnTo>
                    <a:pt x="64" y="102"/>
                  </a:lnTo>
                  <a:lnTo>
                    <a:pt x="64" y="69"/>
                  </a:lnTo>
                  <a:lnTo>
                    <a:pt x="60" y="34"/>
                  </a:lnTo>
                  <a:lnTo>
                    <a:pt x="55" y="4"/>
                  </a:lnTo>
                  <a:lnTo>
                    <a:pt x="69" y="0"/>
                  </a:lnTo>
                  <a:lnTo>
                    <a:pt x="87" y="2"/>
                  </a:lnTo>
                  <a:lnTo>
                    <a:pt x="95" y="2"/>
                  </a:lnTo>
                  <a:lnTo>
                    <a:pt x="106" y="4"/>
                  </a:lnTo>
                  <a:lnTo>
                    <a:pt x="112" y="9"/>
                  </a:lnTo>
                  <a:lnTo>
                    <a:pt x="121" y="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82" name="Freeform 81"/>
            <p:cNvSpPr>
              <a:spLocks/>
            </p:cNvSpPr>
            <p:nvPr/>
          </p:nvSpPr>
          <p:spPr bwMode="auto">
            <a:xfrm>
              <a:off x="2370" y="4991"/>
              <a:ext cx="54" cy="168"/>
            </a:xfrm>
            <a:custGeom>
              <a:avLst/>
              <a:gdLst>
                <a:gd name="T0" fmla="*/ 0 w 144"/>
                <a:gd name="T1" fmla="*/ 1 h 253"/>
                <a:gd name="T2" fmla="*/ 0 w 144"/>
                <a:gd name="T3" fmla="*/ 1 h 253"/>
                <a:gd name="T4" fmla="*/ 0 w 144"/>
                <a:gd name="T5" fmla="*/ 1 h 253"/>
                <a:gd name="T6" fmla="*/ 0 w 144"/>
                <a:gd name="T7" fmla="*/ 1 h 253"/>
                <a:gd name="T8" fmla="*/ 0 w 144"/>
                <a:gd name="T9" fmla="*/ 1 h 253"/>
                <a:gd name="T10" fmla="*/ 0 w 144"/>
                <a:gd name="T11" fmla="*/ 1 h 253"/>
                <a:gd name="T12" fmla="*/ 0 w 144"/>
                <a:gd name="T13" fmla="*/ 1 h 253"/>
                <a:gd name="T14" fmla="*/ 0 w 144"/>
                <a:gd name="T15" fmla="*/ 1 h 253"/>
                <a:gd name="T16" fmla="*/ 0 w 144"/>
                <a:gd name="T17" fmla="*/ 1 h 253"/>
                <a:gd name="T18" fmla="*/ 0 w 144"/>
                <a:gd name="T19" fmla="*/ 1 h 253"/>
                <a:gd name="T20" fmla="*/ 0 w 144"/>
                <a:gd name="T21" fmla="*/ 1 h 253"/>
                <a:gd name="T22" fmla="*/ 0 w 144"/>
                <a:gd name="T23" fmla="*/ 1 h 253"/>
                <a:gd name="T24" fmla="*/ 0 w 144"/>
                <a:gd name="T25" fmla="*/ 1 h 253"/>
                <a:gd name="T26" fmla="*/ 0 w 144"/>
                <a:gd name="T27" fmla="*/ 1 h 253"/>
                <a:gd name="T28" fmla="*/ 0 w 144"/>
                <a:gd name="T29" fmla="*/ 1 h 253"/>
                <a:gd name="T30" fmla="*/ 0 w 144"/>
                <a:gd name="T31" fmla="*/ 1 h 253"/>
                <a:gd name="T32" fmla="*/ 0 w 144"/>
                <a:gd name="T33" fmla="*/ 1 h 253"/>
                <a:gd name="T34" fmla="*/ 0 w 144"/>
                <a:gd name="T35" fmla="*/ 1 h 253"/>
                <a:gd name="T36" fmla="*/ 0 w 144"/>
                <a:gd name="T37" fmla="*/ 1 h 253"/>
                <a:gd name="T38" fmla="*/ 0 w 144"/>
                <a:gd name="T39" fmla="*/ 1 h 253"/>
                <a:gd name="T40" fmla="*/ 0 w 144"/>
                <a:gd name="T41" fmla="*/ 1 h 253"/>
                <a:gd name="T42" fmla="*/ 0 w 144"/>
                <a:gd name="T43" fmla="*/ 1 h 253"/>
                <a:gd name="T44" fmla="*/ 0 w 144"/>
                <a:gd name="T45" fmla="*/ 1 h 253"/>
                <a:gd name="T46" fmla="*/ 0 w 144"/>
                <a:gd name="T47" fmla="*/ 1 h 253"/>
                <a:gd name="T48" fmla="*/ 0 w 144"/>
                <a:gd name="T49" fmla="*/ 1 h 253"/>
                <a:gd name="T50" fmla="*/ 0 w 144"/>
                <a:gd name="T51" fmla="*/ 1 h 253"/>
                <a:gd name="T52" fmla="*/ 0 w 144"/>
                <a:gd name="T53" fmla="*/ 1 h 253"/>
                <a:gd name="T54" fmla="*/ 0 w 144"/>
                <a:gd name="T55" fmla="*/ 1 h 253"/>
                <a:gd name="T56" fmla="*/ 0 w 144"/>
                <a:gd name="T57" fmla="*/ 1 h 253"/>
                <a:gd name="T58" fmla="*/ 0 w 144"/>
                <a:gd name="T59" fmla="*/ 1 h 253"/>
                <a:gd name="T60" fmla="*/ 0 w 144"/>
                <a:gd name="T61" fmla="*/ 1 h 253"/>
                <a:gd name="T62" fmla="*/ 0 w 144"/>
                <a:gd name="T63" fmla="*/ 1 h 253"/>
                <a:gd name="T64" fmla="*/ 0 w 144"/>
                <a:gd name="T65" fmla="*/ 1 h 253"/>
                <a:gd name="T66" fmla="*/ 0 w 144"/>
                <a:gd name="T67" fmla="*/ 1 h 253"/>
                <a:gd name="T68" fmla="*/ 0 w 144"/>
                <a:gd name="T69" fmla="*/ 1 h 253"/>
                <a:gd name="T70" fmla="*/ 0 w 144"/>
                <a:gd name="T71" fmla="*/ 1 h 253"/>
                <a:gd name="T72" fmla="*/ 0 w 144"/>
                <a:gd name="T73" fmla="*/ 1 h 253"/>
                <a:gd name="T74" fmla="*/ 0 w 144"/>
                <a:gd name="T75" fmla="*/ 1 h 253"/>
                <a:gd name="T76" fmla="*/ 0 w 144"/>
                <a:gd name="T77" fmla="*/ 1 h 253"/>
                <a:gd name="T78" fmla="*/ 0 w 144"/>
                <a:gd name="T79" fmla="*/ 1 h 253"/>
                <a:gd name="T80" fmla="*/ 0 w 144"/>
                <a:gd name="T81" fmla="*/ 0 h 253"/>
                <a:gd name="T82" fmla="*/ 0 w 144"/>
                <a:gd name="T83" fmla="*/ 1 h 253"/>
                <a:gd name="T84" fmla="*/ 0 w 144"/>
                <a:gd name="T85" fmla="*/ 1 h 253"/>
                <a:gd name="T86" fmla="*/ 0 w 144"/>
                <a:gd name="T87" fmla="*/ 1 h 253"/>
                <a:gd name="T88" fmla="*/ 0 w 144"/>
                <a:gd name="T89" fmla="*/ 1 h 253"/>
                <a:gd name="T90" fmla="*/ 0 w 144"/>
                <a:gd name="T91" fmla="*/ 1 h 253"/>
                <a:gd name="T92" fmla="*/ 0 w 144"/>
                <a:gd name="T93" fmla="*/ 1 h 253"/>
                <a:gd name="T94" fmla="*/ 0 w 144"/>
                <a:gd name="T95" fmla="*/ 1 h 253"/>
                <a:gd name="T96" fmla="*/ 0 w 144"/>
                <a:gd name="T97" fmla="*/ 1 h 25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44"/>
                <a:gd name="T148" fmla="*/ 0 h 253"/>
                <a:gd name="T149" fmla="*/ 144 w 144"/>
                <a:gd name="T150" fmla="*/ 253 h 25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44" h="253">
                  <a:moveTo>
                    <a:pt x="134" y="178"/>
                  </a:moveTo>
                  <a:lnTo>
                    <a:pt x="138" y="185"/>
                  </a:lnTo>
                  <a:lnTo>
                    <a:pt x="141" y="193"/>
                  </a:lnTo>
                  <a:lnTo>
                    <a:pt x="143" y="203"/>
                  </a:lnTo>
                  <a:lnTo>
                    <a:pt x="144" y="213"/>
                  </a:lnTo>
                  <a:lnTo>
                    <a:pt x="143" y="223"/>
                  </a:lnTo>
                  <a:lnTo>
                    <a:pt x="143" y="233"/>
                  </a:lnTo>
                  <a:lnTo>
                    <a:pt x="143" y="243"/>
                  </a:lnTo>
                  <a:lnTo>
                    <a:pt x="144" y="253"/>
                  </a:lnTo>
                  <a:lnTo>
                    <a:pt x="134" y="253"/>
                  </a:lnTo>
                  <a:lnTo>
                    <a:pt x="124" y="237"/>
                  </a:lnTo>
                  <a:lnTo>
                    <a:pt x="114" y="222"/>
                  </a:lnTo>
                  <a:lnTo>
                    <a:pt x="101" y="208"/>
                  </a:lnTo>
                  <a:lnTo>
                    <a:pt x="89" y="196"/>
                  </a:lnTo>
                  <a:lnTo>
                    <a:pt x="74" y="183"/>
                  </a:lnTo>
                  <a:lnTo>
                    <a:pt x="59" y="175"/>
                  </a:lnTo>
                  <a:lnTo>
                    <a:pt x="44" y="170"/>
                  </a:lnTo>
                  <a:lnTo>
                    <a:pt x="29" y="170"/>
                  </a:lnTo>
                  <a:lnTo>
                    <a:pt x="24" y="178"/>
                  </a:lnTo>
                  <a:lnTo>
                    <a:pt x="65" y="200"/>
                  </a:lnTo>
                  <a:lnTo>
                    <a:pt x="65" y="212"/>
                  </a:lnTo>
                  <a:lnTo>
                    <a:pt x="69" y="225"/>
                  </a:lnTo>
                  <a:lnTo>
                    <a:pt x="71" y="238"/>
                  </a:lnTo>
                  <a:lnTo>
                    <a:pt x="71" y="252"/>
                  </a:lnTo>
                  <a:lnTo>
                    <a:pt x="65" y="252"/>
                  </a:lnTo>
                  <a:lnTo>
                    <a:pt x="60" y="232"/>
                  </a:lnTo>
                  <a:lnTo>
                    <a:pt x="50" y="217"/>
                  </a:lnTo>
                  <a:lnTo>
                    <a:pt x="39" y="203"/>
                  </a:lnTo>
                  <a:lnTo>
                    <a:pt x="27" y="191"/>
                  </a:lnTo>
                  <a:lnTo>
                    <a:pt x="14" y="178"/>
                  </a:lnTo>
                  <a:lnTo>
                    <a:pt x="5" y="165"/>
                  </a:lnTo>
                  <a:lnTo>
                    <a:pt x="0" y="148"/>
                  </a:lnTo>
                  <a:lnTo>
                    <a:pt x="5" y="131"/>
                  </a:lnTo>
                  <a:lnTo>
                    <a:pt x="14" y="114"/>
                  </a:lnTo>
                  <a:lnTo>
                    <a:pt x="22" y="99"/>
                  </a:lnTo>
                  <a:lnTo>
                    <a:pt x="30" y="83"/>
                  </a:lnTo>
                  <a:lnTo>
                    <a:pt x="39" y="67"/>
                  </a:lnTo>
                  <a:lnTo>
                    <a:pt x="44" y="51"/>
                  </a:lnTo>
                  <a:lnTo>
                    <a:pt x="49" y="34"/>
                  </a:lnTo>
                  <a:lnTo>
                    <a:pt x="52" y="17"/>
                  </a:lnTo>
                  <a:lnTo>
                    <a:pt x="55" y="0"/>
                  </a:lnTo>
                  <a:lnTo>
                    <a:pt x="64" y="21"/>
                  </a:lnTo>
                  <a:lnTo>
                    <a:pt x="74" y="44"/>
                  </a:lnTo>
                  <a:lnTo>
                    <a:pt x="82" y="66"/>
                  </a:lnTo>
                  <a:lnTo>
                    <a:pt x="91" y="89"/>
                  </a:lnTo>
                  <a:lnTo>
                    <a:pt x="99" y="111"/>
                  </a:lnTo>
                  <a:lnTo>
                    <a:pt x="109" y="134"/>
                  </a:lnTo>
                  <a:lnTo>
                    <a:pt x="119" y="156"/>
                  </a:lnTo>
                  <a:lnTo>
                    <a:pt x="134" y="1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83" name="Freeform 82"/>
            <p:cNvSpPr>
              <a:spLocks/>
            </p:cNvSpPr>
            <p:nvPr/>
          </p:nvSpPr>
          <p:spPr bwMode="auto">
            <a:xfrm>
              <a:off x="2429" y="5072"/>
              <a:ext cx="13" cy="113"/>
            </a:xfrm>
            <a:custGeom>
              <a:avLst/>
              <a:gdLst>
                <a:gd name="T0" fmla="*/ 0 w 35"/>
                <a:gd name="T1" fmla="*/ 1 h 169"/>
                <a:gd name="T2" fmla="*/ 0 w 35"/>
                <a:gd name="T3" fmla="*/ 1 h 169"/>
                <a:gd name="T4" fmla="*/ 0 w 35"/>
                <a:gd name="T5" fmla="*/ 1 h 169"/>
                <a:gd name="T6" fmla="*/ 0 w 35"/>
                <a:gd name="T7" fmla="*/ 1 h 169"/>
                <a:gd name="T8" fmla="*/ 0 w 35"/>
                <a:gd name="T9" fmla="*/ 1 h 169"/>
                <a:gd name="T10" fmla="*/ 0 w 35"/>
                <a:gd name="T11" fmla="*/ 1 h 169"/>
                <a:gd name="T12" fmla="*/ 0 w 35"/>
                <a:gd name="T13" fmla="*/ 1 h 169"/>
                <a:gd name="T14" fmla="*/ 0 w 35"/>
                <a:gd name="T15" fmla="*/ 1 h 169"/>
                <a:gd name="T16" fmla="*/ 0 w 35"/>
                <a:gd name="T17" fmla="*/ 1 h 169"/>
                <a:gd name="T18" fmla="*/ 0 w 35"/>
                <a:gd name="T19" fmla="*/ 1 h 169"/>
                <a:gd name="T20" fmla="*/ 0 w 35"/>
                <a:gd name="T21" fmla="*/ 1 h 169"/>
                <a:gd name="T22" fmla="*/ 0 w 35"/>
                <a:gd name="T23" fmla="*/ 1 h 169"/>
                <a:gd name="T24" fmla="*/ 0 w 35"/>
                <a:gd name="T25" fmla="*/ 1 h 169"/>
                <a:gd name="T26" fmla="*/ 0 w 35"/>
                <a:gd name="T27" fmla="*/ 1 h 169"/>
                <a:gd name="T28" fmla="*/ 0 w 35"/>
                <a:gd name="T29" fmla="*/ 1 h 169"/>
                <a:gd name="T30" fmla="*/ 0 w 35"/>
                <a:gd name="T31" fmla="*/ 1 h 169"/>
                <a:gd name="T32" fmla="*/ 0 w 35"/>
                <a:gd name="T33" fmla="*/ 0 h 169"/>
                <a:gd name="T34" fmla="*/ 0 w 35"/>
                <a:gd name="T35" fmla="*/ 0 h 169"/>
                <a:gd name="T36" fmla="*/ 0 w 35"/>
                <a:gd name="T37" fmla="*/ 1 h 1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5"/>
                <a:gd name="T58" fmla="*/ 0 h 169"/>
                <a:gd name="T59" fmla="*/ 35 w 35"/>
                <a:gd name="T60" fmla="*/ 169 h 1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5" h="169">
                  <a:moveTo>
                    <a:pt x="35" y="1"/>
                  </a:moveTo>
                  <a:lnTo>
                    <a:pt x="28" y="22"/>
                  </a:lnTo>
                  <a:lnTo>
                    <a:pt x="23" y="42"/>
                  </a:lnTo>
                  <a:lnTo>
                    <a:pt x="18" y="62"/>
                  </a:lnTo>
                  <a:lnTo>
                    <a:pt x="17" y="84"/>
                  </a:lnTo>
                  <a:lnTo>
                    <a:pt x="12" y="104"/>
                  </a:lnTo>
                  <a:lnTo>
                    <a:pt x="10" y="125"/>
                  </a:lnTo>
                  <a:lnTo>
                    <a:pt x="10" y="147"/>
                  </a:lnTo>
                  <a:lnTo>
                    <a:pt x="10" y="169"/>
                  </a:lnTo>
                  <a:lnTo>
                    <a:pt x="2" y="147"/>
                  </a:lnTo>
                  <a:lnTo>
                    <a:pt x="0" y="125"/>
                  </a:lnTo>
                  <a:lnTo>
                    <a:pt x="0" y="104"/>
                  </a:lnTo>
                  <a:lnTo>
                    <a:pt x="5" y="84"/>
                  </a:lnTo>
                  <a:lnTo>
                    <a:pt x="10" y="62"/>
                  </a:lnTo>
                  <a:lnTo>
                    <a:pt x="17" y="40"/>
                  </a:lnTo>
                  <a:lnTo>
                    <a:pt x="23" y="20"/>
                  </a:lnTo>
                  <a:lnTo>
                    <a:pt x="32" y="0"/>
                  </a:lnTo>
                  <a:lnTo>
                    <a:pt x="34" y="0"/>
                  </a:lnTo>
                  <a:lnTo>
                    <a:pt x="35" y="1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84" name="Freeform 83"/>
            <p:cNvSpPr>
              <a:spLocks/>
            </p:cNvSpPr>
            <p:nvPr/>
          </p:nvSpPr>
          <p:spPr bwMode="auto">
            <a:xfrm>
              <a:off x="2402" y="5133"/>
              <a:ext cx="12" cy="34"/>
            </a:xfrm>
            <a:custGeom>
              <a:avLst/>
              <a:gdLst>
                <a:gd name="T0" fmla="*/ 0 w 32"/>
                <a:gd name="T1" fmla="*/ 1 h 50"/>
                <a:gd name="T2" fmla="*/ 0 w 32"/>
                <a:gd name="T3" fmla="*/ 1 h 50"/>
                <a:gd name="T4" fmla="*/ 0 w 32"/>
                <a:gd name="T5" fmla="*/ 1 h 50"/>
                <a:gd name="T6" fmla="*/ 0 w 32"/>
                <a:gd name="T7" fmla="*/ 1 h 50"/>
                <a:gd name="T8" fmla="*/ 0 w 32"/>
                <a:gd name="T9" fmla="*/ 1 h 50"/>
                <a:gd name="T10" fmla="*/ 0 w 32"/>
                <a:gd name="T11" fmla="*/ 1 h 50"/>
                <a:gd name="T12" fmla="*/ 0 w 32"/>
                <a:gd name="T13" fmla="*/ 1 h 50"/>
                <a:gd name="T14" fmla="*/ 0 w 32"/>
                <a:gd name="T15" fmla="*/ 1 h 50"/>
                <a:gd name="T16" fmla="*/ 0 w 32"/>
                <a:gd name="T17" fmla="*/ 0 h 50"/>
                <a:gd name="T18" fmla="*/ 0 w 32"/>
                <a:gd name="T19" fmla="*/ 1 h 50"/>
                <a:gd name="T20" fmla="*/ 0 w 32"/>
                <a:gd name="T21" fmla="*/ 1 h 50"/>
                <a:gd name="T22" fmla="*/ 0 w 32"/>
                <a:gd name="T23" fmla="*/ 1 h 50"/>
                <a:gd name="T24" fmla="*/ 0 w 32"/>
                <a:gd name="T25" fmla="*/ 1 h 5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"/>
                <a:gd name="T40" fmla="*/ 0 h 50"/>
                <a:gd name="T41" fmla="*/ 32 w 32"/>
                <a:gd name="T42" fmla="*/ 50 h 5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" h="50">
                  <a:moveTo>
                    <a:pt x="32" y="40"/>
                  </a:moveTo>
                  <a:lnTo>
                    <a:pt x="30" y="40"/>
                  </a:lnTo>
                  <a:lnTo>
                    <a:pt x="27" y="42"/>
                  </a:lnTo>
                  <a:lnTo>
                    <a:pt x="18" y="45"/>
                  </a:lnTo>
                  <a:lnTo>
                    <a:pt x="15" y="50"/>
                  </a:lnTo>
                  <a:lnTo>
                    <a:pt x="10" y="38"/>
                  </a:lnTo>
                  <a:lnTo>
                    <a:pt x="5" y="27"/>
                  </a:lnTo>
                  <a:lnTo>
                    <a:pt x="0" y="13"/>
                  </a:lnTo>
                  <a:lnTo>
                    <a:pt x="0" y="0"/>
                  </a:lnTo>
                  <a:lnTo>
                    <a:pt x="10" y="7"/>
                  </a:lnTo>
                  <a:lnTo>
                    <a:pt x="18" y="18"/>
                  </a:lnTo>
                  <a:lnTo>
                    <a:pt x="23" y="28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85" name="Freeform 84"/>
            <p:cNvSpPr>
              <a:spLocks/>
            </p:cNvSpPr>
            <p:nvPr/>
          </p:nvSpPr>
          <p:spPr bwMode="auto">
            <a:xfrm>
              <a:off x="2409" y="5171"/>
              <a:ext cx="26" cy="77"/>
            </a:xfrm>
            <a:custGeom>
              <a:avLst/>
              <a:gdLst>
                <a:gd name="T0" fmla="*/ 0 w 67"/>
                <a:gd name="T1" fmla="*/ 0 h 118"/>
                <a:gd name="T2" fmla="*/ 0 w 67"/>
                <a:gd name="T3" fmla="*/ 1 h 118"/>
                <a:gd name="T4" fmla="*/ 0 w 67"/>
                <a:gd name="T5" fmla="*/ 1 h 118"/>
                <a:gd name="T6" fmla="*/ 0 w 67"/>
                <a:gd name="T7" fmla="*/ 1 h 118"/>
                <a:gd name="T8" fmla="*/ 0 w 67"/>
                <a:gd name="T9" fmla="*/ 1 h 118"/>
                <a:gd name="T10" fmla="*/ 0 w 67"/>
                <a:gd name="T11" fmla="*/ 1 h 118"/>
                <a:gd name="T12" fmla="*/ 0 w 67"/>
                <a:gd name="T13" fmla="*/ 1 h 118"/>
                <a:gd name="T14" fmla="*/ 0 w 67"/>
                <a:gd name="T15" fmla="*/ 1 h 118"/>
                <a:gd name="T16" fmla="*/ 0 w 67"/>
                <a:gd name="T17" fmla="*/ 1 h 118"/>
                <a:gd name="T18" fmla="*/ 0 w 67"/>
                <a:gd name="T19" fmla="*/ 1 h 118"/>
                <a:gd name="T20" fmla="*/ 0 w 67"/>
                <a:gd name="T21" fmla="*/ 1 h 118"/>
                <a:gd name="T22" fmla="*/ 0 w 67"/>
                <a:gd name="T23" fmla="*/ 1 h 118"/>
                <a:gd name="T24" fmla="*/ 0 w 67"/>
                <a:gd name="T25" fmla="*/ 1 h 118"/>
                <a:gd name="T26" fmla="*/ 0 w 67"/>
                <a:gd name="T27" fmla="*/ 1 h 118"/>
                <a:gd name="T28" fmla="*/ 0 w 67"/>
                <a:gd name="T29" fmla="*/ 1 h 118"/>
                <a:gd name="T30" fmla="*/ 0 w 67"/>
                <a:gd name="T31" fmla="*/ 1 h 118"/>
                <a:gd name="T32" fmla="*/ 0 w 67"/>
                <a:gd name="T33" fmla="*/ 1 h 118"/>
                <a:gd name="T34" fmla="*/ 0 w 67"/>
                <a:gd name="T35" fmla="*/ 1 h 118"/>
                <a:gd name="T36" fmla="*/ 0 w 67"/>
                <a:gd name="T37" fmla="*/ 1 h 118"/>
                <a:gd name="T38" fmla="*/ 0 w 67"/>
                <a:gd name="T39" fmla="*/ 1 h 118"/>
                <a:gd name="T40" fmla="*/ 0 w 67"/>
                <a:gd name="T41" fmla="*/ 1 h 118"/>
                <a:gd name="T42" fmla="*/ 0 w 67"/>
                <a:gd name="T43" fmla="*/ 1 h 118"/>
                <a:gd name="T44" fmla="*/ 0 w 67"/>
                <a:gd name="T45" fmla="*/ 1 h 118"/>
                <a:gd name="T46" fmla="*/ 0 w 67"/>
                <a:gd name="T47" fmla="*/ 1 h 118"/>
                <a:gd name="T48" fmla="*/ 0 w 67"/>
                <a:gd name="T49" fmla="*/ 1 h 118"/>
                <a:gd name="T50" fmla="*/ 0 w 67"/>
                <a:gd name="T51" fmla="*/ 1 h 118"/>
                <a:gd name="T52" fmla="*/ 0 w 67"/>
                <a:gd name="T53" fmla="*/ 0 h 11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7"/>
                <a:gd name="T82" fmla="*/ 0 h 118"/>
                <a:gd name="T83" fmla="*/ 67 w 67"/>
                <a:gd name="T84" fmla="*/ 118 h 11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7" h="118">
                  <a:moveTo>
                    <a:pt x="40" y="0"/>
                  </a:moveTo>
                  <a:lnTo>
                    <a:pt x="37" y="12"/>
                  </a:lnTo>
                  <a:lnTo>
                    <a:pt x="42" y="24"/>
                  </a:lnTo>
                  <a:lnTo>
                    <a:pt x="50" y="34"/>
                  </a:lnTo>
                  <a:lnTo>
                    <a:pt x="59" y="45"/>
                  </a:lnTo>
                  <a:lnTo>
                    <a:pt x="60" y="59"/>
                  </a:lnTo>
                  <a:lnTo>
                    <a:pt x="64" y="76"/>
                  </a:lnTo>
                  <a:lnTo>
                    <a:pt x="65" y="91"/>
                  </a:lnTo>
                  <a:lnTo>
                    <a:pt x="62" y="106"/>
                  </a:lnTo>
                  <a:lnTo>
                    <a:pt x="65" y="111"/>
                  </a:lnTo>
                  <a:lnTo>
                    <a:pt x="67" y="118"/>
                  </a:lnTo>
                  <a:lnTo>
                    <a:pt x="57" y="118"/>
                  </a:lnTo>
                  <a:lnTo>
                    <a:pt x="50" y="116"/>
                  </a:lnTo>
                  <a:lnTo>
                    <a:pt x="44" y="109"/>
                  </a:lnTo>
                  <a:lnTo>
                    <a:pt x="39" y="104"/>
                  </a:lnTo>
                  <a:lnTo>
                    <a:pt x="30" y="89"/>
                  </a:lnTo>
                  <a:lnTo>
                    <a:pt x="22" y="76"/>
                  </a:lnTo>
                  <a:lnTo>
                    <a:pt x="15" y="62"/>
                  </a:lnTo>
                  <a:lnTo>
                    <a:pt x="10" y="52"/>
                  </a:lnTo>
                  <a:lnTo>
                    <a:pt x="5" y="40"/>
                  </a:lnTo>
                  <a:lnTo>
                    <a:pt x="3" y="29"/>
                  </a:lnTo>
                  <a:lnTo>
                    <a:pt x="0" y="19"/>
                  </a:lnTo>
                  <a:lnTo>
                    <a:pt x="2" y="14"/>
                  </a:lnTo>
                  <a:lnTo>
                    <a:pt x="5" y="9"/>
                  </a:lnTo>
                  <a:lnTo>
                    <a:pt x="12" y="9"/>
                  </a:lnTo>
                  <a:lnTo>
                    <a:pt x="25" y="5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86" name="Freeform 85"/>
            <p:cNvSpPr>
              <a:spLocks/>
            </p:cNvSpPr>
            <p:nvPr/>
          </p:nvSpPr>
          <p:spPr bwMode="auto">
            <a:xfrm>
              <a:off x="2246" y="5197"/>
              <a:ext cx="6" cy="2"/>
            </a:xfrm>
            <a:custGeom>
              <a:avLst/>
              <a:gdLst>
                <a:gd name="T0" fmla="*/ 0 w 17"/>
                <a:gd name="T1" fmla="*/ 0 h 2"/>
                <a:gd name="T2" fmla="*/ 0 w 17"/>
                <a:gd name="T3" fmla="*/ 0 h 2"/>
                <a:gd name="T4" fmla="*/ 0 w 17"/>
                <a:gd name="T5" fmla="*/ 0 h 2"/>
                <a:gd name="T6" fmla="*/ 0 60000 65536"/>
                <a:gd name="T7" fmla="*/ 0 60000 65536"/>
                <a:gd name="T8" fmla="*/ 0 60000 65536"/>
                <a:gd name="T9" fmla="*/ 0 w 17"/>
                <a:gd name="T10" fmla="*/ 0 h 2"/>
                <a:gd name="T11" fmla="*/ 17 w 17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2">
                  <a:moveTo>
                    <a:pt x="0" y="0"/>
                  </a:move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87" name="Freeform 86"/>
            <p:cNvSpPr>
              <a:spLocks/>
            </p:cNvSpPr>
            <p:nvPr/>
          </p:nvSpPr>
          <p:spPr bwMode="auto">
            <a:xfrm>
              <a:off x="2430" y="5256"/>
              <a:ext cx="65" cy="349"/>
            </a:xfrm>
            <a:custGeom>
              <a:avLst/>
              <a:gdLst>
                <a:gd name="T0" fmla="*/ 0 w 173"/>
                <a:gd name="T1" fmla="*/ 2 h 525"/>
                <a:gd name="T2" fmla="*/ 0 w 173"/>
                <a:gd name="T3" fmla="*/ 2 h 525"/>
                <a:gd name="T4" fmla="*/ 0 w 173"/>
                <a:gd name="T5" fmla="*/ 2 h 525"/>
                <a:gd name="T6" fmla="*/ 0 w 173"/>
                <a:gd name="T7" fmla="*/ 2 h 525"/>
                <a:gd name="T8" fmla="*/ 0 w 173"/>
                <a:gd name="T9" fmla="*/ 2 h 525"/>
                <a:gd name="T10" fmla="*/ 0 w 173"/>
                <a:gd name="T11" fmla="*/ 2 h 525"/>
                <a:gd name="T12" fmla="*/ 0 w 173"/>
                <a:gd name="T13" fmla="*/ 2 h 525"/>
                <a:gd name="T14" fmla="*/ 0 w 173"/>
                <a:gd name="T15" fmla="*/ 2 h 525"/>
                <a:gd name="T16" fmla="*/ 0 w 173"/>
                <a:gd name="T17" fmla="*/ 2 h 525"/>
                <a:gd name="T18" fmla="*/ 0 w 173"/>
                <a:gd name="T19" fmla="*/ 2 h 525"/>
                <a:gd name="T20" fmla="*/ 0 w 173"/>
                <a:gd name="T21" fmla="*/ 2 h 525"/>
                <a:gd name="T22" fmla="*/ 0 w 173"/>
                <a:gd name="T23" fmla="*/ 2 h 525"/>
                <a:gd name="T24" fmla="*/ 0 w 173"/>
                <a:gd name="T25" fmla="*/ 3 h 525"/>
                <a:gd name="T26" fmla="*/ 0 w 173"/>
                <a:gd name="T27" fmla="*/ 3 h 525"/>
                <a:gd name="T28" fmla="*/ 0 w 173"/>
                <a:gd name="T29" fmla="*/ 3 h 525"/>
                <a:gd name="T30" fmla="*/ 0 w 173"/>
                <a:gd name="T31" fmla="*/ 3 h 525"/>
                <a:gd name="T32" fmla="*/ 0 w 173"/>
                <a:gd name="T33" fmla="*/ 2 h 525"/>
                <a:gd name="T34" fmla="*/ 0 w 173"/>
                <a:gd name="T35" fmla="*/ 2 h 525"/>
                <a:gd name="T36" fmla="*/ 0 w 173"/>
                <a:gd name="T37" fmla="*/ 2 h 525"/>
                <a:gd name="T38" fmla="*/ 0 w 173"/>
                <a:gd name="T39" fmla="*/ 2 h 525"/>
                <a:gd name="T40" fmla="*/ 0 w 173"/>
                <a:gd name="T41" fmla="*/ 1 h 525"/>
                <a:gd name="T42" fmla="*/ 0 w 173"/>
                <a:gd name="T43" fmla="*/ 1 h 525"/>
                <a:gd name="T44" fmla="*/ 0 w 173"/>
                <a:gd name="T45" fmla="*/ 1 h 525"/>
                <a:gd name="T46" fmla="*/ 0 w 173"/>
                <a:gd name="T47" fmla="*/ 1 h 525"/>
                <a:gd name="T48" fmla="*/ 0 w 173"/>
                <a:gd name="T49" fmla="*/ 1 h 525"/>
                <a:gd name="T50" fmla="*/ 0 w 173"/>
                <a:gd name="T51" fmla="*/ 1 h 525"/>
                <a:gd name="T52" fmla="*/ 0 w 173"/>
                <a:gd name="T53" fmla="*/ 1 h 525"/>
                <a:gd name="T54" fmla="*/ 0 w 173"/>
                <a:gd name="T55" fmla="*/ 1 h 525"/>
                <a:gd name="T56" fmla="*/ 0 w 173"/>
                <a:gd name="T57" fmla="*/ 1 h 525"/>
                <a:gd name="T58" fmla="*/ 0 w 173"/>
                <a:gd name="T59" fmla="*/ 1 h 525"/>
                <a:gd name="T60" fmla="*/ 0 w 173"/>
                <a:gd name="T61" fmla="*/ 1 h 525"/>
                <a:gd name="T62" fmla="*/ 0 w 173"/>
                <a:gd name="T63" fmla="*/ 1 h 525"/>
                <a:gd name="T64" fmla="*/ 0 w 173"/>
                <a:gd name="T65" fmla="*/ 0 h 525"/>
                <a:gd name="T66" fmla="*/ 0 w 173"/>
                <a:gd name="T67" fmla="*/ 1 h 525"/>
                <a:gd name="T68" fmla="*/ 0 w 173"/>
                <a:gd name="T69" fmla="*/ 1 h 525"/>
                <a:gd name="T70" fmla="*/ 0 w 173"/>
                <a:gd name="T71" fmla="*/ 1 h 525"/>
                <a:gd name="T72" fmla="*/ 0 w 173"/>
                <a:gd name="T73" fmla="*/ 1 h 525"/>
                <a:gd name="T74" fmla="*/ 0 w 173"/>
                <a:gd name="T75" fmla="*/ 1 h 525"/>
                <a:gd name="T76" fmla="*/ 0 w 173"/>
                <a:gd name="T77" fmla="*/ 1 h 525"/>
                <a:gd name="T78" fmla="*/ 0 w 173"/>
                <a:gd name="T79" fmla="*/ 1 h 525"/>
                <a:gd name="T80" fmla="*/ 0 w 173"/>
                <a:gd name="T81" fmla="*/ 1 h 525"/>
                <a:gd name="T82" fmla="*/ 0 w 173"/>
                <a:gd name="T83" fmla="*/ 1 h 525"/>
                <a:gd name="T84" fmla="*/ 0 w 173"/>
                <a:gd name="T85" fmla="*/ 2 h 525"/>
                <a:gd name="T86" fmla="*/ 0 w 173"/>
                <a:gd name="T87" fmla="*/ 2 h 52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73"/>
                <a:gd name="T133" fmla="*/ 0 h 525"/>
                <a:gd name="T134" fmla="*/ 173 w 173"/>
                <a:gd name="T135" fmla="*/ 525 h 52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73" h="525">
                  <a:moveTo>
                    <a:pt x="173" y="402"/>
                  </a:moveTo>
                  <a:lnTo>
                    <a:pt x="170" y="414"/>
                  </a:lnTo>
                  <a:lnTo>
                    <a:pt x="170" y="426"/>
                  </a:lnTo>
                  <a:lnTo>
                    <a:pt x="158" y="428"/>
                  </a:lnTo>
                  <a:lnTo>
                    <a:pt x="148" y="431"/>
                  </a:lnTo>
                  <a:lnTo>
                    <a:pt x="136" y="434"/>
                  </a:lnTo>
                  <a:lnTo>
                    <a:pt x="126" y="439"/>
                  </a:lnTo>
                  <a:lnTo>
                    <a:pt x="116" y="444"/>
                  </a:lnTo>
                  <a:lnTo>
                    <a:pt x="108" y="451"/>
                  </a:lnTo>
                  <a:lnTo>
                    <a:pt x="103" y="461"/>
                  </a:lnTo>
                  <a:lnTo>
                    <a:pt x="99" y="474"/>
                  </a:lnTo>
                  <a:lnTo>
                    <a:pt x="94" y="485"/>
                  </a:lnTo>
                  <a:lnTo>
                    <a:pt x="93" y="498"/>
                  </a:lnTo>
                  <a:lnTo>
                    <a:pt x="93" y="511"/>
                  </a:lnTo>
                  <a:lnTo>
                    <a:pt x="98" y="525"/>
                  </a:lnTo>
                  <a:lnTo>
                    <a:pt x="96" y="525"/>
                  </a:lnTo>
                  <a:lnTo>
                    <a:pt x="76" y="485"/>
                  </a:lnTo>
                  <a:lnTo>
                    <a:pt x="64" y="443"/>
                  </a:lnTo>
                  <a:lnTo>
                    <a:pt x="56" y="397"/>
                  </a:lnTo>
                  <a:lnTo>
                    <a:pt x="51" y="352"/>
                  </a:lnTo>
                  <a:lnTo>
                    <a:pt x="46" y="305"/>
                  </a:lnTo>
                  <a:lnTo>
                    <a:pt x="42" y="260"/>
                  </a:lnTo>
                  <a:lnTo>
                    <a:pt x="36" y="215"/>
                  </a:lnTo>
                  <a:lnTo>
                    <a:pt x="31" y="173"/>
                  </a:lnTo>
                  <a:lnTo>
                    <a:pt x="27" y="149"/>
                  </a:lnTo>
                  <a:lnTo>
                    <a:pt x="25" y="128"/>
                  </a:lnTo>
                  <a:lnTo>
                    <a:pt x="22" y="106"/>
                  </a:lnTo>
                  <a:lnTo>
                    <a:pt x="20" y="86"/>
                  </a:lnTo>
                  <a:lnTo>
                    <a:pt x="15" y="66"/>
                  </a:lnTo>
                  <a:lnTo>
                    <a:pt x="12" y="45"/>
                  </a:lnTo>
                  <a:lnTo>
                    <a:pt x="5" y="25"/>
                  </a:lnTo>
                  <a:lnTo>
                    <a:pt x="0" y="7"/>
                  </a:lnTo>
                  <a:lnTo>
                    <a:pt x="14" y="0"/>
                  </a:lnTo>
                  <a:lnTo>
                    <a:pt x="24" y="7"/>
                  </a:lnTo>
                  <a:lnTo>
                    <a:pt x="31" y="19"/>
                  </a:lnTo>
                  <a:lnTo>
                    <a:pt x="37" y="32"/>
                  </a:lnTo>
                  <a:lnTo>
                    <a:pt x="54" y="76"/>
                  </a:lnTo>
                  <a:lnTo>
                    <a:pt x="69" y="124"/>
                  </a:lnTo>
                  <a:lnTo>
                    <a:pt x="82" y="171"/>
                  </a:lnTo>
                  <a:lnTo>
                    <a:pt x="96" y="221"/>
                  </a:lnTo>
                  <a:lnTo>
                    <a:pt x="109" y="268"/>
                  </a:lnTo>
                  <a:lnTo>
                    <a:pt x="126" y="315"/>
                  </a:lnTo>
                  <a:lnTo>
                    <a:pt x="146" y="359"/>
                  </a:lnTo>
                  <a:lnTo>
                    <a:pt x="173" y="4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88" name="Freeform 87"/>
            <p:cNvSpPr>
              <a:spLocks/>
            </p:cNvSpPr>
            <p:nvPr/>
          </p:nvSpPr>
          <p:spPr bwMode="auto">
            <a:xfrm>
              <a:off x="2615" y="5271"/>
              <a:ext cx="376" cy="470"/>
            </a:xfrm>
            <a:custGeom>
              <a:avLst/>
              <a:gdLst>
                <a:gd name="T0" fmla="*/ 0 w 1004"/>
                <a:gd name="T1" fmla="*/ 1 h 706"/>
                <a:gd name="T2" fmla="*/ 0 w 1004"/>
                <a:gd name="T3" fmla="*/ 1 h 706"/>
                <a:gd name="T4" fmla="*/ 0 w 1004"/>
                <a:gd name="T5" fmla="*/ 1 h 706"/>
                <a:gd name="T6" fmla="*/ 0 w 1004"/>
                <a:gd name="T7" fmla="*/ 1 h 706"/>
                <a:gd name="T8" fmla="*/ 0 w 1004"/>
                <a:gd name="T9" fmla="*/ 1 h 706"/>
                <a:gd name="T10" fmla="*/ 0 w 1004"/>
                <a:gd name="T11" fmla="*/ 1 h 706"/>
                <a:gd name="T12" fmla="*/ 0 w 1004"/>
                <a:gd name="T13" fmla="*/ 2 h 706"/>
                <a:gd name="T14" fmla="*/ 0 w 1004"/>
                <a:gd name="T15" fmla="*/ 2 h 706"/>
                <a:gd name="T16" fmla="*/ 0 w 1004"/>
                <a:gd name="T17" fmla="*/ 2 h 706"/>
                <a:gd name="T18" fmla="*/ 0 w 1004"/>
                <a:gd name="T19" fmla="*/ 3 h 706"/>
                <a:gd name="T20" fmla="*/ 0 w 1004"/>
                <a:gd name="T21" fmla="*/ 3 h 706"/>
                <a:gd name="T22" fmla="*/ 0 w 1004"/>
                <a:gd name="T23" fmla="*/ 3 h 706"/>
                <a:gd name="T24" fmla="*/ 0 w 1004"/>
                <a:gd name="T25" fmla="*/ 3 h 706"/>
                <a:gd name="T26" fmla="*/ 0 w 1004"/>
                <a:gd name="T27" fmla="*/ 3 h 706"/>
                <a:gd name="T28" fmla="*/ 0 w 1004"/>
                <a:gd name="T29" fmla="*/ 3 h 706"/>
                <a:gd name="T30" fmla="*/ 0 w 1004"/>
                <a:gd name="T31" fmla="*/ 3 h 706"/>
                <a:gd name="T32" fmla="*/ 0 w 1004"/>
                <a:gd name="T33" fmla="*/ 3 h 706"/>
                <a:gd name="T34" fmla="*/ 0 w 1004"/>
                <a:gd name="T35" fmla="*/ 3 h 706"/>
                <a:gd name="T36" fmla="*/ 0 w 1004"/>
                <a:gd name="T37" fmla="*/ 3 h 706"/>
                <a:gd name="T38" fmla="*/ 0 w 1004"/>
                <a:gd name="T39" fmla="*/ 3 h 706"/>
                <a:gd name="T40" fmla="*/ 0 w 1004"/>
                <a:gd name="T41" fmla="*/ 3 h 706"/>
                <a:gd name="T42" fmla="*/ 0 w 1004"/>
                <a:gd name="T43" fmla="*/ 3 h 706"/>
                <a:gd name="T44" fmla="*/ 0 w 1004"/>
                <a:gd name="T45" fmla="*/ 2 h 706"/>
                <a:gd name="T46" fmla="*/ 0 w 1004"/>
                <a:gd name="T47" fmla="*/ 2 h 706"/>
                <a:gd name="T48" fmla="*/ 0 w 1004"/>
                <a:gd name="T49" fmla="*/ 2 h 706"/>
                <a:gd name="T50" fmla="*/ 0 w 1004"/>
                <a:gd name="T51" fmla="*/ 3 h 706"/>
                <a:gd name="T52" fmla="*/ 0 w 1004"/>
                <a:gd name="T53" fmla="*/ 3 h 706"/>
                <a:gd name="T54" fmla="*/ 0 w 1004"/>
                <a:gd name="T55" fmla="*/ 3 h 706"/>
                <a:gd name="T56" fmla="*/ 0 w 1004"/>
                <a:gd name="T57" fmla="*/ 3 h 706"/>
                <a:gd name="T58" fmla="*/ 0 w 1004"/>
                <a:gd name="T59" fmla="*/ 3 h 706"/>
                <a:gd name="T60" fmla="*/ 0 w 1004"/>
                <a:gd name="T61" fmla="*/ 3 h 706"/>
                <a:gd name="T62" fmla="*/ 0 w 1004"/>
                <a:gd name="T63" fmla="*/ 3 h 706"/>
                <a:gd name="T64" fmla="*/ 0 w 1004"/>
                <a:gd name="T65" fmla="*/ 3 h 706"/>
                <a:gd name="T66" fmla="*/ 0 w 1004"/>
                <a:gd name="T67" fmla="*/ 3 h 706"/>
                <a:gd name="T68" fmla="*/ 0 w 1004"/>
                <a:gd name="T69" fmla="*/ 3 h 706"/>
                <a:gd name="T70" fmla="*/ 0 w 1004"/>
                <a:gd name="T71" fmla="*/ 3 h 706"/>
                <a:gd name="T72" fmla="*/ 0 w 1004"/>
                <a:gd name="T73" fmla="*/ 3 h 706"/>
                <a:gd name="T74" fmla="*/ 0 w 1004"/>
                <a:gd name="T75" fmla="*/ 3 h 706"/>
                <a:gd name="T76" fmla="*/ 0 w 1004"/>
                <a:gd name="T77" fmla="*/ 3 h 706"/>
                <a:gd name="T78" fmla="*/ 0 w 1004"/>
                <a:gd name="T79" fmla="*/ 2 h 706"/>
                <a:gd name="T80" fmla="*/ 0 w 1004"/>
                <a:gd name="T81" fmla="*/ 1 h 706"/>
                <a:gd name="T82" fmla="*/ 0 w 1004"/>
                <a:gd name="T83" fmla="*/ 1 h 706"/>
                <a:gd name="T84" fmla="*/ 0 w 1004"/>
                <a:gd name="T85" fmla="*/ 1 h 706"/>
                <a:gd name="T86" fmla="*/ 0 w 1004"/>
                <a:gd name="T87" fmla="*/ 1 h 706"/>
                <a:gd name="T88" fmla="*/ 0 w 1004"/>
                <a:gd name="T89" fmla="*/ 1 h 706"/>
                <a:gd name="T90" fmla="*/ 0 w 1004"/>
                <a:gd name="T91" fmla="*/ 1 h 706"/>
                <a:gd name="T92" fmla="*/ 0 w 1004"/>
                <a:gd name="T93" fmla="*/ 1 h 706"/>
                <a:gd name="T94" fmla="*/ 0 w 1004"/>
                <a:gd name="T95" fmla="*/ 1 h 706"/>
                <a:gd name="T96" fmla="*/ 0 w 1004"/>
                <a:gd name="T97" fmla="*/ 1 h 706"/>
                <a:gd name="T98" fmla="*/ 0 w 1004"/>
                <a:gd name="T99" fmla="*/ 1 h 706"/>
                <a:gd name="T100" fmla="*/ 0 w 1004"/>
                <a:gd name="T101" fmla="*/ 1 h 706"/>
                <a:gd name="T102" fmla="*/ 0 w 1004"/>
                <a:gd name="T103" fmla="*/ 1 h 706"/>
                <a:gd name="T104" fmla="*/ 0 w 1004"/>
                <a:gd name="T105" fmla="*/ 1 h 706"/>
                <a:gd name="T106" fmla="*/ 0 w 1004"/>
                <a:gd name="T107" fmla="*/ 1 h 706"/>
                <a:gd name="T108" fmla="*/ 0 w 1004"/>
                <a:gd name="T109" fmla="*/ 1 h 706"/>
                <a:gd name="T110" fmla="*/ 0 w 1004"/>
                <a:gd name="T111" fmla="*/ 1 h 706"/>
                <a:gd name="T112" fmla="*/ 0 w 1004"/>
                <a:gd name="T113" fmla="*/ 1 h 706"/>
                <a:gd name="T114" fmla="*/ 0 w 1004"/>
                <a:gd name="T115" fmla="*/ 1 h 706"/>
                <a:gd name="T116" fmla="*/ 0 w 1004"/>
                <a:gd name="T117" fmla="*/ 1 h 706"/>
                <a:gd name="T118" fmla="*/ 0 w 1004"/>
                <a:gd name="T119" fmla="*/ 1 h 706"/>
                <a:gd name="T120" fmla="*/ 0 w 1004"/>
                <a:gd name="T121" fmla="*/ 1 h 706"/>
                <a:gd name="T122" fmla="*/ 0 w 1004"/>
                <a:gd name="T123" fmla="*/ 1 h 70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04"/>
                <a:gd name="T187" fmla="*/ 0 h 706"/>
                <a:gd name="T188" fmla="*/ 1004 w 1004"/>
                <a:gd name="T189" fmla="*/ 706 h 70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04" h="706">
                  <a:moveTo>
                    <a:pt x="667" y="89"/>
                  </a:moveTo>
                  <a:lnTo>
                    <a:pt x="669" y="79"/>
                  </a:lnTo>
                  <a:lnTo>
                    <a:pt x="671" y="69"/>
                  </a:lnTo>
                  <a:lnTo>
                    <a:pt x="672" y="59"/>
                  </a:lnTo>
                  <a:lnTo>
                    <a:pt x="676" y="49"/>
                  </a:lnTo>
                  <a:lnTo>
                    <a:pt x="676" y="37"/>
                  </a:lnTo>
                  <a:lnTo>
                    <a:pt x="676" y="25"/>
                  </a:lnTo>
                  <a:lnTo>
                    <a:pt x="676" y="15"/>
                  </a:lnTo>
                  <a:lnTo>
                    <a:pt x="676" y="5"/>
                  </a:lnTo>
                  <a:lnTo>
                    <a:pt x="718" y="10"/>
                  </a:lnTo>
                  <a:lnTo>
                    <a:pt x="761" y="22"/>
                  </a:lnTo>
                  <a:lnTo>
                    <a:pt x="802" y="34"/>
                  </a:lnTo>
                  <a:lnTo>
                    <a:pt x="842" y="50"/>
                  </a:lnTo>
                  <a:lnTo>
                    <a:pt x="877" y="70"/>
                  </a:lnTo>
                  <a:lnTo>
                    <a:pt x="912" y="97"/>
                  </a:lnTo>
                  <a:lnTo>
                    <a:pt x="939" y="129"/>
                  </a:lnTo>
                  <a:lnTo>
                    <a:pt x="963" y="171"/>
                  </a:lnTo>
                  <a:lnTo>
                    <a:pt x="968" y="189"/>
                  </a:lnTo>
                  <a:lnTo>
                    <a:pt x="969" y="210"/>
                  </a:lnTo>
                  <a:lnTo>
                    <a:pt x="966" y="230"/>
                  </a:lnTo>
                  <a:lnTo>
                    <a:pt x="963" y="250"/>
                  </a:lnTo>
                  <a:lnTo>
                    <a:pt x="954" y="268"/>
                  </a:lnTo>
                  <a:lnTo>
                    <a:pt x="946" y="287"/>
                  </a:lnTo>
                  <a:lnTo>
                    <a:pt x="937" y="305"/>
                  </a:lnTo>
                  <a:lnTo>
                    <a:pt x="931" y="323"/>
                  </a:lnTo>
                  <a:lnTo>
                    <a:pt x="921" y="323"/>
                  </a:lnTo>
                  <a:lnTo>
                    <a:pt x="917" y="328"/>
                  </a:lnTo>
                  <a:lnTo>
                    <a:pt x="912" y="335"/>
                  </a:lnTo>
                  <a:lnTo>
                    <a:pt x="907" y="344"/>
                  </a:lnTo>
                  <a:lnTo>
                    <a:pt x="879" y="369"/>
                  </a:lnTo>
                  <a:lnTo>
                    <a:pt x="850" y="392"/>
                  </a:lnTo>
                  <a:lnTo>
                    <a:pt x="818" y="411"/>
                  </a:lnTo>
                  <a:lnTo>
                    <a:pt x="788" y="427"/>
                  </a:lnTo>
                  <a:lnTo>
                    <a:pt x="755" y="441"/>
                  </a:lnTo>
                  <a:lnTo>
                    <a:pt x="721" y="454"/>
                  </a:lnTo>
                  <a:lnTo>
                    <a:pt x="688" y="468"/>
                  </a:lnTo>
                  <a:lnTo>
                    <a:pt x="656" y="483"/>
                  </a:lnTo>
                  <a:lnTo>
                    <a:pt x="615" y="496"/>
                  </a:lnTo>
                  <a:lnTo>
                    <a:pt x="575" y="509"/>
                  </a:lnTo>
                  <a:lnTo>
                    <a:pt x="535" y="523"/>
                  </a:lnTo>
                  <a:lnTo>
                    <a:pt x="495" y="538"/>
                  </a:lnTo>
                  <a:lnTo>
                    <a:pt x="455" y="551"/>
                  </a:lnTo>
                  <a:lnTo>
                    <a:pt x="416" y="568"/>
                  </a:lnTo>
                  <a:lnTo>
                    <a:pt x="377" y="587"/>
                  </a:lnTo>
                  <a:lnTo>
                    <a:pt x="342" y="608"/>
                  </a:lnTo>
                  <a:lnTo>
                    <a:pt x="319" y="617"/>
                  </a:lnTo>
                  <a:lnTo>
                    <a:pt x="295" y="625"/>
                  </a:lnTo>
                  <a:lnTo>
                    <a:pt x="272" y="633"/>
                  </a:lnTo>
                  <a:lnTo>
                    <a:pt x="248" y="642"/>
                  </a:lnTo>
                  <a:lnTo>
                    <a:pt x="223" y="647"/>
                  </a:lnTo>
                  <a:lnTo>
                    <a:pt x="198" y="650"/>
                  </a:lnTo>
                  <a:lnTo>
                    <a:pt x="173" y="650"/>
                  </a:lnTo>
                  <a:lnTo>
                    <a:pt x="148" y="650"/>
                  </a:lnTo>
                  <a:lnTo>
                    <a:pt x="139" y="642"/>
                  </a:lnTo>
                  <a:lnTo>
                    <a:pt x="133" y="645"/>
                  </a:lnTo>
                  <a:lnTo>
                    <a:pt x="139" y="659"/>
                  </a:lnTo>
                  <a:lnTo>
                    <a:pt x="153" y="669"/>
                  </a:lnTo>
                  <a:lnTo>
                    <a:pt x="190" y="669"/>
                  </a:lnTo>
                  <a:lnTo>
                    <a:pt x="227" y="664"/>
                  </a:lnTo>
                  <a:lnTo>
                    <a:pt x="262" y="655"/>
                  </a:lnTo>
                  <a:lnTo>
                    <a:pt x="297" y="645"/>
                  </a:lnTo>
                  <a:lnTo>
                    <a:pt x="330" y="630"/>
                  </a:lnTo>
                  <a:lnTo>
                    <a:pt x="364" y="615"/>
                  </a:lnTo>
                  <a:lnTo>
                    <a:pt x="398" y="600"/>
                  </a:lnTo>
                  <a:lnTo>
                    <a:pt x="433" y="587"/>
                  </a:lnTo>
                  <a:lnTo>
                    <a:pt x="428" y="598"/>
                  </a:lnTo>
                  <a:lnTo>
                    <a:pt x="423" y="612"/>
                  </a:lnTo>
                  <a:lnTo>
                    <a:pt x="414" y="623"/>
                  </a:lnTo>
                  <a:lnTo>
                    <a:pt x="408" y="637"/>
                  </a:lnTo>
                  <a:lnTo>
                    <a:pt x="398" y="649"/>
                  </a:lnTo>
                  <a:lnTo>
                    <a:pt x="387" y="660"/>
                  </a:lnTo>
                  <a:lnTo>
                    <a:pt x="377" y="670"/>
                  </a:lnTo>
                  <a:lnTo>
                    <a:pt x="369" y="682"/>
                  </a:lnTo>
                  <a:lnTo>
                    <a:pt x="374" y="692"/>
                  </a:lnTo>
                  <a:lnTo>
                    <a:pt x="387" y="679"/>
                  </a:lnTo>
                  <a:lnTo>
                    <a:pt x="401" y="667"/>
                  </a:lnTo>
                  <a:lnTo>
                    <a:pt x="413" y="654"/>
                  </a:lnTo>
                  <a:lnTo>
                    <a:pt x="426" y="642"/>
                  </a:lnTo>
                  <a:lnTo>
                    <a:pt x="434" y="625"/>
                  </a:lnTo>
                  <a:lnTo>
                    <a:pt x="441" y="610"/>
                  </a:lnTo>
                  <a:lnTo>
                    <a:pt x="446" y="593"/>
                  </a:lnTo>
                  <a:lnTo>
                    <a:pt x="448" y="576"/>
                  </a:lnTo>
                  <a:lnTo>
                    <a:pt x="483" y="563"/>
                  </a:lnTo>
                  <a:lnTo>
                    <a:pt x="520" y="551"/>
                  </a:lnTo>
                  <a:lnTo>
                    <a:pt x="555" y="536"/>
                  </a:lnTo>
                  <a:lnTo>
                    <a:pt x="592" y="523"/>
                  </a:lnTo>
                  <a:lnTo>
                    <a:pt x="627" y="508"/>
                  </a:lnTo>
                  <a:lnTo>
                    <a:pt x="664" y="498"/>
                  </a:lnTo>
                  <a:lnTo>
                    <a:pt x="703" y="491"/>
                  </a:lnTo>
                  <a:lnTo>
                    <a:pt x="743" y="489"/>
                  </a:lnTo>
                  <a:lnTo>
                    <a:pt x="766" y="481"/>
                  </a:lnTo>
                  <a:lnTo>
                    <a:pt x="792" y="476"/>
                  </a:lnTo>
                  <a:lnTo>
                    <a:pt x="817" y="468"/>
                  </a:lnTo>
                  <a:lnTo>
                    <a:pt x="842" y="463"/>
                  </a:lnTo>
                  <a:lnTo>
                    <a:pt x="867" y="456"/>
                  </a:lnTo>
                  <a:lnTo>
                    <a:pt x="892" y="449"/>
                  </a:lnTo>
                  <a:lnTo>
                    <a:pt x="917" y="444"/>
                  </a:lnTo>
                  <a:lnTo>
                    <a:pt x="944" y="439"/>
                  </a:lnTo>
                  <a:lnTo>
                    <a:pt x="959" y="456"/>
                  </a:lnTo>
                  <a:lnTo>
                    <a:pt x="974" y="476"/>
                  </a:lnTo>
                  <a:lnTo>
                    <a:pt x="986" y="496"/>
                  </a:lnTo>
                  <a:lnTo>
                    <a:pt x="996" y="521"/>
                  </a:lnTo>
                  <a:lnTo>
                    <a:pt x="1001" y="543"/>
                  </a:lnTo>
                  <a:lnTo>
                    <a:pt x="1004" y="570"/>
                  </a:lnTo>
                  <a:lnTo>
                    <a:pt x="1004" y="595"/>
                  </a:lnTo>
                  <a:lnTo>
                    <a:pt x="1004" y="623"/>
                  </a:lnTo>
                  <a:lnTo>
                    <a:pt x="999" y="633"/>
                  </a:lnTo>
                  <a:lnTo>
                    <a:pt x="994" y="644"/>
                  </a:lnTo>
                  <a:lnTo>
                    <a:pt x="988" y="654"/>
                  </a:lnTo>
                  <a:lnTo>
                    <a:pt x="983" y="665"/>
                  </a:lnTo>
                  <a:lnTo>
                    <a:pt x="976" y="675"/>
                  </a:lnTo>
                  <a:lnTo>
                    <a:pt x="969" y="685"/>
                  </a:lnTo>
                  <a:lnTo>
                    <a:pt x="963" y="695"/>
                  </a:lnTo>
                  <a:lnTo>
                    <a:pt x="957" y="706"/>
                  </a:lnTo>
                  <a:lnTo>
                    <a:pt x="847" y="706"/>
                  </a:lnTo>
                  <a:lnTo>
                    <a:pt x="855" y="700"/>
                  </a:lnTo>
                  <a:lnTo>
                    <a:pt x="865" y="700"/>
                  </a:lnTo>
                  <a:lnTo>
                    <a:pt x="875" y="699"/>
                  </a:lnTo>
                  <a:lnTo>
                    <a:pt x="885" y="699"/>
                  </a:lnTo>
                  <a:lnTo>
                    <a:pt x="894" y="697"/>
                  </a:lnTo>
                  <a:lnTo>
                    <a:pt x="904" y="695"/>
                  </a:lnTo>
                  <a:lnTo>
                    <a:pt x="911" y="690"/>
                  </a:lnTo>
                  <a:lnTo>
                    <a:pt x="919" y="687"/>
                  </a:lnTo>
                  <a:lnTo>
                    <a:pt x="914" y="682"/>
                  </a:lnTo>
                  <a:lnTo>
                    <a:pt x="894" y="685"/>
                  </a:lnTo>
                  <a:lnTo>
                    <a:pt x="874" y="689"/>
                  </a:lnTo>
                  <a:lnTo>
                    <a:pt x="854" y="690"/>
                  </a:lnTo>
                  <a:lnTo>
                    <a:pt x="833" y="694"/>
                  </a:lnTo>
                  <a:lnTo>
                    <a:pt x="812" y="694"/>
                  </a:lnTo>
                  <a:lnTo>
                    <a:pt x="792" y="695"/>
                  </a:lnTo>
                  <a:lnTo>
                    <a:pt x="771" y="697"/>
                  </a:lnTo>
                  <a:lnTo>
                    <a:pt x="755" y="700"/>
                  </a:lnTo>
                  <a:lnTo>
                    <a:pt x="776" y="694"/>
                  </a:lnTo>
                  <a:lnTo>
                    <a:pt x="803" y="689"/>
                  </a:lnTo>
                  <a:lnTo>
                    <a:pt x="828" y="682"/>
                  </a:lnTo>
                  <a:lnTo>
                    <a:pt x="857" y="677"/>
                  </a:lnTo>
                  <a:lnTo>
                    <a:pt x="884" y="670"/>
                  </a:lnTo>
                  <a:lnTo>
                    <a:pt x="912" y="664"/>
                  </a:lnTo>
                  <a:lnTo>
                    <a:pt x="939" y="657"/>
                  </a:lnTo>
                  <a:lnTo>
                    <a:pt x="968" y="652"/>
                  </a:lnTo>
                  <a:lnTo>
                    <a:pt x="963" y="649"/>
                  </a:lnTo>
                  <a:lnTo>
                    <a:pt x="922" y="654"/>
                  </a:lnTo>
                  <a:lnTo>
                    <a:pt x="882" y="660"/>
                  </a:lnTo>
                  <a:lnTo>
                    <a:pt x="843" y="667"/>
                  </a:lnTo>
                  <a:lnTo>
                    <a:pt x="805" y="675"/>
                  </a:lnTo>
                  <a:lnTo>
                    <a:pt x="765" y="682"/>
                  </a:lnTo>
                  <a:lnTo>
                    <a:pt x="728" y="690"/>
                  </a:lnTo>
                  <a:lnTo>
                    <a:pt x="688" y="697"/>
                  </a:lnTo>
                  <a:lnTo>
                    <a:pt x="651" y="706"/>
                  </a:lnTo>
                  <a:lnTo>
                    <a:pt x="22" y="706"/>
                  </a:lnTo>
                  <a:lnTo>
                    <a:pt x="12" y="695"/>
                  </a:lnTo>
                  <a:lnTo>
                    <a:pt x="5" y="685"/>
                  </a:lnTo>
                  <a:lnTo>
                    <a:pt x="0" y="674"/>
                  </a:lnTo>
                  <a:lnTo>
                    <a:pt x="0" y="664"/>
                  </a:lnTo>
                  <a:lnTo>
                    <a:pt x="9" y="613"/>
                  </a:lnTo>
                  <a:lnTo>
                    <a:pt x="27" y="571"/>
                  </a:lnTo>
                  <a:lnTo>
                    <a:pt x="56" y="533"/>
                  </a:lnTo>
                  <a:lnTo>
                    <a:pt x="91" y="501"/>
                  </a:lnTo>
                  <a:lnTo>
                    <a:pt x="128" y="469"/>
                  </a:lnTo>
                  <a:lnTo>
                    <a:pt x="168" y="441"/>
                  </a:lnTo>
                  <a:lnTo>
                    <a:pt x="206" y="414"/>
                  </a:lnTo>
                  <a:lnTo>
                    <a:pt x="245" y="387"/>
                  </a:lnTo>
                  <a:lnTo>
                    <a:pt x="387" y="307"/>
                  </a:lnTo>
                  <a:lnTo>
                    <a:pt x="393" y="312"/>
                  </a:lnTo>
                  <a:lnTo>
                    <a:pt x="403" y="302"/>
                  </a:lnTo>
                  <a:lnTo>
                    <a:pt x="414" y="293"/>
                  </a:lnTo>
                  <a:lnTo>
                    <a:pt x="426" y="285"/>
                  </a:lnTo>
                  <a:lnTo>
                    <a:pt x="439" y="280"/>
                  </a:lnTo>
                  <a:lnTo>
                    <a:pt x="451" y="273"/>
                  </a:lnTo>
                  <a:lnTo>
                    <a:pt x="465" y="266"/>
                  </a:lnTo>
                  <a:lnTo>
                    <a:pt x="476" y="260"/>
                  </a:lnTo>
                  <a:lnTo>
                    <a:pt x="490" y="255"/>
                  </a:lnTo>
                  <a:lnTo>
                    <a:pt x="528" y="236"/>
                  </a:lnTo>
                  <a:lnTo>
                    <a:pt x="570" y="221"/>
                  </a:lnTo>
                  <a:lnTo>
                    <a:pt x="614" y="210"/>
                  </a:lnTo>
                  <a:lnTo>
                    <a:pt x="659" y="199"/>
                  </a:lnTo>
                  <a:lnTo>
                    <a:pt x="703" y="189"/>
                  </a:lnTo>
                  <a:lnTo>
                    <a:pt x="748" y="184"/>
                  </a:lnTo>
                  <a:lnTo>
                    <a:pt x="793" y="179"/>
                  </a:lnTo>
                  <a:lnTo>
                    <a:pt x="840" y="178"/>
                  </a:lnTo>
                  <a:lnTo>
                    <a:pt x="837" y="171"/>
                  </a:lnTo>
                  <a:lnTo>
                    <a:pt x="830" y="171"/>
                  </a:lnTo>
                  <a:lnTo>
                    <a:pt x="822" y="171"/>
                  </a:lnTo>
                  <a:lnTo>
                    <a:pt x="822" y="176"/>
                  </a:lnTo>
                  <a:lnTo>
                    <a:pt x="815" y="166"/>
                  </a:lnTo>
                  <a:lnTo>
                    <a:pt x="781" y="166"/>
                  </a:lnTo>
                  <a:lnTo>
                    <a:pt x="750" y="168"/>
                  </a:lnTo>
                  <a:lnTo>
                    <a:pt x="716" y="171"/>
                  </a:lnTo>
                  <a:lnTo>
                    <a:pt x="686" y="178"/>
                  </a:lnTo>
                  <a:lnTo>
                    <a:pt x="654" y="183"/>
                  </a:lnTo>
                  <a:lnTo>
                    <a:pt x="622" y="191"/>
                  </a:lnTo>
                  <a:lnTo>
                    <a:pt x="592" y="199"/>
                  </a:lnTo>
                  <a:lnTo>
                    <a:pt x="564" y="210"/>
                  </a:lnTo>
                  <a:lnTo>
                    <a:pt x="579" y="201"/>
                  </a:lnTo>
                  <a:lnTo>
                    <a:pt x="594" y="194"/>
                  </a:lnTo>
                  <a:lnTo>
                    <a:pt x="610" y="188"/>
                  </a:lnTo>
                  <a:lnTo>
                    <a:pt x="627" y="183"/>
                  </a:lnTo>
                  <a:lnTo>
                    <a:pt x="642" y="178"/>
                  </a:lnTo>
                  <a:lnTo>
                    <a:pt x="661" y="173"/>
                  </a:lnTo>
                  <a:lnTo>
                    <a:pt x="676" y="168"/>
                  </a:lnTo>
                  <a:lnTo>
                    <a:pt x="694" y="163"/>
                  </a:lnTo>
                  <a:lnTo>
                    <a:pt x="689" y="158"/>
                  </a:lnTo>
                  <a:lnTo>
                    <a:pt x="686" y="159"/>
                  </a:lnTo>
                  <a:lnTo>
                    <a:pt x="684" y="156"/>
                  </a:lnTo>
                  <a:lnTo>
                    <a:pt x="686" y="154"/>
                  </a:lnTo>
                  <a:lnTo>
                    <a:pt x="672" y="158"/>
                  </a:lnTo>
                  <a:lnTo>
                    <a:pt x="661" y="164"/>
                  </a:lnTo>
                  <a:lnTo>
                    <a:pt x="647" y="163"/>
                  </a:lnTo>
                  <a:lnTo>
                    <a:pt x="636" y="166"/>
                  </a:lnTo>
                  <a:lnTo>
                    <a:pt x="624" y="168"/>
                  </a:lnTo>
                  <a:lnTo>
                    <a:pt x="614" y="171"/>
                  </a:lnTo>
                  <a:lnTo>
                    <a:pt x="629" y="156"/>
                  </a:lnTo>
                  <a:lnTo>
                    <a:pt x="646" y="142"/>
                  </a:lnTo>
                  <a:lnTo>
                    <a:pt x="661" y="127"/>
                  </a:lnTo>
                  <a:lnTo>
                    <a:pt x="679" y="114"/>
                  </a:lnTo>
                  <a:lnTo>
                    <a:pt x="694" y="97"/>
                  </a:lnTo>
                  <a:lnTo>
                    <a:pt x="709" y="82"/>
                  </a:lnTo>
                  <a:lnTo>
                    <a:pt x="721" y="65"/>
                  </a:lnTo>
                  <a:lnTo>
                    <a:pt x="731" y="47"/>
                  </a:lnTo>
                  <a:lnTo>
                    <a:pt x="729" y="40"/>
                  </a:lnTo>
                  <a:lnTo>
                    <a:pt x="728" y="37"/>
                  </a:lnTo>
                  <a:lnTo>
                    <a:pt x="719" y="44"/>
                  </a:lnTo>
                  <a:lnTo>
                    <a:pt x="714" y="54"/>
                  </a:lnTo>
                  <a:lnTo>
                    <a:pt x="708" y="64"/>
                  </a:lnTo>
                  <a:lnTo>
                    <a:pt x="701" y="74"/>
                  </a:lnTo>
                  <a:lnTo>
                    <a:pt x="679" y="92"/>
                  </a:lnTo>
                  <a:lnTo>
                    <a:pt x="659" y="112"/>
                  </a:lnTo>
                  <a:lnTo>
                    <a:pt x="641" y="129"/>
                  </a:lnTo>
                  <a:lnTo>
                    <a:pt x="622" y="148"/>
                  </a:lnTo>
                  <a:lnTo>
                    <a:pt x="602" y="163"/>
                  </a:lnTo>
                  <a:lnTo>
                    <a:pt x="584" y="179"/>
                  </a:lnTo>
                  <a:lnTo>
                    <a:pt x="562" y="193"/>
                  </a:lnTo>
                  <a:lnTo>
                    <a:pt x="540" y="206"/>
                  </a:lnTo>
                  <a:lnTo>
                    <a:pt x="560" y="183"/>
                  </a:lnTo>
                  <a:lnTo>
                    <a:pt x="580" y="161"/>
                  </a:lnTo>
                  <a:lnTo>
                    <a:pt x="595" y="136"/>
                  </a:lnTo>
                  <a:lnTo>
                    <a:pt x="612" y="112"/>
                  </a:lnTo>
                  <a:lnTo>
                    <a:pt x="622" y="84"/>
                  </a:lnTo>
                  <a:lnTo>
                    <a:pt x="632" y="57"/>
                  </a:lnTo>
                  <a:lnTo>
                    <a:pt x="639" y="29"/>
                  </a:lnTo>
                  <a:lnTo>
                    <a:pt x="644" y="0"/>
                  </a:lnTo>
                  <a:lnTo>
                    <a:pt x="651" y="7"/>
                  </a:lnTo>
                  <a:lnTo>
                    <a:pt x="657" y="18"/>
                  </a:lnTo>
                  <a:lnTo>
                    <a:pt x="659" y="29"/>
                  </a:lnTo>
                  <a:lnTo>
                    <a:pt x="661" y="42"/>
                  </a:lnTo>
                  <a:lnTo>
                    <a:pt x="661" y="54"/>
                  </a:lnTo>
                  <a:lnTo>
                    <a:pt x="661" y="65"/>
                  </a:lnTo>
                  <a:lnTo>
                    <a:pt x="662" y="77"/>
                  </a:lnTo>
                  <a:lnTo>
                    <a:pt x="667" y="89"/>
                  </a:lnTo>
                  <a:close/>
                </a:path>
              </a:pathLst>
            </a:custGeom>
            <a:solidFill>
              <a:srgbClr val="409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89" name="Freeform 88"/>
            <p:cNvSpPr>
              <a:spLocks/>
            </p:cNvSpPr>
            <p:nvPr/>
          </p:nvSpPr>
          <p:spPr bwMode="auto">
            <a:xfrm>
              <a:off x="2816" y="5317"/>
              <a:ext cx="9" cy="11"/>
            </a:xfrm>
            <a:custGeom>
              <a:avLst/>
              <a:gdLst>
                <a:gd name="T0" fmla="*/ 0 w 24"/>
                <a:gd name="T1" fmla="*/ 1 h 15"/>
                <a:gd name="T2" fmla="*/ 0 w 24"/>
                <a:gd name="T3" fmla="*/ 1 h 15"/>
                <a:gd name="T4" fmla="*/ 0 w 24"/>
                <a:gd name="T5" fmla="*/ 1 h 15"/>
                <a:gd name="T6" fmla="*/ 0 w 24"/>
                <a:gd name="T7" fmla="*/ 1 h 15"/>
                <a:gd name="T8" fmla="*/ 0 w 24"/>
                <a:gd name="T9" fmla="*/ 1 h 15"/>
                <a:gd name="T10" fmla="*/ 0 w 24"/>
                <a:gd name="T11" fmla="*/ 0 h 15"/>
                <a:gd name="T12" fmla="*/ 0 w 24"/>
                <a:gd name="T13" fmla="*/ 1 h 15"/>
                <a:gd name="T14" fmla="*/ 0 w 24"/>
                <a:gd name="T15" fmla="*/ 1 h 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"/>
                <a:gd name="T25" fmla="*/ 0 h 15"/>
                <a:gd name="T26" fmla="*/ 24 w 24"/>
                <a:gd name="T27" fmla="*/ 15 h 1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" h="15">
                  <a:moveTo>
                    <a:pt x="24" y="14"/>
                  </a:moveTo>
                  <a:lnTo>
                    <a:pt x="15" y="15"/>
                  </a:lnTo>
                  <a:lnTo>
                    <a:pt x="10" y="12"/>
                  </a:lnTo>
                  <a:lnTo>
                    <a:pt x="5" y="9"/>
                  </a:lnTo>
                  <a:lnTo>
                    <a:pt x="0" y="7"/>
                  </a:lnTo>
                  <a:lnTo>
                    <a:pt x="0" y="0"/>
                  </a:lnTo>
                  <a:lnTo>
                    <a:pt x="10" y="5"/>
                  </a:lnTo>
                  <a:lnTo>
                    <a:pt x="24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90" name="Freeform 89"/>
            <p:cNvSpPr>
              <a:spLocks/>
            </p:cNvSpPr>
            <p:nvPr/>
          </p:nvSpPr>
          <p:spPr bwMode="auto">
            <a:xfrm>
              <a:off x="2864" y="5323"/>
              <a:ext cx="38" cy="48"/>
            </a:xfrm>
            <a:custGeom>
              <a:avLst/>
              <a:gdLst>
                <a:gd name="T0" fmla="*/ 0 w 102"/>
                <a:gd name="T1" fmla="*/ 1 h 74"/>
                <a:gd name="T2" fmla="*/ 0 w 102"/>
                <a:gd name="T3" fmla="*/ 1 h 74"/>
                <a:gd name="T4" fmla="*/ 0 w 102"/>
                <a:gd name="T5" fmla="*/ 1 h 74"/>
                <a:gd name="T6" fmla="*/ 0 w 102"/>
                <a:gd name="T7" fmla="*/ 1 h 74"/>
                <a:gd name="T8" fmla="*/ 0 w 102"/>
                <a:gd name="T9" fmla="*/ 1 h 74"/>
                <a:gd name="T10" fmla="*/ 0 w 102"/>
                <a:gd name="T11" fmla="*/ 1 h 74"/>
                <a:gd name="T12" fmla="*/ 0 w 102"/>
                <a:gd name="T13" fmla="*/ 1 h 74"/>
                <a:gd name="T14" fmla="*/ 0 w 102"/>
                <a:gd name="T15" fmla="*/ 1 h 74"/>
                <a:gd name="T16" fmla="*/ 0 w 102"/>
                <a:gd name="T17" fmla="*/ 1 h 74"/>
                <a:gd name="T18" fmla="*/ 0 w 102"/>
                <a:gd name="T19" fmla="*/ 1 h 74"/>
                <a:gd name="T20" fmla="*/ 0 w 102"/>
                <a:gd name="T21" fmla="*/ 1 h 74"/>
                <a:gd name="T22" fmla="*/ 0 w 102"/>
                <a:gd name="T23" fmla="*/ 1 h 74"/>
                <a:gd name="T24" fmla="*/ 0 w 102"/>
                <a:gd name="T25" fmla="*/ 1 h 74"/>
                <a:gd name="T26" fmla="*/ 0 w 102"/>
                <a:gd name="T27" fmla="*/ 1 h 74"/>
                <a:gd name="T28" fmla="*/ 0 w 102"/>
                <a:gd name="T29" fmla="*/ 1 h 74"/>
                <a:gd name="T30" fmla="*/ 0 w 102"/>
                <a:gd name="T31" fmla="*/ 1 h 74"/>
                <a:gd name="T32" fmla="*/ 0 w 102"/>
                <a:gd name="T33" fmla="*/ 0 h 74"/>
                <a:gd name="T34" fmla="*/ 0 w 102"/>
                <a:gd name="T35" fmla="*/ 1 h 7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2"/>
                <a:gd name="T55" fmla="*/ 0 h 74"/>
                <a:gd name="T56" fmla="*/ 102 w 102"/>
                <a:gd name="T57" fmla="*/ 74 h 7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2" h="74">
                  <a:moveTo>
                    <a:pt x="102" y="12"/>
                  </a:moveTo>
                  <a:lnTo>
                    <a:pt x="89" y="20"/>
                  </a:lnTo>
                  <a:lnTo>
                    <a:pt x="76" y="30"/>
                  </a:lnTo>
                  <a:lnTo>
                    <a:pt x="62" y="40"/>
                  </a:lnTo>
                  <a:lnTo>
                    <a:pt x="50" y="50"/>
                  </a:lnTo>
                  <a:lnTo>
                    <a:pt x="35" y="57"/>
                  </a:lnTo>
                  <a:lnTo>
                    <a:pt x="24" y="64"/>
                  </a:lnTo>
                  <a:lnTo>
                    <a:pt x="10" y="69"/>
                  </a:lnTo>
                  <a:lnTo>
                    <a:pt x="0" y="74"/>
                  </a:lnTo>
                  <a:lnTo>
                    <a:pt x="12" y="64"/>
                  </a:lnTo>
                  <a:lnTo>
                    <a:pt x="25" y="54"/>
                  </a:lnTo>
                  <a:lnTo>
                    <a:pt x="39" y="44"/>
                  </a:lnTo>
                  <a:lnTo>
                    <a:pt x="52" y="35"/>
                  </a:lnTo>
                  <a:lnTo>
                    <a:pt x="64" y="25"/>
                  </a:lnTo>
                  <a:lnTo>
                    <a:pt x="77" y="17"/>
                  </a:lnTo>
                  <a:lnTo>
                    <a:pt x="89" y="7"/>
                  </a:lnTo>
                  <a:lnTo>
                    <a:pt x="102" y="0"/>
                  </a:lnTo>
                  <a:lnTo>
                    <a:pt x="10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91" name="Freeform 90"/>
            <p:cNvSpPr>
              <a:spLocks/>
            </p:cNvSpPr>
            <p:nvPr/>
          </p:nvSpPr>
          <p:spPr bwMode="auto">
            <a:xfrm>
              <a:off x="2804" y="5351"/>
              <a:ext cx="15" cy="13"/>
            </a:xfrm>
            <a:custGeom>
              <a:avLst/>
              <a:gdLst>
                <a:gd name="T0" fmla="*/ 0 w 42"/>
                <a:gd name="T1" fmla="*/ 1 h 18"/>
                <a:gd name="T2" fmla="*/ 0 w 42"/>
                <a:gd name="T3" fmla="*/ 1 h 18"/>
                <a:gd name="T4" fmla="*/ 0 w 42"/>
                <a:gd name="T5" fmla="*/ 1 h 18"/>
                <a:gd name="T6" fmla="*/ 0 w 42"/>
                <a:gd name="T7" fmla="*/ 1 h 18"/>
                <a:gd name="T8" fmla="*/ 0 w 42"/>
                <a:gd name="T9" fmla="*/ 0 h 18"/>
                <a:gd name="T10" fmla="*/ 0 w 42"/>
                <a:gd name="T11" fmla="*/ 1 h 18"/>
                <a:gd name="T12" fmla="*/ 0 w 42"/>
                <a:gd name="T13" fmla="*/ 1 h 18"/>
                <a:gd name="T14" fmla="*/ 0 w 42"/>
                <a:gd name="T15" fmla="*/ 1 h 18"/>
                <a:gd name="T16" fmla="*/ 0 w 42"/>
                <a:gd name="T17" fmla="*/ 1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"/>
                <a:gd name="T28" fmla="*/ 0 h 18"/>
                <a:gd name="T29" fmla="*/ 42 w 42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" h="18">
                  <a:moveTo>
                    <a:pt x="42" y="18"/>
                  </a:moveTo>
                  <a:lnTo>
                    <a:pt x="30" y="13"/>
                  </a:lnTo>
                  <a:lnTo>
                    <a:pt x="19" y="10"/>
                  </a:lnTo>
                  <a:lnTo>
                    <a:pt x="9" y="5"/>
                  </a:lnTo>
                  <a:lnTo>
                    <a:pt x="0" y="0"/>
                  </a:lnTo>
                  <a:lnTo>
                    <a:pt x="10" y="1"/>
                  </a:lnTo>
                  <a:lnTo>
                    <a:pt x="20" y="6"/>
                  </a:lnTo>
                  <a:lnTo>
                    <a:pt x="30" y="11"/>
                  </a:lnTo>
                  <a:lnTo>
                    <a:pt x="42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92" name="Freeform 91"/>
            <p:cNvSpPr>
              <a:spLocks/>
            </p:cNvSpPr>
            <p:nvPr/>
          </p:nvSpPr>
          <p:spPr bwMode="auto">
            <a:xfrm>
              <a:off x="2877" y="5371"/>
              <a:ext cx="14" cy="6"/>
            </a:xfrm>
            <a:custGeom>
              <a:avLst/>
              <a:gdLst>
                <a:gd name="T0" fmla="*/ 0 w 37"/>
                <a:gd name="T1" fmla="*/ 2 h 8"/>
                <a:gd name="T2" fmla="*/ 0 w 37"/>
                <a:gd name="T3" fmla="*/ 0 h 8"/>
                <a:gd name="T4" fmla="*/ 0 w 37"/>
                <a:gd name="T5" fmla="*/ 0 h 8"/>
                <a:gd name="T6" fmla="*/ 0 w 37"/>
                <a:gd name="T7" fmla="*/ 2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"/>
                <a:gd name="T13" fmla="*/ 0 h 8"/>
                <a:gd name="T14" fmla="*/ 37 w 37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" h="8">
                  <a:moveTo>
                    <a:pt x="0" y="8"/>
                  </a:moveTo>
                  <a:lnTo>
                    <a:pt x="30" y="0"/>
                  </a:lnTo>
                  <a:lnTo>
                    <a:pt x="3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93" name="Freeform 92"/>
            <p:cNvSpPr>
              <a:spLocks/>
            </p:cNvSpPr>
            <p:nvPr/>
          </p:nvSpPr>
          <p:spPr bwMode="auto">
            <a:xfrm>
              <a:off x="2923" y="5429"/>
              <a:ext cx="494" cy="312"/>
            </a:xfrm>
            <a:custGeom>
              <a:avLst/>
              <a:gdLst>
                <a:gd name="T0" fmla="*/ 0 w 1317"/>
                <a:gd name="T1" fmla="*/ 1 h 468"/>
                <a:gd name="T2" fmla="*/ 0 w 1317"/>
                <a:gd name="T3" fmla="*/ 1 h 468"/>
                <a:gd name="T4" fmla="*/ 0 w 1317"/>
                <a:gd name="T5" fmla="*/ 1 h 468"/>
                <a:gd name="T6" fmla="*/ 0 w 1317"/>
                <a:gd name="T7" fmla="*/ 1 h 468"/>
                <a:gd name="T8" fmla="*/ 0 w 1317"/>
                <a:gd name="T9" fmla="*/ 1 h 468"/>
                <a:gd name="T10" fmla="*/ 0 w 1317"/>
                <a:gd name="T11" fmla="*/ 1 h 468"/>
                <a:gd name="T12" fmla="*/ 0 w 1317"/>
                <a:gd name="T13" fmla="*/ 1 h 468"/>
                <a:gd name="T14" fmla="*/ 0 w 1317"/>
                <a:gd name="T15" fmla="*/ 1 h 468"/>
                <a:gd name="T16" fmla="*/ 0 w 1317"/>
                <a:gd name="T17" fmla="*/ 1 h 468"/>
                <a:gd name="T18" fmla="*/ 0 w 1317"/>
                <a:gd name="T19" fmla="*/ 2 h 468"/>
                <a:gd name="T20" fmla="*/ 0 w 1317"/>
                <a:gd name="T21" fmla="*/ 2 h 468"/>
                <a:gd name="T22" fmla="*/ 0 w 1317"/>
                <a:gd name="T23" fmla="*/ 2 h 468"/>
                <a:gd name="T24" fmla="*/ 0 w 1317"/>
                <a:gd name="T25" fmla="*/ 2 h 468"/>
                <a:gd name="T26" fmla="*/ 0 w 1317"/>
                <a:gd name="T27" fmla="*/ 2 h 468"/>
                <a:gd name="T28" fmla="*/ 0 w 1317"/>
                <a:gd name="T29" fmla="*/ 2 h 468"/>
                <a:gd name="T30" fmla="*/ 0 w 1317"/>
                <a:gd name="T31" fmla="*/ 2 h 468"/>
                <a:gd name="T32" fmla="*/ 0 w 1317"/>
                <a:gd name="T33" fmla="*/ 2 h 468"/>
                <a:gd name="T34" fmla="*/ 0 w 1317"/>
                <a:gd name="T35" fmla="*/ 1 h 468"/>
                <a:gd name="T36" fmla="*/ 0 w 1317"/>
                <a:gd name="T37" fmla="*/ 2 h 468"/>
                <a:gd name="T38" fmla="*/ 0 w 1317"/>
                <a:gd name="T39" fmla="*/ 2 h 468"/>
                <a:gd name="T40" fmla="*/ 0 w 1317"/>
                <a:gd name="T41" fmla="*/ 1 h 468"/>
                <a:gd name="T42" fmla="*/ 0 w 1317"/>
                <a:gd name="T43" fmla="*/ 1 h 468"/>
                <a:gd name="T44" fmla="*/ 0 w 1317"/>
                <a:gd name="T45" fmla="*/ 1 h 468"/>
                <a:gd name="T46" fmla="*/ 0 w 1317"/>
                <a:gd name="T47" fmla="*/ 1 h 468"/>
                <a:gd name="T48" fmla="*/ 0 w 1317"/>
                <a:gd name="T49" fmla="*/ 1 h 468"/>
                <a:gd name="T50" fmla="*/ 0 w 1317"/>
                <a:gd name="T51" fmla="*/ 1 h 468"/>
                <a:gd name="T52" fmla="*/ 0 w 1317"/>
                <a:gd name="T53" fmla="*/ 1 h 468"/>
                <a:gd name="T54" fmla="*/ 0 w 1317"/>
                <a:gd name="T55" fmla="*/ 1 h 468"/>
                <a:gd name="T56" fmla="*/ 0 w 1317"/>
                <a:gd name="T57" fmla="*/ 1 h 468"/>
                <a:gd name="T58" fmla="*/ 0 w 1317"/>
                <a:gd name="T59" fmla="*/ 1 h 468"/>
                <a:gd name="T60" fmla="*/ 0 w 1317"/>
                <a:gd name="T61" fmla="*/ 1 h 468"/>
                <a:gd name="T62" fmla="*/ 0 w 1317"/>
                <a:gd name="T63" fmla="*/ 1 h 468"/>
                <a:gd name="T64" fmla="*/ 0 w 1317"/>
                <a:gd name="T65" fmla="*/ 1 h 468"/>
                <a:gd name="T66" fmla="*/ 0 w 1317"/>
                <a:gd name="T67" fmla="*/ 1 h 468"/>
                <a:gd name="T68" fmla="*/ 0 w 1317"/>
                <a:gd name="T69" fmla="*/ 1 h 468"/>
                <a:gd name="T70" fmla="*/ 0 w 1317"/>
                <a:gd name="T71" fmla="*/ 1 h 468"/>
                <a:gd name="T72" fmla="*/ 0 w 1317"/>
                <a:gd name="T73" fmla="*/ 1 h 468"/>
                <a:gd name="T74" fmla="*/ 0 w 1317"/>
                <a:gd name="T75" fmla="*/ 1 h 468"/>
                <a:gd name="T76" fmla="*/ 0 w 1317"/>
                <a:gd name="T77" fmla="*/ 1 h 468"/>
                <a:gd name="T78" fmla="*/ 0 w 1317"/>
                <a:gd name="T79" fmla="*/ 1 h 468"/>
                <a:gd name="T80" fmla="*/ 0 w 1317"/>
                <a:gd name="T81" fmla="*/ 1 h 468"/>
                <a:gd name="T82" fmla="*/ 0 w 1317"/>
                <a:gd name="T83" fmla="*/ 1 h 468"/>
                <a:gd name="T84" fmla="*/ 0 w 1317"/>
                <a:gd name="T85" fmla="*/ 1 h 468"/>
                <a:gd name="T86" fmla="*/ 0 w 1317"/>
                <a:gd name="T87" fmla="*/ 1 h 468"/>
                <a:gd name="T88" fmla="*/ 0 w 1317"/>
                <a:gd name="T89" fmla="*/ 1 h 468"/>
                <a:gd name="T90" fmla="*/ 0 w 1317"/>
                <a:gd name="T91" fmla="*/ 1 h 468"/>
                <a:gd name="T92" fmla="*/ 0 w 1317"/>
                <a:gd name="T93" fmla="*/ 1 h 468"/>
                <a:gd name="T94" fmla="*/ 0 w 1317"/>
                <a:gd name="T95" fmla="*/ 1 h 468"/>
                <a:gd name="T96" fmla="*/ 0 w 1317"/>
                <a:gd name="T97" fmla="*/ 1 h 468"/>
                <a:gd name="T98" fmla="*/ 0 w 1317"/>
                <a:gd name="T99" fmla="*/ 1 h 468"/>
                <a:gd name="T100" fmla="*/ 0 w 1317"/>
                <a:gd name="T101" fmla="*/ 1 h 468"/>
                <a:gd name="T102" fmla="*/ 0 w 1317"/>
                <a:gd name="T103" fmla="*/ 1 h 468"/>
                <a:gd name="T104" fmla="*/ 0 w 1317"/>
                <a:gd name="T105" fmla="*/ 0 h 46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17"/>
                <a:gd name="T160" fmla="*/ 0 h 468"/>
                <a:gd name="T161" fmla="*/ 1317 w 1317"/>
                <a:gd name="T162" fmla="*/ 468 h 46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17" h="468">
                  <a:moveTo>
                    <a:pt x="578" y="226"/>
                  </a:moveTo>
                  <a:lnTo>
                    <a:pt x="590" y="231"/>
                  </a:lnTo>
                  <a:lnTo>
                    <a:pt x="603" y="236"/>
                  </a:lnTo>
                  <a:lnTo>
                    <a:pt x="615" y="241"/>
                  </a:lnTo>
                  <a:lnTo>
                    <a:pt x="625" y="251"/>
                  </a:lnTo>
                  <a:lnTo>
                    <a:pt x="633" y="256"/>
                  </a:lnTo>
                  <a:lnTo>
                    <a:pt x="647" y="258"/>
                  </a:lnTo>
                  <a:lnTo>
                    <a:pt x="660" y="255"/>
                  </a:lnTo>
                  <a:lnTo>
                    <a:pt x="675" y="253"/>
                  </a:lnTo>
                  <a:lnTo>
                    <a:pt x="679" y="261"/>
                  </a:lnTo>
                  <a:lnTo>
                    <a:pt x="684" y="273"/>
                  </a:lnTo>
                  <a:lnTo>
                    <a:pt x="689" y="282"/>
                  </a:lnTo>
                  <a:lnTo>
                    <a:pt x="699" y="288"/>
                  </a:lnTo>
                  <a:lnTo>
                    <a:pt x="697" y="292"/>
                  </a:lnTo>
                  <a:lnTo>
                    <a:pt x="695" y="297"/>
                  </a:lnTo>
                  <a:lnTo>
                    <a:pt x="709" y="297"/>
                  </a:lnTo>
                  <a:lnTo>
                    <a:pt x="724" y="297"/>
                  </a:lnTo>
                  <a:lnTo>
                    <a:pt x="741" y="297"/>
                  </a:lnTo>
                  <a:lnTo>
                    <a:pt x="759" y="297"/>
                  </a:lnTo>
                  <a:lnTo>
                    <a:pt x="776" y="295"/>
                  </a:lnTo>
                  <a:lnTo>
                    <a:pt x="794" y="295"/>
                  </a:lnTo>
                  <a:lnTo>
                    <a:pt x="811" y="295"/>
                  </a:lnTo>
                  <a:lnTo>
                    <a:pt x="830" y="295"/>
                  </a:lnTo>
                  <a:lnTo>
                    <a:pt x="881" y="288"/>
                  </a:lnTo>
                  <a:lnTo>
                    <a:pt x="937" y="283"/>
                  </a:lnTo>
                  <a:lnTo>
                    <a:pt x="990" y="278"/>
                  </a:lnTo>
                  <a:lnTo>
                    <a:pt x="1046" y="273"/>
                  </a:lnTo>
                  <a:lnTo>
                    <a:pt x="1098" y="266"/>
                  </a:lnTo>
                  <a:lnTo>
                    <a:pt x="1151" y="260"/>
                  </a:lnTo>
                  <a:lnTo>
                    <a:pt x="1203" y="248"/>
                  </a:lnTo>
                  <a:lnTo>
                    <a:pt x="1255" y="238"/>
                  </a:lnTo>
                  <a:lnTo>
                    <a:pt x="1269" y="238"/>
                  </a:lnTo>
                  <a:lnTo>
                    <a:pt x="1287" y="238"/>
                  </a:lnTo>
                  <a:lnTo>
                    <a:pt x="1302" y="238"/>
                  </a:lnTo>
                  <a:lnTo>
                    <a:pt x="1317" y="245"/>
                  </a:lnTo>
                  <a:lnTo>
                    <a:pt x="1296" y="260"/>
                  </a:lnTo>
                  <a:lnTo>
                    <a:pt x="1282" y="280"/>
                  </a:lnTo>
                  <a:lnTo>
                    <a:pt x="1274" y="303"/>
                  </a:lnTo>
                  <a:lnTo>
                    <a:pt x="1270" y="330"/>
                  </a:lnTo>
                  <a:lnTo>
                    <a:pt x="1269" y="355"/>
                  </a:lnTo>
                  <a:lnTo>
                    <a:pt x="1272" y="382"/>
                  </a:lnTo>
                  <a:lnTo>
                    <a:pt x="1275" y="409"/>
                  </a:lnTo>
                  <a:lnTo>
                    <a:pt x="1280" y="436"/>
                  </a:lnTo>
                  <a:lnTo>
                    <a:pt x="1289" y="449"/>
                  </a:lnTo>
                  <a:lnTo>
                    <a:pt x="1297" y="462"/>
                  </a:lnTo>
                  <a:lnTo>
                    <a:pt x="1284" y="462"/>
                  </a:lnTo>
                  <a:lnTo>
                    <a:pt x="1272" y="462"/>
                  </a:lnTo>
                  <a:lnTo>
                    <a:pt x="1259" y="462"/>
                  </a:lnTo>
                  <a:lnTo>
                    <a:pt x="1247" y="462"/>
                  </a:lnTo>
                  <a:lnTo>
                    <a:pt x="1234" y="462"/>
                  </a:lnTo>
                  <a:lnTo>
                    <a:pt x="1222" y="462"/>
                  </a:lnTo>
                  <a:lnTo>
                    <a:pt x="1210" y="462"/>
                  </a:lnTo>
                  <a:lnTo>
                    <a:pt x="1200" y="468"/>
                  </a:lnTo>
                  <a:lnTo>
                    <a:pt x="726" y="468"/>
                  </a:lnTo>
                  <a:lnTo>
                    <a:pt x="722" y="452"/>
                  </a:lnTo>
                  <a:lnTo>
                    <a:pt x="719" y="442"/>
                  </a:lnTo>
                  <a:lnTo>
                    <a:pt x="712" y="431"/>
                  </a:lnTo>
                  <a:lnTo>
                    <a:pt x="707" y="422"/>
                  </a:lnTo>
                  <a:lnTo>
                    <a:pt x="697" y="412"/>
                  </a:lnTo>
                  <a:lnTo>
                    <a:pt x="689" y="406"/>
                  </a:lnTo>
                  <a:lnTo>
                    <a:pt x="679" y="399"/>
                  </a:lnTo>
                  <a:lnTo>
                    <a:pt x="672" y="392"/>
                  </a:lnTo>
                  <a:lnTo>
                    <a:pt x="672" y="382"/>
                  </a:lnTo>
                  <a:lnTo>
                    <a:pt x="672" y="372"/>
                  </a:lnTo>
                  <a:lnTo>
                    <a:pt x="674" y="362"/>
                  </a:lnTo>
                  <a:lnTo>
                    <a:pt x="677" y="354"/>
                  </a:lnTo>
                  <a:lnTo>
                    <a:pt x="680" y="344"/>
                  </a:lnTo>
                  <a:lnTo>
                    <a:pt x="684" y="333"/>
                  </a:lnTo>
                  <a:lnTo>
                    <a:pt x="689" y="325"/>
                  </a:lnTo>
                  <a:lnTo>
                    <a:pt x="695" y="320"/>
                  </a:lnTo>
                  <a:lnTo>
                    <a:pt x="694" y="312"/>
                  </a:lnTo>
                  <a:lnTo>
                    <a:pt x="689" y="308"/>
                  </a:lnTo>
                  <a:lnTo>
                    <a:pt x="674" y="322"/>
                  </a:lnTo>
                  <a:lnTo>
                    <a:pt x="665" y="338"/>
                  </a:lnTo>
                  <a:lnTo>
                    <a:pt x="660" y="349"/>
                  </a:lnTo>
                  <a:lnTo>
                    <a:pt x="659" y="359"/>
                  </a:lnTo>
                  <a:lnTo>
                    <a:pt x="657" y="369"/>
                  </a:lnTo>
                  <a:lnTo>
                    <a:pt x="657" y="380"/>
                  </a:lnTo>
                  <a:lnTo>
                    <a:pt x="623" y="360"/>
                  </a:lnTo>
                  <a:lnTo>
                    <a:pt x="588" y="345"/>
                  </a:lnTo>
                  <a:lnTo>
                    <a:pt x="551" y="332"/>
                  </a:lnTo>
                  <a:lnTo>
                    <a:pt x="514" y="325"/>
                  </a:lnTo>
                  <a:lnTo>
                    <a:pt x="476" y="317"/>
                  </a:lnTo>
                  <a:lnTo>
                    <a:pt x="437" y="312"/>
                  </a:lnTo>
                  <a:lnTo>
                    <a:pt x="399" y="305"/>
                  </a:lnTo>
                  <a:lnTo>
                    <a:pt x="362" y="300"/>
                  </a:lnTo>
                  <a:lnTo>
                    <a:pt x="353" y="287"/>
                  </a:lnTo>
                  <a:lnTo>
                    <a:pt x="357" y="273"/>
                  </a:lnTo>
                  <a:lnTo>
                    <a:pt x="362" y="261"/>
                  </a:lnTo>
                  <a:lnTo>
                    <a:pt x="357" y="251"/>
                  </a:lnTo>
                  <a:lnTo>
                    <a:pt x="315" y="196"/>
                  </a:lnTo>
                  <a:lnTo>
                    <a:pt x="322" y="179"/>
                  </a:lnTo>
                  <a:lnTo>
                    <a:pt x="332" y="168"/>
                  </a:lnTo>
                  <a:lnTo>
                    <a:pt x="340" y="154"/>
                  </a:lnTo>
                  <a:lnTo>
                    <a:pt x="348" y="142"/>
                  </a:lnTo>
                  <a:lnTo>
                    <a:pt x="338" y="139"/>
                  </a:lnTo>
                  <a:lnTo>
                    <a:pt x="332" y="146"/>
                  </a:lnTo>
                  <a:lnTo>
                    <a:pt x="306" y="184"/>
                  </a:lnTo>
                  <a:lnTo>
                    <a:pt x="300" y="174"/>
                  </a:lnTo>
                  <a:lnTo>
                    <a:pt x="295" y="166"/>
                  </a:lnTo>
                  <a:lnTo>
                    <a:pt x="286" y="163"/>
                  </a:lnTo>
                  <a:lnTo>
                    <a:pt x="276" y="166"/>
                  </a:lnTo>
                  <a:lnTo>
                    <a:pt x="275" y="164"/>
                  </a:lnTo>
                  <a:lnTo>
                    <a:pt x="280" y="151"/>
                  </a:lnTo>
                  <a:lnTo>
                    <a:pt x="290" y="137"/>
                  </a:lnTo>
                  <a:lnTo>
                    <a:pt x="296" y="124"/>
                  </a:lnTo>
                  <a:lnTo>
                    <a:pt x="296" y="112"/>
                  </a:lnTo>
                  <a:lnTo>
                    <a:pt x="285" y="116"/>
                  </a:lnTo>
                  <a:lnTo>
                    <a:pt x="278" y="126"/>
                  </a:lnTo>
                  <a:lnTo>
                    <a:pt x="271" y="134"/>
                  </a:lnTo>
                  <a:lnTo>
                    <a:pt x="268" y="146"/>
                  </a:lnTo>
                  <a:lnTo>
                    <a:pt x="261" y="154"/>
                  </a:lnTo>
                  <a:lnTo>
                    <a:pt x="256" y="164"/>
                  </a:lnTo>
                  <a:lnTo>
                    <a:pt x="246" y="169"/>
                  </a:lnTo>
                  <a:lnTo>
                    <a:pt x="234" y="174"/>
                  </a:lnTo>
                  <a:lnTo>
                    <a:pt x="244" y="156"/>
                  </a:lnTo>
                  <a:lnTo>
                    <a:pt x="258" y="139"/>
                  </a:lnTo>
                  <a:lnTo>
                    <a:pt x="261" y="129"/>
                  </a:lnTo>
                  <a:lnTo>
                    <a:pt x="266" y="119"/>
                  </a:lnTo>
                  <a:lnTo>
                    <a:pt x="268" y="109"/>
                  </a:lnTo>
                  <a:lnTo>
                    <a:pt x="270" y="99"/>
                  </a:lnTo>
                  <a:lnTo>
                    <a:pt x="265" y="99"/>
                  </a:lnTo>
                  <a:lnTo>
                    <a:pt x="219" y="171"/>
                  </a:lnTo>
                  <a:lnTo>
                    <a:pt x="196" y="168"/>
                  </a:lnTo>
                  <a:lnTo>
                    <a:pt x="204" y="158"/>
                  </a:lnTo>
                  <a:lnTo>
                    <a:pt x="213" y="149"/>
                  </a:lnTo>
                  <a:lnTo>
                    <a:pt x="221" y="139"/>
                  </a:lnTo>
                  <a:lnTo>
                    <a:pt x="229" y="131"/>
                  </a:lnTo>
                  <a:lnTo>
                    <a:pt x="233" y="119"/>
                  </a:lnTo>
                  <a:lnTo>
                    <a:pt x="238" y="109"/>
                  </a:lnTo>
                  <a:lnTo>
                    <a:pt x="239" y="97"/>
                  </a:lnTo>
                  <a:lnTo>
                    <a:pt x="239" y="87"/>
                  </a:lnTo>
                  <a:lnTo>
                    <a:pt x="233" y="97"/>
                  </a:lnTo>
                  <a:lnTo>
                    <a:pt x="226" y="109"/>
                  </a:lnTo>
                  <a:lnTo>
                    <a:pt x="218" y="119"/>
                  </a:lnTo>
                  <a:lnTo>
                    <a:pt x="211" y="131"/>
                  </a:lnTo>
                  <a:lnTo>
                    <a:pt x="201" y="141"/>
                  </a:lnTo>
                  <a:lnTo>
                    <a:pt x="192" y="151"/>
                  </a:lnTo>
                  <a:lnTo>
                    <a:pt x="184" y="161"/>
                  </a:lnTo>
                  <a:lnTo>
                    <a:pt x="179" y="173"/>
                  </a:lnTo>
                  <a:lnTo>
                    <a:pt x="164" y="183"/>
                  </a:lnTo>
                  <a:lnTo>
                    <a:pt x="152" y="196"/>
                  </a:lnTo>
                  <a:lnTo>
                    <a:pt x="130" y="179"/>
                  </a:lnTo>
                  <a:lnTo>
                    <a:pt x="142" y="168"/>
                  </a:lnTo>
                  <a:lnTo>
                    <a:pt x="156" y="156"/>
                  </a:lnTo>
                  <a:lnTo>
                    <a:pt x="171" y="141"/>
                  </a:lnTo>
                  <a:lnTo>
                    <a:pt x="186" y="127"/>
                  </a:lnTo>
                  <a:lnTo>
                    <a:pt x="198" y="111"/>
                  </a:lnTo>
                  <a:lnTo>
                    <a:pt x="208" y="94"/>
                  </a:lnTo>
                  <a:lnTo>
                    <a:pt x="214" y="75"/>
                  </a:lnTo>
                  <a:lnTo>
                    <a:pt x="216" y="57"/>
                  </a:lnTo>
                  <a:lnTo>
                    <a:pt x="211" y="57"/>
                  </a:lnTo>
                  <a:lnTo>
                    <a:pt x="199" y="79"/>
                  </a:lnTo>
                  <a:lnTo>
                    <a:pt x="186" y="101"/>
                  </a:lnTo>
                  <a:lnTo>
                    <a:pt x="171" y="121"/>
                  </a:lnTo>
                  <a:lnTo>
                    <a:pt x="154" y="141"/>
                  </a:lnTo>
                  <a:lnTo>
                    <a:pt x="134" y="158"/>
                  </a:lnTo>
                  <a:lnTo>
                    <a:pt x="114" y="173"/>
                  </a:lnTo>
                  <a:lnTo>
                    <a:pt x="92" y="183"/>
                  </a:lnTo>
                  <a:lnTo>
                    <a:pt x="68" y="191"/>
                  </a:lnTo>
                  <a:lnTo>
                    <a:pt x="85" y="176"/>
                  </a:lnTo>
                  <a:lnTo>
                    <a:pt x="104" y="163"/>
                  </a:lnTo>
                  <a:lnTo>
                    <a:pt x="120" y="146"/>
                  </a:lnTo>
                  <a:lnTo>
                    <a:pt x="139" y="131"/>
                  </a:lnTo>
                  <a:lnTo>
                    <a:pt x="152" y="111"/>
                  </a:lnTo>
                  <a:lnTo>
                    <a:pt x="167" y="92"/>
                  </a:lnTo>
                  <a:lnTo>
                    <a:pt x="179" y="72"/>
                  </a:lnTo>
                  <a:lnTo>
                    <a:pt x="191" y="54"/>
                  </a:lnTo>
                  <a:lnTo>
                    <a:pt x="191" y="40"/>
                  </a:lnTo>
                  <a:lnTo>
                    <a:pt x="186" y="32"/>
                  </a:lnTo>
                  <a:lnTo>
                    <a:pt x="176" y="50"/>
                  </a:lnTo>
                  <a:lnTo>
                    <a:pt x="166" y="70"/>
                  </a:lnTo>
                  <a:lnTo>
                    <a:pt x="152" y="89"/>
                  </a:lnTo>
                  <a:lnTo>
                    <a:pt x="139" y="109"/>
                  </a:lnTo>
                  <a:lnTo>
                    <a:pt x="120" y="126"/>
                  </a:lnTo>
                  <a:lnTo>
                    <a:pt x="104" y="142"/>
                  </a:lnTo>
                  <a:lnTo>
                    <a:pt x="85" y="158"/>
                  </a:lnTo>
                  <a:lnTo>
                    <a:pt x="68" y="173"/>
                  </a:lnTo>
                  <a:lnTo>
                    <a:pt x="84" y="161"/>
                  </a:lnTo>
                  <a:lnTo>
                    <a:pt x="99" y="147"/>
                  </a:lnTo>
                  <a:lnTo>
                    <a:pt x="110" y="132"/>
                  </a:lnTo>
                  <a:lnTo>
                    <a:pt x="124" y="119"/>
                  </a:lnTo>
                  <a:lnTo>
                    <a:pt x="134" y="102"/>
                  </a:lnTo>
                  <a:lnTo>
                    <a:pt x="144" y="85"/>
                  </a:lnTo>
                  <a:lnTo>
                    <a:pt x="152" y="69"/>
                  </a:lnTo>
                  <a:lnTo>
                    <a:pt x="159" y="54"/>
                  </a:lnTo>
                  <a:lnTo>
                    <a:pt x="154" y="49"/>
                  </a:lnTo>
                  <a:lnTo>
                    <a:pt x="139" y="70"/>
                  </a:lnTo>
                  <a:lnTo>
                    <a:pt x="125" y="92"/>
                  </a:lnTo>
                  <a:lnTo>
                    <a:pt x="107" y="114"/>
                  </a:lnTo>
                  <a:lnTo>
                    <a:pt x="89" y="136"/>
                  </a:lnTo>
                  <a:lnTo>
                    <a:pt x="67" y="152"/>
                  </a:lnTo>
                  <a:lnTo>
                    <a:pt x="45" y="169"/>
                  </a:lnTo>
                  <a:lnTo>
                    <a:pt x="21" y="183"/>
                  </a:lnTo>
                  <a:lnTo>
                    <a:pt x="0" y="196"/>
                  </a:lnTo>
                  <a:lnTo>
                    <a:pt x="11" y="188"/>
                  </a:lnTo>
                  <a:lnTo>
                    <a:pt x="27" y="179"/>
                  </a:lnTo>
                  <a:lnTo>
                    <a:pt x="42" y="169"/>
                  </a:lnTo>
                  <a:lnTo>
                    <a:pt x="58" y="159"/>
                  </a:lnTo>
                  <a:lnTo>
                    <a:pt x="72" y="146"/>
                  </a:lnTo>
                  <a:lnTo>
                    <a:pt x="85" y="134"/>
                  </a:lnTo>
                  <a:lnTo>
                    <a:pt x="97" y="119"/>
                  </a:lnTo>
                  <a:lnTo>
                    <a:pt x="109" y="104"/>
                  </a:lnTo>
                  <a:lnTo>
                    <a:pt x="112" y="104"/>
                  </a:lnTo>
                  <a:lnTo>
                    <a:pt x="119" y="90"/>
                  </a:lnTo>
                  <a:lnTo>
                    <a:pt x="127" y="77"/>
                  </a:lnTo>
                  <a:lnTo>
                    <a:pt x="134" y="64"/>
                  </a:lnTo>
                  <a:lnTo>
                    <a:pt x="141" y="52"/>
                  </a:lnTo>
                  <a:lnTo>
                    <a:pt x="146" y="39"/>
                  </a:lnTo>
                  <a:lnTo>
                    <a:pt x="152" y="25"/>
                  </a:lnTo>
                  <a:lnTo>
                    <a:pt x="159" y="12"/>
                  </a:lnTo>
                  <a:lnTo>
                    <a:pt x="166" y="0"/>
                  </a:lnTo>
                  <a:lnTo>
                    <a:pt x="578" y="226"/>
                  </a:lnTo>
                  <a:close/>
                </a:path>
              </a:pathLst>
            </a:custGeom>
            <a:solidFill>
              <a:srgbClr val="409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94" name="Freeform 93"/>
            <p:cNvSpPr>
              <a:spLocks/>
            </p:cNvSpPr>
            <p:nvPr/>
          </p:nvSpPr>
          <p:spPr bwMode="auto">
            <a:xfrm>
              <a:off x="2540" y="5453"/>
              <a:ext cx="73" cy="38"/>
            </a:xfrm>
            <a:custGeom>
              <a:avLst/>
              <a:gdLst>
                <a:gd name="T0" fmla="*/ 0 w 195"/>
                <a:gd name="T1" fmla="*/ 1 h 57"/>
                <a:gd name="T2" fmla="*/ 0 w 195"/>
                <a:gd name="T3" fmla="*/ 1 h 57"/>
                <a:gd name="T4" fmla="*/ 0 w 195"/>
                <a:gd name="T5" fmla="*/ 1 h 57"/>
                <a:gd name="T6" fmla="*/ 0 w 195"/>
                <a:gd name="T7" fmla="*/ 1 h 57"/>
                <a:gd name="T8" fmla="*/ 0 w 195"/>
                <a:gd name="T9" fmla="*/ 1 h 57"/>
                <a:gd name="T10" fmla="*/ 0 w 195"/>
                <a:gd name="T11" fmla="*/ 1 h 57"/>
                <a:gd name="T12" fmla="*/ 0 w 195"/>
                <a:gd name="T13" fmla="*/ 1 h 57"/>
                <a:gd name="T14" fmla="*/ 0 w 195"/>
                <a:gd name="T15" fmla="*/ 1 h 57"/>
                <a:gd name="T16" fmla="*/ 0 w 195"/>
                <a:gd name="T17" fmla="*/ 1 h 57"/>
                <a:gd name="T18" fmla="*/ 0 w 195"/>
                <a:gd name="T19" fmla="*/ 1 h 57"/>
                <a:gd name="T20" fmla="*/ 0 w 195"/>
                <a:gd name="T21" fmla="*/ 1 h 57"/>
                <a:gd name="T22" fmla="*/ 0 w 195"/>
                <a:gd name="T23" fmla="*/ 1 h 57"/>
                <a:gd name="T24" fmla="*/ 0 w 195"/>
                <a:gd name="T25" fmla="*/ 0 h 57"/>
                <a:gd name="T26" fmla="*/ 0 w 195"/>
                <a:gd name="T27" fmla="*/ 1 h 57"/>
                <a:gd name="T28" fmla="*/ 0 w 195"/>
                <a:gd name="T29" fmla="*/ 1 h 57"/>
                <a:gd name="T30" fmla="*/ 0 w 195"/>
                <a:gd name="T31" fmla="*/ 1 h 57"/>
                <a:gd name="T32" fmla="*/ 0 w 195"/>
                <a:gd name="T33" fmla="*/ 1 h 57"/>
                <a:gd name="T34" fmla="*/ 0 w 195"/>
                <a:gd name="T35" fmla="*/ 1 h 57"/>
                <a:gd name="T36" fmla="*/ 0 w 195"/>
                <a:gd name="T37" fmla="*/ 1 h 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5"/>
                <a:gd name="T58" fmla="*/ 0 h 57"/>
                <a:gd name="T59" fmla="*/ 195 w 195"/>
                <a:gd name="T60" fmla="*/ 57 h 5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5" h="57">
                  <a:moveTo>
                    <a:pt x="195" y="57"/>
                  </a:moveTo>
                  <a:lnTo>
                    <a:pt x="171" y="45"/>
                  </a:lnTo>
                  <a:lnTo>
                    <a:pt x="148" y="35"/>
                  </a:lnTo>
                  <a:lnTo>
                    <a:pt x="124" y="25"/>
                  </a:lnTo>
                  <a:lnTo>
                    <a:pt x="101" y="19"/>
                  </a:lnTo>
                  <a:lnTo>
                    <a:pt x="76" y="12"/>
                  </a:lnTo>
                  <a:lnTo>
                    <a:pt x="52" y="12"/>
                  </a:lnTo>
                  <a:lnTo>
                    <a:pt x="29" y="14"/>
                  </a:lnTo>
                  <a:lnTo>
                    <a:pt x="5" y="22"/>
                  </a:lnTo>
                  <a:lnTo>
                    <a:pt x="2" y="17"/>
                  </a:lnTo>
                  <a:lnTo>
                    <a:pt x="0" y="14"/>
                  </a:lnTo>
                  <a:lnTo>
                    <a:pt x="26" y="4"/>
                  </a:lnTo>
                  <a:lnTo>
                    <a:pt x="51" y="0"/>
                  </a:lnTo>
                  <a:lnTo>
                    <a:pt x="76" y="2"/>
                  </a:lnTo>
                  <a:lnTo>
                    <a:pt x="101" y="9"/>
                  </a:lnTo>
                  <a:lnTo>
                    <a:pt x="124" y="17"/>
                  </a:lnTo>
                  <a:lnTo>
                    <a:pt x="150" y="29"/>
                  </a:lnTo>
                  <a:lnTo>
                    <a:pt x="171" y="42"/>
                  </a:lnTo>
                  <a:lnTo>
                    <a:pt x="195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95" name="Freeform 94"/>
            <p:cNvSpPr>
              <a:spLocks/>
            </p:cNvSpPr>
            <p:nvPr/>
          </p:nvSpPr>
          <p:spPr bwMode="auto">
            <a:xfrm>
              <a:off x="2471" y="5515"/>
              <a:ext cx="124" cy="181"/>
            </a:xfrm>
            <a:custGeom>
              <a:avLst/>
              <a:gdLst>
                <a:gd name="T0" fmla="*/ 0 w 330"/>
                <a:gd name="T1" fmla="*/ 1 h 273"/>
                <a:gd name="T2" fmla="*/ 0 w 330"/>
                <a:gd name="T3" fmla="*/ 1 h 273"/>
                <a:gd name="T4" fmla="*/ 0 w 330"/>
                <a:gd name="T5" fmla="*/ 1 h 273"/>
                <a:gd name="T6" fmla="*/ 0 w 330"/>
                <a:gd name="T7" fmla="*/ 1 h 273"/>
                <a:gd name="T8" fmla="*/ 0 w 330"/>
                <a:gd name="T9" fmla="*/ 1 h 273"/>
                <a:gd name="T10" fmla="*/ 0 w 330"/>
                <a:gd name="T11" fmla="*/ 1 h 273"/>
                <a:gd name="T12" fmla="*/ 0 w 330"/>
                <a:gd name="T13" fmla="*/ 1 h 273"/>
                <a:gd name="T14" fmla="*/ 0 w 330"/>
                <a:gd name="T15" fmla="*/ 1 h 273"/>
                <a:gd name="T16" fmla="*/ 0 w 330"/>
                <a:gd name="T17" fmla="*/ 1 h 273"/>
                <a:gd name="T18" fmla="*/ 0 w 330"/>
                <a:gd name="T19" fmla="*/ 1 h 273"/>
                <a:gd name="T20" fmla="*/ 0 w 330"/>
                <a:gd name="T21" fmla="*/ 1 h 273"/>
                <a:gd name="T22" fmla="*/ 0 w 330"/>
                <a:gd name="T23" fmla="*/ 1 h 273"/>
                <a:gd name="T24" fmla="*/ 0 w 330"/>
                <a:gd name="T25" fmla="*/ 1 h 273"/>
                <a:gd name="T26" fmla="*/ 0 w 330"/>
                <a:gd name="T27" fmla="*/ 1 h 273"/>
                <a:gd name="T28" fmla="*/ 0 w 330"/>
                <a:gd name="T29" fmla="*/ 1 h 273"/>
                <a:gd name="T30" fmla="*/ 0 w 330"/>
                <a:gd name="T31" fmla="*/ 1 h 273"/>
                <a:gd name="T32" fmla="*/ 0 w 330"/>
                <a:gd name="T33" fmla="*/ 1 h 273"/>
                <a:gd name="T34" fmla="*/ 0 w 330"/>
                <a:gd name="T35" fmla="*/ 1 h 273"/>
                <a:gd name="T36" fmla="*/ 0 w 330"/>
                <a:gd name="T37" fmla="*/ 1 h 273"/>
                <a:gd name="T38" fmla="*/ 0 w 330"/>
                <a:gd name="T39" fmla="*/ 1 h 273"/>
                <a:gd name="T40" fmla="*/ 0 w 330"/>
                <a:gd name="T41" fmla="*/ 1 h 273"/>
                <a:gd name="T42" fmla="*/ 0 w 330"/>
                <a:gd name="T43" fmla="*/ 1 h 273"/>
                <a:gd name="T44" fmla="*/ 0 w 330"/>
                <a:gd name="T45" fmla="*/ 1 h 273"/>
                <a:gd name="T46" fmla="*/ 0 w 330"/>
                <a:gd name="T47" fmla="*/ 1 h 273"/>
                <a:gd name="T48" fmla="*/ 0 w 330"/>
                <a:gd name="T49" fmla="*/ 1 h 273"/>
                <a:gd name="T50" fmla="*/ 0 w 330"/>
                <a:gd name="T51" fmla="*/ 1 h 273"/>
                <a:gd name="T52" fmla="*/ 0 w 330"/>
                <a:gd name="T53" fmla="*/ 1 h 273"/>
                <a:gd name="T54" fmla="*/ 0 w 330"/>
                <a:gd name="T55" fmla="*/ 1 h 273"/>
                <a:gd name="T56" fmla="*/ 0 w 330"/>
                <a:gd name="T57" fmla="*/ 1 h 273"/>
                <a:gd name="T58" fmla="*/ 0 w 330"/>
                <a:gd name="T59" fmla="*/ 1 h 273"/>
                <a:gd name="T60" fmla="*/ 0 w 330"/>
                <a:gd name="T61" fmla="*/ 1 h 273"/>
                <a:gd name="T62" fmla="*/ 0 w 330"/>
                <a:gd name="T63" fmla="*/ 1 h 273"/>
                <a:gd name="T64" fmla="*/ 0 w 330"/>
                <a:gd name="T65" fmla="*/ 1 h 273"/>
                <a:gd name="T66" fmla="*/ 0 w 330"/>
                <a:gd name="T67" fmla="*/ 1 h 273"/>
                <a:gd name="T68" fmla="*/ 0 w 330"/>
                <a:gd name="T69" fmla="*/ 1 h 273"/>
                <a:gd name="T70" fmla="*/ 0 w 330"/>
                <a:gd name="T71" fmla="*/ 1 h 273"/>
                <a:gd name="T72" fmla="*/ 0 w 330"/>
                <a:gd name="T73" fmla="*/ 1 h 273"/>
                <a:gd name="T74" fmla="*/ 0 w 330"/>
                <a:gd name="T75" fmla="*/ 1 h 273"/>
                <a:gd name="T76" fmla="*/ 0 w 330"/>
                <a:gd name="T77" fmla="*/ 1 h 273"/>
                <a:gd name="T78" fmla="*/ 0 w 330"/>
                <a:gd name="T79" fmla="*/ 1 h 273"/>
                <a:gd name="T80" fmla="*/ 0 w 330"/>
                <a:gd name="T81" fmla="*/ 1 h 273"/>
                <a:gd name="T82" fmla="*/ 0 w 330"/>
                <a:gd name="T83" fmla="*/ 1 h 273"/>
                <a:gd name="T84" fmla="*/ 0 w 330"/>
                <a:gd name="T85" fmla="*/ 1 h 273"/>
                <a:gd name="T86" fmla="*/ 0 w 330"/>
                <a:gd name="T87" fmla="*/ 1 h 27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30"/>
                <a:gd name="T133" fmla="*/ 0 h 273"/>
                <a:gd name="T134" fmla="*/ 330 w 330"/>
                <a:gd name="T135" fmla="*/ 273 h 27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30" h="273">
                  <a:moveTo>
                    <a:pt x="330" y="133"/>
                  </a:moveTo>
                  <a:lnTo>
                    <a:pt x="325" y="143"/>
                  </a:lnTo>
                  <a:lnTo>
                    <a:pt x="317" y="155"/>
                  </a:lnTo>
                  <a:lnTo>
                    <a:pt x="307" y="163"/>
                  </a:lnTo>
                  <a:lnTo>
                    <a:pt x="298" y="170"/>
                  </a:lnTo>
                  <a:lnTo>
                    <a:pt x="263" y="176"/>
                  </a:lnTo>
                  <a:lnTo>
                    <a:pt x="255" y="161"/>
                  </a:lnTo>
                  <a:lnTo>
                    <a:pt x="248" y="148"/>
                  </a:lnTo>
                  <a:lnTo>
                    <a:pt x="238" y="134"/>
                  </a:lnTo>
                  <a:lnTo>
                    <a:pt x="228" y="126"/>
                  </a:lnTo>
                  <a:lnTo>
                    <a:pt x="230" y="139"/>
                  </a:lnTo>
                  <a:lnTo>
                    <a:pt x="236" y="155"/>
                  </a:lnTo>
                  <a:lnTo>
                    <a:pt x="238" y="160"/>
                  </a:lnTo>
                  <a:lnTo>
                    <a:pt x="241" y="168"/>
                  </a:lnTo>
                  <a:lnTo>
                    <a:pt x="243" y="176"/>
                  </a:lnTo>
                  <a:lnTo>
                    <a:pt x="243" y="186"/>
                  </a:lnTo>
                  <a:lnTo>
                    <a:pt x="241" y="195"/>
                  </a:lnTo>
                  <a:lnTo>
                    <a:pt x="241" y="203"/>
                  </a:lnTo>
                  <a:lnTo>
                    <a:pt x="240" y="211"/>
                  </a:lnTo>
                  <a:lnTo>
                    <a:pt x="238" y="222"/>
                  </a:lnTo>
                  <a:lnTo>
                    <a:pt x="231" y="238"/>
                  </a:lnTo>
                  <a:lnTo>
                    <a:pt x="221" y="253"/>
                  </a:lnTo>
                  <a:lnTo>
                    <a:pt x="205" y="262"/>
                  </a:lnTo>
                  <a:lnTo>
                    <a:pt x="189" y="270"/>
                  </a:lnTo>
                  <a:lnTo>
                    <a:pt x="173" y="273"/>
                  </a:lnTo>
                  <a:lnTo>
                    <a:pt x="158" y="273"/>
                  </a:lnTo>
                  <a:lnTo>
                    <a:pt x="134" y="265"/>
                  </a:lnTo>
                  <a:lnTo>
                    <a:pt x="178" y="243"/>
                  </a:lnTo>
                  <a:lnTo>
                    <a:pt x="179" y="247"/>
                  </a:lnTo>
                  <a:lnTo>
                    <a:pt x="181" y="252"/>
                  </a:lnTo>
                  <a:lnTo>
                    <a:pt x="183" y="255"/>
                  </a:lnTo>
                  <a:lnTo>
                    <a:pt x="189" y="255"/>
                  </a:lnTo>
                  <a:lnTo>
                    <a:pt x="193" y="245"/>
                  </a:lnTo>
                  <a:lnTo>
                    <a:pt x="196" y="237"/>
                  </a:lnTo>
                  <a:lnTo>
                    <a:pt x="198" y="227"/>
                  </a:lnTo>
                  <a:lnTo>
                    <a:pt x="199" y="218"/>
                  </a:lnTo>
                  <a:lnTo>
                    <a:pt x="198" y="208"/>
                  </a:lnTo>
                  <a:lnTo>
                    <a:pt x="196" y="198"/>
                  </a:lnTo>
                  <a:lnTo>
                    <a:pt x="193" y="188"/>
                  </a:lnTo>
                  <a:lnTo>
                    <a:pt x="189" y="181"/>
                  </a:lnTo>
                  <a:lnTo>
                    <a:pt x="174" y="161"/>
                  </a:lnTo>
                  <a:lnTo>
                    <a:pt x="159" y="143"/>
                  </a:lnTo>
                  <a:lnTo>
                    <a:pt x="141" y="124"/>
                  </a:lnTo>
                  <a:lnTo>
                    <a:pt x="124" y="109"/>
                  </a:lnTo>
                  <a:lnTo>
                    <a:pt x="102" y="96"/>
                  </a:lnTo>
                  <a:lnTo>
                    <a:pt x="82" y="87"/>
                  </a:lnTo>
                  <a:lnTo>
                    <a:pt x="60" y="84"/>
                  </a:lnTo>
                  <a:lnTo>
                    <a:pt x="37" y="89"/>
                  </a:lnTo>
                  <a:lnTo>
                    <a:pt x="27" y="94"/>
                  </a:lnTo>
                  <a:lnTo>
                    <a:pt x="18" y="99"/>
                  </a:lnTo>
                  <a:lnTo>
                    <a:pt x="10" y="108"/>
                  </a:lnTo>
                  <a:lnTo>
                    <a:pt x="7" y="119"/>
                  </a:lnTo>
                  <a:lnTo>
                    <a:pt x="0" y="106"/>
                  </a:lnTo>
                  <a:lnTo>
                    <a:pt x="5" y="94"/>
                  </a:lnTo>
                  <a:lnTo>
                    <a:pt x="12" y="84"/>
                  </a:lnTo>
                  <a:lnTo>
                    <a:pt x="18" y="74"/>
                  </a:lnTo>
                  <a:lnTo>
                    <a:pt x="35" y="66"/>
                  </a:lnTo>
                  <a:lnTo>
                    <a:pt x="54" y="62"/>
                  </a:lnTo>
                  <a:lnTo>
                    <a:pt x="74" y="61"/>
                  </a:lnTo>
                  <a:lnTo>
                    <a:pt x="94" y="62"/>
                  </a:lnTo>
                  <a:lnTo>
                    <a:pt x="114" y="62"/>
                  </a:lnTo>
                  <a:lnTo>
                    <a:pt x="134" y="64"/>
                  </a:lnTo>
                  <a:lnTo>
                    <a:pt x="156" y="64"/>
                  </a:lnTo>
                  <a:lnTo>
                    <a:pt x="178" y="66"/>
                  </a:lnTo>
                  <a:lnTo>
                    <a:pt x="183" y="67"/>
                  </a:lnTo>
                  <a:lnTo>
                    <a:pt x="191" y="71"/>
                  </a:lnTo>
                  <a:lnTo>
                    <a:pt x="198" y="71"/>
                  </a:lnTo>
                  <a:lnTo>
                    <a:pt x="206" y="71"/>
                  </a:lnTo>
                  <a:lnTo>
                    <a:pt x="191" y="59"/>
                  </a:lnTo>
                  <a:lnTo>
                    <a:pt x="178" y="54"/>
                  </a:lnTo>
                  <a:lnTo>
                    <a:pt x="161" y="49"/>
                  </a:lnTo>
                  <a:lnTo>
                    <a:pt x="146" y="47"/>
                  </a:lnTo>
                  <a:lnTo>
                    <a:pt x="127" y="46"/>
                  </a:lnTo>
                  <a:lnTo>
                    <a:pt x="112" y="46"/>
                  </a:lnTo>
                  <a:lnTo>
                    <a:pt x="96" y="44"/>
                  </a:lnTo>
                  <a:lnTo>
                    <a:pt x="80" y="44"/>
                  </a:lnTo>
                  <a:lnTo>
                    <a:pt x="77" y="31"/>
                  </a:lnTo>
                  <a:lnTo>
                    <a:pt x="84" y="20"/>
                  </a:lnTo>
                  <a:lnTo>
                    <a:pt x="92" y="12"/>
                  </a:lnTo>
                  <a:lnTo>
                    <a:pt x="104" y="9"/>
                  </a:lnTo>
                  <a:lnTo>
                    <a:pt x="136" y="0"/>
                  </a:lnTo>
                  <a:lnTo>
                    <a:pt x="166" y="2"/>
                  </a:lnTo>
                  <a:lnTo>
                    <a:pt x="194" y="12"/>
                  </a:lnTo>
                  <a:lnTo>
                    <a:pt x="223" y="31"/>
                  </a:lnTo>
                  <a:lnTo>
                    <a:pt x="246" y="51"/>
                  </a:lnTo>
                  <a:lnTo>
                    <a:pt x="272" y="74"/>
                  </a:lnTo>
                  <a:lnTo>
                    <a:pt x="295" y="96"/>
                  </a:lnTo>
                  <a:lnTo>
                    <a:pt x="319" y="118"/>
                  </a:lnTo>
                  <a:lnTo>
                    <a:pt x="330" y="1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96" name="Freeform 95"/>
            <p:cNvSpPr>
              <a:spLocks/>
            </p:cNvSpPr>
            <p:nvPr/>
          </p:nvSpPr>
          <p:spPr bwMode="auto">
            <a:xfrm>
              <a:off x="3050" y="5543"/>
              <a:ext cx="11" cy="29"/>
            </a:xfrm>
            <a:custGeom>
              <a:avLst/>
              <a:gdLst>
                <a:gd name="T0" fmla="*/ 0 w 28"/>
                <a:gd name="T1" fmla="*/ 0 h 43"/>
                <a:gd name="T2" fmla="*/ 0 w 28"/>
                <a:gd name="T3" fmla="*/ 1 h 43"/>
                <a:gd name="T4" fmla="*/ 0 w 28"/>
                <a:gd name="T5" fmla="*/ 1 h 43"/>
                <a:gd name="T6" fmla="*/ 0 w 28"/>
                <a:gd name="T7" fmla="*/ 1 h 43"/>
                <a:gd name="T8" fmla="*/ 0 w 28"/>
                <a:gd name="T9" fmla="*/ 1 h 43"/>
                <a:gd name="T10" fmla="*/ 0 w 28"/>
                <a:gd name="T11" fmla="*/ 1 h 43"/>
                <a:gd name="T12" fmla="*/ 0 w 28"/>
                <a:gd name="T13" fmla="*/ 1 h 43"/>
                <a:gd name="T14" fmla="*/ 0 w 28"/>
                <a:gd name="T15" fmla="*/ 1 h 43"/>
                <a:gd name="T16" fmla="*/ 0 w 28"/>
                <a:gd name="T17" fmla="*/ 0 h 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"/>
                <a:gd name="T28" fmla="*/ 0 h 43"/>
                <a:gd name="T29" fmla="*/ 28 w 28"/>
                <a:gd name="T30" fmla="*/ 43 h 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" h="43">
                  <a:moveTo>
                    <a:pt x="28" y="0"/>
                  </a:moveTo>
                  <a:lnTo>
                    <a:pt x="23" y="12"/>
                  </a:lnTo>
                  <a:lnTo>
                    <a:pt x="18" y="25"/>
                  </a:lnTo>
                  <a:lnTo>
                    <a:pt x="10" y="35"/>
                  </a:lnTo>
                  <a:lnTo>
                    <a:pt x="0" y="43"/>
                  </a:lnTo>
                  <a:lnTo>
                    <a:pt x="7" y="30"/>
                  </a:lnTo>
                  <a:lnTo>
                    <a:pt x="13" y="18"/>
                  </a:lnTo>
                  <a:lnTo>
                    <a:pt x="18" y="7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97" name="Freeform 96"/>
            <p:cNvSpPr>
              <a:spLocks/>
            </p:cNvSpPr>
            <p:nvPr/>
          </p:nvSpPr>
          <p:spPr bwMode="auto">
            <a:xfrm>
              <a:off x="3017" y="5552"/>
              <a:ext cx="171" cy="189"/>
            </a:xfrm>
            <a:custGeom>
              <a:avLst/>
              <a:gdLst>
                <a:gd name="T0" fmla="*/ 0 w 456"/>
                <a:gd name="T1" fmla="*/ 1 h 284"/>
                <a:gd name="T2" fmla="*/ 0 w 456"/>
                <a:gd name="T3" fmla="*/ 1 h 284"/>
                <a:gd name="T4" fmla="*/ 0 w 456"/>
                <a:gd name="T5" fmla="*/ 1 h 284"/>
                <a:gd name="T6" fmla="*/ 0 w 456"/>
                <a:gd name="T7" fmla="*/ 1 h 284"/>
                <a:gd name="T8" fmla="*/ 0 w 456"/>
                <a:gd name="T9" fmla="*/ 1 h 284"/>
                <a:gd name="T10" fmla="*/ 0 w 456"/>
                <a:gd name="T11" fmla="*/ 1 h 284"/>
                <a:gd name="T12" fmla="*/ 0 w 456"/>
                <a:gd name="T13" fmla="*/ 1 h 284"/>
                <a:gd name="T14" fmla="*/ 0 w 456"/>
                <a:gd name="T15" fmla="*/ 1 h 284"/>
                <a:gd name="T16" fmla="*/ 0 w 456"/>
                <a:gd name="T17" fmla="*/ 1 h 284"/>
                <a:gd name="T18" fmla="*/ 0 w 456"/>
                <a:gd name="T19" fmla="*/ 1 h 284"/>
                <a:gd name="T20" fmla="*/ 0 w 456"/>
                <a:gd name="T21" fmla="*/ 1 h 284"/>
                <a:gd name="T22" fmla="*/ 0 w 456"/>
                <a:gd name="T23" fmla="*/ 1 h 284"/>
                <a:gd name="T24" fmla="*/ 0 w 456"/>
                <a:gd name="T25" fmla="*/ 1 h 284"/>
                <a:gd name="T26" fmla="*/ 0 w 456"/>
                <a:gd name="T27" fmla="*/ 1 h 284"/>
                <a:gd name="T28" fmla="*/ 0 w 456"/>
                <a:gd name="T29" fmla="*/ 1 h 284"/>
                <a:gd name="T30" fmla="*/ 0 w 456"/>
                <a:gd name="T31" fmla="*/ 1 h 284"/>
                <a:gd name="T32" fmla="*/ 0 w 456"/>
                <a:gd name="T33" fmla="*/ 1 h 284"/>
                <a:gd name="T34" fmla="*/ 0 w 456"/>
                <a:gd name="T35" fmla="*/ 1 h 284"/>
                <a:gd name="T36" fmla="*/ 0 w 456"/>
                <a:gd name="T37" fmla="*/ 1 h 284"/>
                <a:gd name="T38" fmla="*/ 0 w 456"/>
                <a:gd name="T39" fmla="*/ 1 h 284"/>
                <a:gd name="T40" fmla="*/ 0 w 456"/>
                <a:gd name="T41" fmla="*/ 1 h 284"/>
                <a:gd name="T42" fmla="*/ 0 w 456"/>
                <a:gd name="T43" fmla="*/ 1 h 284"/>
                <a:gd name="T44" fmla="*/ 0 w 456"/>
                <a:gd name="T45" fmla="*/ 1 h 284"/>
                <a:gd name="T46" fmla="*/ 0 w 456"/>
                <a:gd name="T47" fmla="*/ 1 h 284"/>
                <a:gd name="T48" fmla="*/ 0 w 456"/>
                <a:gd name="T49" fmla="*/ 1 h 284"/>
                <a:gd name="T50" fmla="*/ 0 w 456"/>
                <a:gd name="T51" fmla="*/ 1 h 284"/>
                <a:gd name="T52" fmla="*/ 0 w 456"/>
                <a:gd name="T53" fmla="*/ 1 h 284"/>
                <a:gd name="T54" fmla="*/ 0 w 456"/>
                <a:gd name="T55" fmla="*/ 1 h 284"/>
                <a:gd name="T56" fmla="*/ 0 w 456"/>
                <a:gd name="T57" fmla="*/ 1 h 284"/>
                <a:gd name="T58" fmla="*/ 0 w 456"/>
                <a:gd name="T59" fmla="*/ 1 h 284"/>
                <a:gd name="T60" fmla="*/ 0 w 456"/>
                <a:gd name="T61" fmla="*/ 1 h 284"/>
                <a:gd name="T62" fmla="*/ 0 w 456"/>
                <a:gd name="T63" fmla="*/ 1 h 284"/>
                <a:gd name="T64" fmla="*/ 0 w 456"/>
                <a:gd name="T65" fmla="*/ 1 h 284"/>
                <a:gd name="T66" fmla="*/ 0 w 456"/>
                <a:gd name="T67" fmla="*/ 1 h 284"/>
                <a:gd name="T68" fmla="*/ 0 w 456"/>
                <a:gd name="T69" fmla="*/ 1 h 284"/>
                <a:gd name="T70" fmla="*/ 0 w 456"/>
                <a:gd name="T71" fmla="*/ 1 h 284"/>
                <a:gd name="T72" fmla="*/ 0 w 456"/>
                <a:gd name="T73" fmla="*/ 1 h 284"/>
                <a:gd name="T74" fmla="*/ 0 w 456"/>
                <a:gd name="T75" fmla="*/ 1 h 284"/>
                <a:gd name="T76" fmla="*/ 0 w 456"/>
                <a:gd name="T77" fmla="*/ 1 h 284"/>
                <a:gd name="T78" fmla="*/ 0 w 456"/>
                <a:gd name="T79" fmla="*/ 1 h 284"/>
                <a:gd name="T80" fmla="*/ 0 w 456"/>
                <a:gd name="T81" fmla="*/ 1 h 284"/>
                <a:gd name="T82" fmla="*/ 0 w 456"/>
                <a:gd name="T83" fmla="*/ 0 h 284"/>
                <a:gd name="T84" fmla="*/ 0 w 456"/>
                <a:gd name="T85" fmla="*/ 1 h 284"/>
                <a:gd name="T86" fmla="*/ 0 w 456"/>
                <a:gd name="T87" fmla="*/ 1 h 284"/>
                <a:gd name="T88" fmla="*/ 0 w 456"/>
                <a:gd name="T89" fmla="*/ 1 h 284"/>
                <a:gd name="T90" fmla="*/ 0 w 456"/>
                <a:gd name="T91" fmla="*/ 1 h 284"/>
                <a:gd name="T92" fmla="*/ 0 w 456"/>
                <a:gd name="T93" fmla="*/ 1 h 284"/>
                <a:gd name="T94" fmla="*/ 0 w 456"/>
                <a:gd name="T95" fmla="*/ 1 h 284"/>
                <a:gd name="T96" fmla="*/ 0 w 456"/>
                <a:gd name="T97" fmla="*/ 1 h 28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56"/>
                <a:gd name="T148" fmla="*/ 0 h 284"/>
                <a:gd name="T149" fmla="*/ 456 w 456"/>
                <a:gd name="T150" fmla="*/ 284 h 28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6" h="284">
                  <a:moveTo>
                    <a:pt x="89" y="81"/>
                  </a:moveTo>
                  <a:lnTo>
                    <a:pt x="84" y="89"/>
                  </a:lnTo>
                  <a:lnTo>
                    <a:pt x="84" y="99"/>
                  </a:lnTo>
                  <a:lnTo>
                    <a:pt x="84" y="109"/>
                  </a:lnTo>
                  <a:lnTo>
                    <a:pt x="89" y="119"/>
                  </a:lnTo>
                  <a:lnTo>
                    <a:pt x="109" y="131"/>
                  </a:lnTo>
                  <a:lnTo>
                    <a:pt x="133" y="139"/>
                  </a:lnTo>
                  <a:lnTo>
                    <a:pt x="156" y="143"/>
                  </a:lnTo>
                  <a:lnTo>
                    <a:pt x="183" y="148"/>
                  </a:lnTo>
                  <a:lnTo>
                    <a:pt x="208" y="149"/>
                  </a:lnTo>
                  <a:lnTo>
                    <a:pt x="233" y="151"/>
                  </a:lnTo>
                  <a:lnTo>
                    <a:pt x="258" y="154"/>
                  </a:lnTo>
                  <a:lnTo>
                    <a:pt x="285" y="161"/>
                  </a:lnTo>
                  <a:lnTo>
                    <a:pt x="309" y="170"/>
                  </a:lnTo>
                  <a:lnTo>
                    <a:pt x="334" y="180"/>
                  </a:lnTo>
                  <a:lnTo>
                    <a:pt x="359" y="190"/>
                  </a:lnTo>
                  <a:lnTo>
                    <a:pt x="384" y="205"/>
                  </a:lnTo>
                  <a:lnTo>
                    <a:pt x="406" y="218"/>
                  </a:lnTo>
                  <a:lnTo>
                    <a:pt x="426" y="237"/>
                  </a:lnTo>
                  <a:lnTo>
                    <a:pt x="443" y="257"/>
                  </a:lnTo>
                  <a:lnTo>
                    <a:pt x="456" y="284"/>
                  </a:lnTo>
                  <a:lnTo>
                    <a:pt x="441" y="284"/>
                  </a:lnTo>
                  <a:lnTo>
                    <a:pt x="433" y="278"/>
                  </a:lnTo>
                  <a:lnTo>
                    <a:pt x="428" y="268"/>
                  </a:lnTo>
                  <a:lnTo>
                    <a:pt x="424" y="258"/>
                  </a:lnTo>
                  <a:lnTo>
                    <a:pt x="392" y="232"/>
                  </a:lnTo>
                  <a:lnTo>
                    <a:pt x="359" y="210"/>
                  </a:lnTo>
                  <a:lnTo>
                    <a:pt x="324" y="191"/>
                  </a:lnTo>
                  <a:lnTo>
                    <a:pt x="290" y="180"/>
                  </a:lnTo>
                  <a:lnTo>
                    <a:pt x="252" y="168"/>
                  </a:lnTo>
                  <a:lnTo>
                    <a:pt x="215" y="163"/>
                  </a:lnTo>
                  <a:lnTo>
                    <a:pt x="174" y="160"/>
                  </a:lnTo>
                  <a:lnTo>
                    <a:pt x="136" y="160"/>
                  </a:lnTo>
                  <a:lnTo>
                    <a:pt x="107" y="149"/>
                  </a:lnTo>
                  <a:lnTo>
                    <a:pt x="86" y="136"/>
                  </a:lnTo>
                  <a:lnTo>
                    <a:pt x="67" y="118"/>
                  </a:lnTo>
                  <a:lnTo>
                    <a:pt x="54" y="98"/>
                  </a:lnTo>
                  <a:lnTo>
                    <a:pt x="39" y="74"/>
                  </a:lnTo>
                  <a:lnTo>
                    <a:pt x="27" y="51"/>
                  </a:lnTo>
                  <a:lnTo>
                    <a:pt x="14" y="27"/>
                  </a:lnTo>
                  <a:lnTo>
                    <a:pt x="0" y="7"/>
                  </a:lnTo>
                  <a:lnTo>
                    <a:pt x="15" y="0"/>
                  </a:lnTo>
                  <a:lnTo>
                    <a:pt x="29" y="2"/>
                  </a:lnTo>
                  <a:lnTo>
                    <a:pt x="40" y="10"/>
                  </a:lnTo>
                  <a:lnTo>
                    <a:pt x="52" y="24"/>
                  </a:lnTo>
                  <a:lnTo>
                    <a:pt x="60" y="37"/>
                  </a:lnTo>
                  <a:lnTo>
                    <a:pt x="71" y="54"/>
                  </a:lnTo>
                  <a:lnTo>
                    <a:pt x="79" y="67"/>
                  </a:lnTo>
                  <a:lnTo>
                    <a:pt x="89" y="81"/>
                  </a:lnTo>
                  <a:close/>
                </a:path>
              </a:pathLst>
            </a:custGeom>
            <a:solidFill>
              <a:srgbClr val="B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98" name="Freeform 97"/>
            <p:cNvSpPr>
              <a:spLocks/>
            </p:cNvSpPr>
            <p:nvPr/>
          </p:nvSpPr>
          <p:spPr bwMode="auto">
            <a:xfrm>
              <a:off x="2986" y="5552"/>
              <a:ext cx="187" cy="191"/>
            </a:xfrm>
            <a:custGeom>
              <a:avLst/>
              <a:gdLst>
                <a:gd name="T0" fmla="*/ 0 w 502"/>
                <a:gd name="T1" fmla="*/ 1 h 285"/>
                <a:gd name="T2" fmla="*/ 0 w 502"/>
                <a:gd name="T3" fmla="*/ 1 h 285"/>
                <a:gd name="T4" fmla="*/ 0 w 502"/>
                <a:gd name="T5" fmla="*/ 1 h 285"/>
                <a:gd name="T6" fmla="*/ 0 w 502"/>
                <a:gd name="T7" fmla="*/ 1 h 285"/>
                <a:gd name="T8" fmla="*/ 0 w 502"/>
                <a:gd name="T9" fmla="*/ 1 h 285"/>
                <a:gd name="T10" fmla="*/ 0 w 502"/>
                <a:gd name="T11" fmla="*/ 1 h 285"/>
                <a:gd name="T12" fmla="*/ 0 w 502"/>
                <a:gd name="T13" fmla="*/ 1 h 285"/>
                <a:gd name="T14" fmla="*/ 0 w 502"/>
                <a:gd name="T15" fmla="*/ 1 h 285"/>
                <a:gd name="T16" fmla="*/ 0 w 502"/>
                <a:gd name="T17" fmla="*/ 1 h 285"/>
                <a:gd name="T18" fmla="*/ 0 w 502"/>
                <a:gd name="T19" fmla="*/ 1 h 285"/>
                <a:gd name="T20" fmla="*/ 0 w 502"/>
                <a:gd name="T21" fmla="*/ 1 h 285"/>
                <a:gd name="T22" fmla="*/ 0 w 502"/>
                <a:gd name="T23" fmla="*/ 1 h 285"/>
                <a:gd name="T24" fmla="*/ 0 w 502"/>
                <a:gd name="T25" fmla="*/ 1 h 285"/>
                <a:gd name="T26" fmla="*/ 0 w 502"/>
                <a:gd name="T27" fmla="*/ 1 h 285"/>
                <a:gd name="T28" fmla="*/ 0 w 502"/>
                <a:gd name="T29" fmla="*/ 1 h 285"/>
                <a:gd name="T30" fmla="*/ 0 w 502"/>
                <a:gd name="T31" fmla="*/ 1 h 285"/>
                <a:gd name="T32" fmla="*/ 0 w 502"/>
                <a:gd name="T33" fmla="*/ 1 h 285"/>
                <a:gd name="T34" fmla="*/ 0 w 502"/>
                <a:gd name="T35" fmla="*/ 1 h 285"/>
                <a:gd name="T36" fmla="*/ 0 w 502"/>
                <a:gd name="T37" fmla="*/ 1 h 285"/>
                <a:gd name="T38" fmla="*/ 0 w 502"/>
                <a:gd name="T39" fmla="*/ 1 h 285"/>
                <a:gd name="T40" fmla="*/ 0 w 502"/>
                <a:gd name="T41" fmla="*/ 1 h 285"/>
                <a:gd name="T42" fmla="*/ 0 w 502"/>
                <a:gd name="T43" fmla="*/ 1 h 285"/>
                <a:gd name="T44" fmla="*/ 0 w 502"/>
                <a:gd name="T45" fmla="*/ 1 h 285"/>
                <a:gd name="T46" fmla="*/ 0 w 502"/>
                <a:gd name="T47" fmla="*/ 1 h 285"/>
                <a:gd name="T48" fmla="*/ 0 w 502"/>
                <a:gd name="T49" fmla="*/ 1 h 285"/>
                <a:gd name="T50" fmla="*/ 0 w 502"/>
                <a:gd name="T51" fmla="*/ 1 h 285"/>
                <a:gd name="T52" fmla="*/ 0 w 502"/>
                <a:gd name="T53" fmla="*/ 1 h 285"/>
                <a:gd name="T54" fmla="*/ 0 w 502"/>
                <a:gd name="T55" fmla="*/ 1 h 285"/>
                <a:gd name="T56" fmla="*/ 0 w 502"/>
                <a:gd name="T57" fmla="*/ 1 h 285"/>
                <a:gd name="T58" fmla="*/ 0 w 502"/>
                <a:gd name="T59" fmla="*/ 1 h 285"/>
                <a:gd name="T60" fmla="*/ 0 w 502"/>
                <a:gd name="T61" fmla="*/ 1 h 285"/>
                <a:gd name="T62" fmla="*/ 0 w 502"/>
                <a:gd name="T63" fmla="*/ 1 h 285"/>
                <a:gd name="T64" fmla="*/ 0 w 502"/>
                <a:gd name="T65" fmla="*/ 1 h 285"/>
                <a:gd name="T66" fmla="*/ 0 w 502"/>
                <a:gd name="T67" fmla="*/ 1 h 285"/>
                <a:gd name="T68" fmla="*/ 0 w 502"/>
                <a:gd name="T69" fmla="*/ 1 h 285"/>
                <a:gd name="T70" fmla="*/ 0 w 502"/>
                <a:gd name="T71" fmla="*/ 1 h 285"/>
                <a:gd name="T72" fmla="*/ 0 w 502"/>
                <a:gd name="T73" fmla="*/ 1 h 285"/>
                <a:gd name="T74" fmla="*/ 0 w 502"/>
                <a:gd name="T75" fmla="*/ 1 h 285"/>
                <a:gd name="T76" fmla="*/ 0 w 502"/>
                <a:gd name="T77" fmla="*/ 1 h 285"/>
                <a:gd name="T78" fmla="*/ 0 w 502"/>
                <a:gd name="T79" fmla="*/ 1 h 285"/>
                <a:gd name="T80" fmla="*/ 0 w 502"/>
                <a:gd name="T81" fmla="*/ 1 h 285"/>
                <a:gd name="T82" fmla="*/ 0 w 502"/>
                <a:gd name="T83" fmla="*/ 1 h 285"/>
                <a:gd name="T84" fmla="*/ 0 w 502"/>
                <a:gd name="T85" fmla="*/ 1 h 285"/>
                <a:gd name="T86" fmla="*/ 0 w 502"/>
                <a:gd name="T87" fmla="*/ 0 h 285"/>
                <a:gd name="T88" fmla="*/ 0 w 502"/>
                <a:gd name="T89" fmla="*/ 1 h 28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02"/>
                <a:gd name="T136" fmla="*/ 0 h 285"/>
                <a:gd name="T137" fmla="*/ 502 w 502"/>
                <a:gd name="T138" fmla="*/ 285 h 28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02" h="285">
                  <a:moveTo>
                    <a:pt x="62" y="12"/>
                  </a:moveTo>
                  <a:lnTo>
                    <a:pt x="79" y="37"/>
                  </a:lnTo>
                  <a:lnTo>
                    <a:pt x="96" y="67"/>
                  </a:lnTo>
                  <a:lnTo>
                    <a:pt x="113" y="96"/>
                  </a:lnTo>
                  <a:lnTo>
                    <a:pt x="133" y="126"/>
                  </a:lnTo>
                  <a:lnTo>
                    <a:pt x="155" y="149"/>
                  </a:lnTo>
                  <a:lnTo>
                    <a:pt x="181" y="170"/>
                  </a:lnTo>
                  <a:lnTo>
                    <a:pt x="212" y="181"/>
                  </a:lnTo>
                  <a:lnTo>
                    <a:pt x="250" y="185"/>
                  </a:lnTo>
                  <a:lnTo>
                    <a:pt x="282" y="185"/>
                  </a:lnTo>
                  <a:lnTo>
                    <a:pt x="314" y="190"/>
                  </a:lnTo>
                  <a:lnTo>
                    <a:pt x="344" y="195"/>
                  </a:lnTo>
                  <a:lnTo>
                    <a:pt x="374" y="205"/>
                  </a:lnTo>
                  <a:lnTo>
                    <a:pt x="403" y="215"/>
                  </a:lnTo>
                  <a:lnTo>
                    <a:pt x="431" y="228"/>
                  </a:lnTo>
                  <a:lnTo>
                    <a:pt x="458" y="242"/>
                  </a:lnTo>
                  <a:lnTo>
                    <a:pt x="486" y="260"/>
                  </a:lnTo>
                  <a:lnTo>
                    <a:pt x="490" y="265"/>
                  </a:lnTo>
                  <a:lnTo>
                    <a:pt x="495" y="272"/>
                  </a:lnTo>
                  <a:lnTo>
                    <a:pt x="498" y="277"/>
                  </a:lnTo>
                  <a:lnTo>
                    <a:pt x="502" y="284"/>
                  </a:lnTo>
                  <a:lnTo>
                    <a:pt x="312" y="284"/>
                  </a:lnTo>
                  <a:lnTo>
                    <a:pt x="322" y="272"/>
                  </a:lnTo>
                  <a:lnTo>
                    <a:pt x="332" y="262"/>
                  </a:lnTo>
                  <a:lnTo>
                    <a:pt x="341" y="250"/>
                  </a:lnTo>
                  <a:lnTo>
                    <a:pt x="349" y="238"/>
                  </a:lnTo>
                  <a:lnTo>
                    <a:pt x="337" y="235"/>
                  </a:lnTo>
                  <a:lnTo>
                    <a:pt x="332" y="242"/>
                  </a:lnTo>
                  <a:lnTo>
                    <a:pt x="327" y="250"/>
                  </a:lnTo>
                  <a:lnTo>
                    <a:pt x="321" y="258"/>
                  </a:lnTo>
                  <a:lnTo>
                    <a:pt x="309" y="267"/>
                  </a:lnTo>
                  <a:lnTo>
                    <a:pt x="297" y="277"/>
                  </a:lnTo>
                  <a:lnTo>
                    <a:pt x="289" y="278"/>
                  </a:lnTo>
                  <a:lnTo>
                    <a:pt x="282" y="282"/>
                  </a:lnTo>
                  <a:lnTo>
                    <a:pt x="274" y="282"/>
                  </a:lnTo>
                  <a:lnTo>
                    <a:pt x="265" y="284"/>
                  </a:lnTo>
                  <a:lnTo>
                    <a:pt x="274" y="277"/>
                  </a:lnTo>
                  <a:lnTo>
                    <a:pt x="284" y="270"/>
                  </a:lnTo>
                  <a:lnTo>
                    <a:pt x="290" y="262"/>
                  </a:lnTo>
                  <a:lnTo>
                    <a:pt x="299" y="253"/>
                  </a:lnTo>
                  <a:lnTo>
                    <a:pt x="304" y="243"/>
                  </a:lnTo>
                  <a:lnTo>
                    <a:pt x="309" y="233"/>
                  </a:lnTo>
                  <a:lnTo>
                    <a:pt x="312" y="223"/>
                  </a:lnTo>
                  <a:lnTo>
                    <a:pt x="317" y="215"/>
                  </a:lnTo>
                  <a:lnTo>
                    <a:pt x="307" y="210"/>
                  </a:lnTo>
                  <a:lnTo>
                    <a:pt x="300" y="222"/>
                  </a:lnTo>
                  <a:lnTo>
                    <a:pt x="295" y="235"/>
                  </a:lnTo>
                  <a:lnTo>
                    <a:pt x="285" y="245"/>
                  </a:lnTo>
                  <a:lnTo>
                    <a:pt x="277" y="257"/>
                  </a:lnTo>
                  <a:lnTo>
                    <a:pt x="265" y="265"/>
                  </a:lnTo>
                  <a:lnTo>
                    <a:pt x="253" y="272"/>
                  </a:lnTo>
                  <a:lnTo>
                    <a:pt x="242" y="277"/>
                  </a:lnTo>
                  <a:lnTo>
                    <a:pt x="232" y="284"/>
                  </a:lnTo>
                  <a:lnTo>
                    <a:pt x="201" y="284"/>
                  </a:lnTo>
                  <a:lnTo>
                    <a:pt x="173" y="285"/>
                  </a:lnTo>
                  <a:lnTo>
                    <a:pt x="144" y="282"/>
                  </a:lnTo>
                  <a:lnTo>
                    <a:pt x="119" y="278"/>
                  </a:lnTo>
                  <a:lnTo>
                    <a:pt x="93" y="270"/>
                  </a:lnTo>
                  <a:lnTo>
                    <a:pt x="69" y="262"/>
                  </a:lnTo>
                  <a:lnTo>
                    <a:pt x="44" y="250"/>
                  </a:lnTo>
                  <a:lnTo>
                    <a:pt x="24" y="240"/>
                  </a:lnTo>
                  <a:lnTo>
                    <a:pt x="24" y="228"/>
                  </a:lnTo>
                  <a:lnTo>
                    <a:pt x="29" y="220"/>
                  </a:lnTo>
                  <a:lnTo>
                    <a:pt x="34" y="213"/>
                  </a:lnTo>
                  <a:lnTo>
                    <a:pt x="41" y="208"/>
                  </a:lnTo>
                  <a:lnTo>
                    <a:pt x="46" y="203"/>
                  </a:lnTo>
                  <a:lnTo>
                    <a:pt x="54" y="201"/>
                  </a:lnTo>
                  <a:lnTo>
                    <a:pt x="62" y="198"/>
                  </a:lnTo>
                  <a:lnTo>
                    <a:pt x="72" y="198"/>
                  </a:lnTo>
                  <a:lnTo>
                    <a:pt x="74" y="198"/>
                  </a:lnTo>
                  <a:lnTo>
                    <a:pt x="79" y="196"/>
                  </a:lnTo>
                  <a:lnTo>
                    <a:pt x="71" y="180"/>
                  </a:lnTo>
                  <a:lnTo>
                    <a:pt x="62" y="165"/>
                  </a:lnTo>
                  <a:lnTo>
                    <a:pt x="54" y="149"/>
                  </a:lnTo>
                  <a:lnTo>
                    <a:pt x="46" y="136"/>
                  </a:lnTo>
                  <a:lnTo>
                    <a:pt x="37" y="121"/>
                  </a:lnTo>
                  <a:lnTo>
                    <a:pt x="31" y="106"/>
                  </a:lnTo>
                  <a:lnTo>
                    <a:pt x="25" y="91"/>
                  </a:lnTo>
                  <a:lnTo>
                    <a:pt x="24" y="76"/>
                  </a:lnTo>
                  <a:lnTo>
                    <a:pt x="14" y="61"/>
                  </a:lnTo>
                  <a:lnTo>
                    <a:pt x="5" y="46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2" y="22"/>
                  </a:lnTo>
                  <a:lnTo>
                    <a:pt x="10" y="17"/>
                  </a:lnTo>
                  <a:lnTo>
                    <a:pt x="17" y="9"/>
                  </a:lnTo>
                  <a:lnTo>
                    <a:pt x="25" y="4"/>
                  </a:lnTo>
                  <a:lnTo>
                    <a:pt x="36" y="0"/>
                  </a:lnTo>
                  <a:lnTo>
                    <a:pt x="47" y="2"/>
                  </a:lnTo>
                  <a:lnTo>
                    <a:pt x="52" y="10"/>
                  </a:lnTo>
                  <a:lnTo>
                    <a:pt x="62" y="12"/>
                  </a:lnTo>
                  <a:close/>
                </a:path>
              </a:pathLst>
            </a:custGeom>
            <a:solidFill>
              <a:srgbClr val="9F4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99" name="Freeform 98"/>
            <p:cNvSpPr>
              <a:spLocks/>
            </p:cNvSpPr>
            <p:nvPr/>
          </p:nvSpPr>
          <p:spPr bwMode="auto">
            <a:xfrm>
              <a:off x="3062" y="5557"/>
              <a:ext cx="14" cy="38"/>
            </a:xfrm>
            <a:custGeom>
              <a:avLst/>
              <a:gdLst>
                <a:gd name="T0" fmla="*/ 0 w 37"/>
                <a:gd name="T1" fmla="*/ 0 h 55"/>
                <a:gd name="T2" fmla="*/ 0 w 37"/>
                <a:gd name="T3" fmla="*/ 1 h 55"/>
                <a:gd name="T4" fmla="*/ 0 w 37"/>
                <a:gd name="T5" fmla="*/ 1 h 55"/>
                <a:gd name="T6" fmla="*/ 0 w 37"/>
                <a:gd name="T7" fmla="*/ 1 h 55"/>
                <a:gd name="T8" fmla="*/ 0 w 37"/>
                <a:gd name="T9" fmla="*/ 1 h 55"/>
                <a:gd name="T10" fmla="*/ 0 w 37"/>
                <a:gd name="T11" fmla="*/ 1 h 55"/>
                <a:gd name="T12" fmla="*/ 0 w 37"/>
                <a:gd name="T13" fmla="*/ 1 h 55"/>
                <a:gd name="T14" fmla="*/ 0 w 37"/>
                <a:gd name="T15" fmla="*/ 1 h 55"/>
                <a:gd name="T16" fmla="*/ 0 w 37"/>
                <a:gd name="T17" fmla="*/ 1 h 55"/>
                <a:gd name="T18" fmla="*/ 0 w 37"/>
                <a:gd name="T19" fmla="*/ 1 h 55"/>
                <a:gd name="T20" fmla="*/ 0 w 37"/>
                <a:gd name="T21" fmla="*/ 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"/>
                <a:gd name="T34" fmla="*/ 0 h 55"/>
                <a:gd name="T35" fmla="*/ 37 w 37"/>
                <a:gd name="T36" fmla="*/ 55 h 5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" h="55">
                  <a:moveTo>
                    <a:pt x="37" y="0"/>
                  </a:moveTo>
                  <a:lnTo>
                    <a:pt x="30" y="15"/>
                  </a:lnTo>
                  <a:lnTo>
                    <a:pt x="22" y="32"/>
                  </a:lnTo>
                  <a:lnTo>
                    <a:pt x="10" y="45"/>
                  </a:lnTo>
                  <a:lnTo>
                    <a:pt x="0" y="55"/>
                  </a:lnTo>
                  <a:lnTo>
                    <a:pt x="0" y="45"/>
                  </a:lnTo>
                  <a:lnTo>
                    <a:pt x="5" y="37"/>
                  </a:lnTo>
                  <a:lnTo>
                    <a:pt x="12" y="27"/>
                  </a:lnTo>
                  <a:lnTo>
                    <a:pt x="20" y="15"/>
                  </a:lnTo>
                  <a:lnTo>
                    <a:pt x="27" y="5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00" name="Freeform 99"/>
            <p:cNvSpPr>
              <a:spLocks/>
            </p:cNvSpPr>
            <p:nvPr/>
          </p:nvSpPr>
          <p:spPr bwMode="auto">
            <a:xfrm>
              <a:off x="3078" y="5583"/>
              <a:ext cx="5" cy="20"/>
            </a:xfrm>
            <a:custGeom>
              <a:avLst/>
              <a:gdLst>
                <a:gd name="T0" fmla="*/ 0 w 15"/>
                <a:gd name="T1" fmla="*/ 1 h 30"/>
                <a:gd name="T2" fmla="*/ 0 w 15"/>
                <a:gd name="T3" fmla="*/ 1 h 30"/>
                <a:gd name="T4" fmla="*/ 0 w 15"/>
                <a:gd name="T5" fmla="*/ 1 h 30"/>
                <a:gd name="T6" fmla="*/ 0 w 15"/>
                <a:gd name="T7" fmla="*/ 1 h 30"/>
                <a:gd name="T8" fmla="*/ 0 w 15"/>
                <a:gd name="T9" fmla="*/ 1 h 30"/>
                <a:gd name="T10" fmla="*/ 0 w 15"/>
                <a:gd name="T11" fmla="*/ 0 h 30"/>
                <a:gd name="T12" fmla="*/ 0 w 15"/>
                <a:gd name="T13" fmla="*/ 1 h 30"/>
                <a:gd name="T14" fmla="*/ 0 w 15"/>
                <a:gd name="T15" fmla="*/ 1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"/>
                <a:gd name="T25" fmla="*/ 0 h 30"/>
                <a:gd name="T26" fmla="*/ 15 w 15"/>
                <a:gd name="T27" fmla="*/ 30 h 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" h="30">
                  <a:moveTo>
                    <a:pt x="10" y="30"/>
                  </a:moveTo>
                  <a:lnTo>
                    <a:pt x="0" y="28"/>
                  </a:lnTo>
                  <a:lnTo>
                    <a:pt x="1" y="23"/>
                  </a:lnTo>
                  <a:lnTo>
                    <a:pt x="3" y="15"/>
                  </a:lnTo>
                  <a:lnTo>
                    <a:pt x="5" y="10"/>
                  </a:lnTo>
                  <a:lnTo>
                    <a:pt x="15" y="0"/>
                  </a:lnTo>
                  <a:lnTo>
                    <a:pt x="13" y="15"/>
                  </a:lnTo>
                  <a:lnTo>
                    <a:pt x="10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01" name="Freeform 100"/>
            <p:cNvSpPr>
              <a:spLocks/>
            </p:cNvSpPr>
            <p:nvPr/>
          </p:nvSpPr>
          <p:spPr bwMode="auto">
            <a:xfrm>
              <a:off x="2259" y="5584"/>
              <a:ext cx="281" cy="157"/>
            </a:xfrm>
            <a:custGeom>
              <a:avLst/>
              <a:gdLst>
                <a:gd name="T0" fmla="*/ 0 w 750"/>
                <a:gd name="T1" fmla="*/ 1 h 237"/>
                <a:gd name="T2" fmla="*/ 0 w 750"/>
                <a:gd name="T3" fmla="*/ 1 h 237"/>
                <a:gd name="T4" fmla="*/ 0 w 750"/>
                <a:gd name="T5" fmla="*/ 1 h 237"/>
                <a:gd name="T6" fmla="*/ 0 w 750"/>
                <a:gd name="T7" fmla="*/ 1 h 237"/>
                <a:gd name="T8" fmla="*/ 0 w 750"/>
                <a:gd name="T9" fmla="*/ 1 h 237"/>
                <a:gd name="T10" fmla="*/ 0 w 750"/>
                <a:gd name="T11" fmla="*/ 1 h 237"/>
                <a:gd name="T12" fmla="*/ 0 w 750"/>
                <a:gd name="T13" fmla="*/ 1 h 237"/>
                <a:gd name="T14" fmla="*/ 0 w 750"/>
                <a:gd name="T15" fmla="*/ 1 h 237"/>
                <a:gd name="T16" fmla="*/ 0 w 750"/>
                <a:gd name="T17" fmla="*/ 1 h 237"/>
                <a:gd name="T18" fmla="*/ 0 w 750"/>
                <a:gd name="T19" fmla="*/ 1 h 237"/>
                <a:gd name="T20" fmla="*/ 0 w 750"/>
                <a:gd name="T21" fmla="*/ 1 h 237"/>
                <a:gd name="T22" fmla="*/ 0 w 750"/>
                <a:gd name="T23" fmla="*/ 1 h 237"/>
                <a:gd name="T24" fmla="*/ 0 w 750"/>
                <a:gd name="T25" fmla="*/ 1 h 237"/>
                <a:gd name="T26" fmla="*/ 0 w 750"/>
                <a:gd name="T27" fmla="*/ 1 h 237"/>
                <a:gd name="T28" fmla="*/ 0 w 750"/>
                <a:gd name="T29" fmla="*/ 1 h 237"/>
                <a:gd name="T30" fmla="*/ 0 w 750"/>
                <a:gd name="T31" fmla="*/ 1 h 237"/>
                <a:gd name="T32" fmla="*/ 0 w 750"/>
                <a:gd name="T33" fmla="*/ 1 h 237"/>
                <a:gd name="T34" fmla="*/ 0 w 750"/>
                <a:gd name="T35" fmla="*/ 1 h 237"/>
                <a:gd name="T36" fmla="*/ 0 w 750"/>
                <a:gd name="T37" fmla="*/ 1 h 237"/>
                <a:gd name="T38" fmla="*/ 0 w 750"/>
                <a:gd name="T39" fmla="*/ 1 h 237"/>
                <a:gd name="T40" fmla="*/ 0 w 750"/>
                <a:gd name="T41" fmla="*/ 1 h 237"/>
                <a:gd name="T42" fmla="*/ 0 w 750"/>
                <a:gd name="T43" fmla="*/ 1 h 237"/>
                <a:gd name="T44" fmla="*/ 0 w 750"/>
                <a:gd name="T45" fmla="*/ 1 h 237"/>
                <a:gd name="T46" fmla="*/ 0 w 750"/>
                <a:gd name="T47" fmla="*/ 1 h 237"/>
                <a:gd name="T48" fmla="*/ 0 w 750"/>
                <a:gd name="T49" fmla="*/ 1 h 237"/>
                <a:gd name="T50" fmla="*/ 0 w 750"/>
                <a:gd name="T51" fmla="*/ 1 h 237"/>
                <a:gd name="T52" fmla="*/ 0 w 750"/>
                <a:gd name="T53" fmla="*/ 1 h 237"/>
                <a:gd name="T54" fmla="*/ 0 w 750"/>
                <a:gd name="T55" fmla="*/ 1 h 237"/>
                <a:gd name="T56" fmla="*/ 0 w 750"/>
                <a:gd name="T57" fmla="*/ 1 h 237"/>
                <a:gd name="T58" fmla="*/ 0 w 750"/>
                <a:gd name="T59" fmla="*/ 1 h 237"/>
                <a:gd name="T60" fmla="*/ 0 w 750"/>
                <a:gd name="T61" fmla="*/ 1 h 237"/>
                <a:gd name="T62" fmla="*/ 0 w 750"/>
                <a:gd name="T63" fmla="*/ 1 h 237"/>
                <a:gd name="T64" fmla="*/ 0 w 750"/>
                <a:gd name="T65" fmla="*/ 1 h 237"/>
                <a:gd name="T66" fmla="*/ 0 w 750"/>
                <a:gd name="T67" fmla="*/ 1 h 237"/>
                <a:gd name="T68" fmla="*/ 0 w 750"/>
                <a:gd name="T69" fmla="*/ 1 h 237"/>
                <a:gd name="T70" fmla="*/ 0 w 750"/>
                <a:gd name="T71" fmla="*/ 1 h 237"/>
                <a:gd name="T72" fmla="*/ 0 w 750"/>
                <a:gd name="T73" fmla="*/ 1 h 237"/>
                <a:gd name="T74" fmla="*/ 0 w 750"/>
                <a:gd name="T75" fmla="*/ 1 h 237"/>
                <a:gd name="T76" fmla="*/ 0 w 750"/>
                <a:gd name="T77" fmla="*/ 1 h 237"/>
                <a:gd name="T78" fmla="*/ 0 w 750"/>
                <a:gd name="T79" fmla="*/ 1 h 237"/>
                <a:gd name="T80" fmla="*/ 0 w 750"/>
                <a:gd name="T81" fmla="*/ 1 h 237"/>
                <a:gd name="T82" fmla="*/ 0 w 750"/>
                <a:gd name="T83" fmla="*/ 1 h 237"/>
                <a:gd name="T84" fmla="*/ 0 w 750"/>
                <a:gd name="T85" fmla="*/ 1 h 237"/>
                <a:gd name="T86" fmla="*/ 0 w 750"/>
                <a:gd name="T87" fmla="*/ 1 h 237"/>
                <a:gd name="T88" fmla="*/ 0 w 750"/>
                <a:gd name="T89" fmla="*/ 1 h 237"/>
                <a:gd name="T90" fmla="*/ 0 w 750"/>
                <a:gd name="T91" fmla="*/ 1 h 237"/>
                <a:gd name="T92" fmla="*/ 0 w 750"/>
                <a:gd name="T93" fmla="*/ 1 h 237"/>
                <a:gd name="T94" fmla="*/ 0 w 750"/>
                <a:gd name="T95" fmla="*/ 1 h 237"/>
                <a:gd name="T96" fmla="*/ 0 w 750"/>
                <a:gd name="T97" fmla="*/ 1 h 237"/>
                <a:gd name="T98" fmla="*/ 0 w 750"/>
                <a:gd name="T99" fmla="*/ 1 h 237"/>
                <a:gd name="T100" fmla="*/ 0 w 750"/>
                <a:gd name="T101" fmla="*/ 1 h 237"/>
                <a:gd name="T102" fmla="*/ 0 w 750"/>
                <a:gd name="T103" fmla="*/ 1 h 237"/>
                <a:gd name="T104" fmla="*/ 0 w 750"/>
                <a:gd name="T105" fmla="*/ 1 h 237"/>
                <a:gd name="T106" fmla="*/ 0 w 750"/>
                <a:gd name="T107" fmla="*/ 1 h 237"/>
                <a:gd name="T108" fmla="*/ 0 w 750"/>
                <a:gd name="T109" fmla="*/ 1 h 237"/>
                <a:gd name="T110" fmla="*/ 0 w 750"/>
                <a:gd name="T111" fmla="*/ 1 h 237"/>
                <a:gd name="T112" fmla="*/ 0 w 750"/>
                <a:gd name="T113" fmla="*/ 1 h 237"/>
                <a:gd name="T114" fmla="*/ 0 w 750"/>
                <a:gd name="T115" fmla="*/ 1 h 237"/>
                <a:gd name="T116" fmla="*/ 0 w 750"/>
                <a:gd name="T117" fmla="*/ 1 h 237"/>
                <a:gd name="T118" fmla="*/ 0 w 750"/>
                <a:gd name="T119" fmla="*/ 1 h 237"/>
                <a:gd name="T120" fmla="*/ 0 w 750"/>
                <a:gd name="T121" fmla="*/ 0 h 237"/>
                <a:gd name="T122" fmla="*/ 0 w 750"/>
                <a:gd name="T123" fmla="*/ 1 h 23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0"/>
                <a:gd name="T187" fmla="*/ 0 h 237"/>
                <a:gd name="T188" fmla="*/ 750 w 750"/>
                <a:gd name="T189" fmla="*/ 237 h 23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0" h="237">
                  <a:moveTo>
                    <a:pt x="715" y="52"/>
                  </a:moveTo>
                  <a:lnTo>
                    <a:pt x="723" y="66"/>
                  </a:lnTo>
                  <a:lnTo>
                    <a:pt x="733" y="81"/>
                  </a:lnTo>
                  <a:lnTo>
                    <a:pt x="741" y="96"/>
                  </a:lnTo>
                  <a:lnTo>
                    <a:pt x="750" y="113"/>
                  </a:lnTo>
                  <a:lnTo>
                    <a:pt x="738" y="118"/>
                  </a:lnTo>
                  <a:lnTo>
                    <a:pt x="726" y="123"/>
                  </a:lnTo>
                  <a:lnTo>
                    <a:pt x="716" y="128"/>
                  </a:lnTo>
                  <a:lnTo>
                    <a:pt x="706" y="134"/>
                  </a:lnTo>
                  <a:lnTo>
                    <a:pt x="694" y="138"/>
                  </a:lnTo>
                  <a:lnTo>
                    <a:pt x="684" y="143"/>
                  </a:lnTo>
                  <a:lnTo>
                    <a:pt x="674" y="146"/>
                  </a:lnTo>
                  <a:lnTo>
                    <a:pt x="664" y="151"/>
                  </a:lnTo>
                  <a:lnTo>
                    <a:pt x="636" y="159"/>
                  </a:lnTo>
                  <a:lnTo>
                    <a:pt x="607" y="169"/>
                  </a:lnTo>
                  <a:lnTo>
                    <a:pt x="579" y="176"/>
                  </a:lnTo>
                  <a:lnTo>
                    <a:pt x="550" y="186"/>
                  </a:lnTo>
                  <a:lnTo>
                    <a:pt x="520" y="195"/>
                  </a:lnTo>
                  <a:lnTo>
                    <a:pt x="493" y="206"/>
                  </a:lnTo>
                  <a:lnTo>
                    <a:pt x="465" y="218"/>
                  </a:lnTo>
                  <a:lnTo>
                    <a:pt x="441" y="237"/>
                  </a:lnTo>
                  <a:lnTo>
                    <a:pt x="260" y="235"/>
                  </a:lnTo>
                  <a:lnTo>
                    <a:pt x="235" y="218"/>
                  </a:lnTo>
                  <a:lnTo>
                    <a:pt x="242" y="210"/>
                  </a:lnTo>
                  <a:lnTo>
                    <a:pt x="233" y="201"/>
                  </a:lnTo>
                  <a:lnTo>
                    <a:pt x="227" y="198"/>
                  </a:lnTo>
                  <a:lnTo>
                    <a:pt x="220" y="196"/>
                  </a:lnTo>
                  <a:lnTo>
                    <a:pt x="213" y="201"/>
                  </a:lnTo>
                  <a:lnTo>
                    <a:pt x="197" y="210"/>
                  </a:lnTo>
                  <a:lnTo>
                    <a:pt x="183" y="216"/>
                  </a:lnTo>
                  <a:lnTo>
                    <a:pt x="173" y="221"/>
                  </a:lnTo>
                  <a:lnTo>
                    <a:pt x="163" y="226"/>
                  </a:lnTo>
                  <a:lnTo>
                    <a:pt x="151" y="230"/>
                  </a:lnTo>
                  <a:lnTo>
                    <a:pt x="141" y="233"/>
                  </a:lnTo>
                  <a:lnTo>
                    <a:pt x="129" y="233"/>
                  </a:lnTo>
                  <a:lnTo>
                    <a:pt x="118" y="235"/>
                  </a:lnTo>
                  <a:lnTo>
                    <a:pt x="106" y="235"/>
                  </a:lnTo>
                  <a:lnTo>
                    <a:pt x="94" y="237"/>
                  </a:lnTo>
                  <a:lnTo>
                    <a:pt x="109" y="216"/>
                  </a:lnTo>
                  <a:lnTo>
                    <a:pt x="129" y="201"/>
                  </a:lnTo>
                  <a:lnTo>
                    <a:pt x="148" y="188"/>
                  </a:lnTo>
                  <a:lnTo>
                    <a:pt x="170" y="178"/>
                  </a:lnTo>
                  <a:lnTo>
                    <a:pt x="190" y="169"/>
                  </a:lnTo>
                  <a:lnTo>
                    <a:pt x="212" y="164"/>
                  </a:lnTo>
                  <a:lnTo>
                    <a:pt x="235" y="163"/>
                  </a:lnTo>
                  <a:lnTo>
                    <a:pt x="260" y="164"/>
                  </a:lnTo>
                  <a:lnTo>
                    <a:pt x="254" y="154"/>
                  </a:lnTo>
                  <a:lnTo>
                    <a:pt x="247" y="151"/>
                  </a:lnTo>
                  <a:lnTo>
                    <a:pt x="238" y="148"/>
                  </a:lnTo>
                  <a:lnTo>
                    <a:pt x="230" y="148"/>
                  </a:lnTo>
                  <a:lnTo>
                    <a:pt x="220" y="148"/>
                  </a:lnTo>
                  <a:lnTo>
                    <a:pt x="210" y="149"/>
                  </a:lnTo>
                  <a:lnTo>
                    <a:pt x="200" y="149"/>
                  </a:lnTo>
                  <a:lnTo>
                    <a:pt x="191" y="151"/>
                  </a:lnTo>
                  <a:lnTo>
                    <a:pt x="173" y="156"/>
                  </a:lnTo>
                  <a:lnTo>
                    <a:pt x="156" y="163"/>
                  </a:lnTo>
                  <a:lnTo>
                    <a:pt x="138" y="171"/>
                  </a:lnTo>
                  <a:lnTo>
                    <a:pt x="123" y="181"/>
                  </a:lnTo>
                  <a:lnTo>
                    <a:pt x="106" y="191"/>
                  </a:lnTo>
                  <a:lnTo>
                    <a:pt x="93" y="203"/>
                  </a:lnTo>
                  <a:lnTo>
                    <a:pt x="81" y="218"/>
                  </a:lnTo>
                  <a:lnTo>
                    <a:pt x="74" y="237"/>
                  </a:lnTo>
                  <a:lnTo>
                    <a:pt x="26" y="237"/>
                  </a:lnTo>
                  <a:lnTo>
                    <a:pt x="41" y="216"/>
                  </a:lnTo>
                  <a:lnTo>
                    <a:pt x="59" y="201"/>
                  </a:lnTo>
                  <a:lnTo>
                    <a:pt x="79" y="186"/>
                  </a:lnTo>
                  <a:lnTo>
                    <a:pt x="99" y="176"/>
                  </a:lnTo>
                  <a:lnTo>
                    <a:pt x="119" y="164"/>
                  </a:lnTo>
                  <a:lnTo>
                    <a:pt x="140" y="154"/>
                  </a:lnTo>
                  <a:lnTo>
                    <a:pt x="160" y="143"/>
                  </a:lnTo>
                  <a:lnTo>
                    <a:pt x="180" y="131"/>
                  </a:lnTo>
                  <a:lnTo>
                    <a:pt x="173" y="126"/>
                  </a:lnTo>
                  <a:lnTo>
                    <a:pt x="166" y="126"/>
                  </a:lnTo>
                  <a:lnTo>
                    <a:pt x="158" y="126"/>
                  </a:lnTo>
                  <a:lnTo>
                    <a:pt x="153" y="131"/>
                  </a:lnTo>
                  <a:lnTo>
                    <a:pt x="133" y="139"/>
                  </a:lnTo>
                  <a:lnTo>
                    <a:pt x="114" y="149"/>
                  </a:lnTo>
                  <a:lnTo>
                    <a:pt x="94" y="158"/>
                  </a:lnTo>
                  <a:lnTo>
                    <a:pt x="76" y="169"/>
                  </a:lnTo>
                  <a:lnTo>
                    <a:pt x="57" y="180"/>
                  </a:lnTo>
                  <a:lnTo>
                    <a:pt x="41" y="195"/>
                  </a:lnTo>
                  <a:lnTo>
                    <a:pt x="26" y="210"/>
                  </a:lnTo>
                  <a:lnTo>
                    <a:pt x="14" y="231"/>
                  </a:lnTo>
                  <a:lnTo>
                    <a:pt x="0" y="237"/>
                  </a:lnTo>
                  <a:lnTo>
                    <a:pt x="5" y="221"/>
                  </a:lnTo>
                  <a:lnTo>
                    <a:pt x="17" y="206"/>
                  </a:lnTo>
                  <a:lnTo>
                    <a:pt x="29" y="190"/>
                  </a:lnTo>
                  <a:lnTo>
                    <a:pt x="44" y="176"/>
                  </a:lnTo>
                  <a:lnTo>
                    <a:pt x="67" y="168"/>
                  </a:lnTo>
                  <a:lnTo>
                    <a:pt x="91" y="154"/>
                  </a:lnTo>
                  <a:lnTo>
                    <a:pt x="113" y="139"/>
                  </a:lnTo>
                  <a:lnTo>
                    <a:pt x="136" y="126"/>
                  </a:lnTo>
                  <a:lnTo>
                    <a:pt x="158" y="113"/>
                  </a:lnTo>
                  <a:lnTo>
                    <a:pt x="181" y="107"/>
                  </a:lnTo>
                  <a:lnTo>
                    <a:pt x="207" y="109"/>
                  </a:lnTo>
                  <a:lnTo>
                    <a:pt x="235" y="121"/>
                  </a:lnTo>
                  <a:lnTo>
                    <a:pt x="252" y="128"/>
                  </a:lnTo>
                  <a:lnTo>
                    <a:pt x="270" y="134"/>
                  </a:lnTo>
                  <a:lnTo>
                    <a:pt x="289" y="141"/>
                  </a:lnTo>
                  <a:lnTo>
                    <a:pt x="309" y="148"/>
                  </a:lnTo>
                  <a:lnTo>
                    <a:pt x="329" y="151"/>
                  </a:lnTo>
                  <a:lnTo>
                    <a:pt x="349" y="156"/>
                  </a:lnTo>
                  <a:lnTo>
                    <a:pt x="369" y="156"/>
                  </a:lnTo>
                  <a:lnTo>
                    <a:pt x="393" y="156"/>
                  </a:lnTo>
                  <a:lnTo>
                    <a:pt x="408" y="143"/>
                  </a:lnTo>
                  <a:lnTo>
                    <a:pt x="423" y="133"/>
                  </a:lnTo>
                  <a:lnTo>
                    <a:pt x="440" y="123"/>
                  </a:lnTo>
                  <a:lnTo>
                    <a:pt x="458" y="113"/>
                  </a:lnTo>
                  <a:lnTo>
                    <a:pt x="475" y="102"/>
                  </a:lnTo>
                  <a:lnTo>
                    <a:pt x="493" y="92"/>
                  </a:lnTo>
                  <a:lnTo>
                    <a:pt x="510" y="82"/>
                  </a:lnTo>
                  <a:lnTo>
                    <a:pt x="528" y="72"/>
                  </a:lnTo>
                  <a:lnTo>
                    <a:pt x="538" y="64"/>
                  </a:lnTo>
                  <a:lnTo>
                    <a:pt x="550" y="56"/>
                  </a:lnTo>
                  <a:lnTo>
                    <a:pt x="562" y="47"/>
                  </a:lnTo>
                  <a:lnTo>
                    <a:pt x="574" y="39"/>
                  </a:lnTo>
                  <a:lnTo>
                    <a:pt x="584" y="29"/>
                  </a:lnTo>
                  <a:lnTo>
                    <a:pt x="597" y="22"/>
                  </a:lnTo>
                  <a:lnTo>
                    <a:pt x="609" y="14"/>
                  </a:lnTo>
                  <a:lnTo>
                    <a:pt x="622" y="10"/>
                  </a:lnTo>
                  <a:lnTo>
                    <a:pt x="626" y="2"/>
                  </a:lnTo>
                  <a:lnTo>
                    <a:pt x="636" y="0"/>
                  </a:lnTo>
                  <a:lnTo>
                    <a:pt x="646" y="2"/>
                  </a:lnTo>
                  <a:lnTo>
                    <a:pt x="654" y="7"/>
                  </a:lnTo>
                  <a:lnTo>
                    <a:pt x="715" y="52"/>
                  </a:lnTo>
                  <a:close/>
                </a:path>
              </a:pathLst>
            </a:custGeom>
            <a:solidFill>
              <a:srgbClr val="F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02" name="Freeform 101"/>
            <p:cNvSpPr>
              <a:spLocks/>
            </p:cNvSpPr>
            <p:nvPr/>
          </p:nvSpPr>
          <p:spPr bwMode="auto">
            <a:xfrm>
              <a:off x="3440" y="5613"/>
              <a:ext cx="54" cy="120"/>
            </a:xfrm>
            <a:custGeom>
              <a:avLst/>
              <a:gdLst>
                <a:gd name="T0" fmla="*/ 0 w 145"/>
                <a:gd name="T1" fmla="*/ 1 h 180"/>
                <a:gd name="T2" fmla="*/ 0 w 145"/>
                <a:gd name="T3" fmla="*/ 1 h 180"/>
                <a:gd name="T4" fmla="*/ 0 w 145"/>
                <a:gd name="T5" fmla="*/ 1 h 180"/>
                <a:gd name="T6" fmla="*/ 0 w 145"/>
                <a:gd name="T7" fmla="*/ 1 h 180"/>
                <a:gd name="T8" fmla="*/ 0 w 145"/>
                <a:gd name="T9" fmla="*/ 1 h 180"/>
                <a:gd name="T10" fmla="*/ 0 w 145"/>
                <a:gd name="T11" fmla="*/ 1 h 180"/>
                <a:gd name="T12" fmla="*/ 0 w 145"/>
                <a:gd name="T13" fmla="*/ 1 h 180"/>
                <a:gd name="T14" fmla="*/ 0 w 145"/>
                <a:gd name="T15" fmla="*/ 1 h 180"/>
                <a:gd name="T16" fmla="*/ 0 w 145"/>
                <a:gd name="T17" fmla="*/ 1 h 180"/>
                <a:gd name="T18" fmla="*/ 0 w 145"/>
                <a:gd name="T19" fmla="*/ 1 h 180"/>
                <a:gd name="T20" fmla="*/ 0 w 145"/>
                <a:gd name="T21" fmla="*/ 1 h 180"/>
                <a:gd name="T22" fmla="*/ 0 w 145"/>
                <a:gd name="T23" fmla="*/ 1 h 180"/>
                <a:gd name="T24" fmla="*/ 0 w 145"/>
                <a:gd name="T25" fmla="*/ 1 h 180"/>
                <a:gd name="T26" fmla="*/ 0 w 145"/>
                <a:gd name="T27" fmla="*/ 1 h 180"/>
                <a:gd name="T28" fmla="*/ 0 w 145"/>
                <a:gd name="T29" fmla="*/ 1 h 180"/>
                <a:gd name="T30" fmla="*/ 0 w 145"/>
                <a:gd name="T31" fmla="*/ 1 h 180"/>
                <a:gd name="T32" fmla="*/ 0 w 145"/>
                <a:gd name="T33" fmla="*/ 1 h 180"/>
                <a:gd name="T34" fmla="*/ 0 w 145"/>
                <a:gd name="T35" fmla="*/ 1 h 180"/>
                <a:gd name="T36" fmla="*/ 0 w 145"/>
                <a:gd name="T37" fmla="*/ 1 h 180"/>
                <a:gd name="T38" fmla="*/ 0 w 145"/>
                <a:gd name="T39" fmla="*/ 1 h 180"/>
                <a:gd name="T40" fmla="*/ 0 w 145"/>
                <a:gd name="T41" fmla="*/ 1 h 180"/>
                <a:gd name="T42" fmla="*/ 0 w 145"/>
                <a:gd name="T43" fmla="*/ 1 h 180"/>
                <a:gd name="T44" fmla="*/ 0 w 145"/>
                <a:gd name="T45" fmla="*/ 1 h 180"/>
                <a:gd name="T46" fmla="*/ 0 w 145"/>
                <a:gd name="T47" fmla="*/ 1 h 180"/>
                <a:gd name="T48" fmla="*/ 0 w 145"/>
                <a:gd name="T49" fmla="*/ 1 h 180"/>
                <a:gd name="T50" fmla="*/ 0 w 145"/>
                <a:gd name="T51" fmla="*/ 0 h 180"/>
                <a:gd name="T52" fmla="*/ 0 w 145"/>
                <a:gd name="T53" fmla="*/ 0 h 180"/>
                <a:gd name="T54" fmla="*/ 0 w 145"/>
                <a:gd name="T55" fmla="*/ 1 h 180"/>
                <a:gd name="T56" fmla="*/ 0 w 145"/>
                <a:gd name="T57" fmla="*/ 1 h 180"/>
                <a:gd name="T58" fmla="*/ 0 w 145"/>
                <a:gd name="T59" fmla="*/ 1 h 180"/>
                <a:gd name="T60" fmla="*/ 0 w 145"/>
                <a:gd name="T61" fmla="*/ 1 h 180"/>
                <a:gd name="T62" fmla="*/ 0 w 145"/>
                <a:gd name="T63" fmla="*/ 1 h 18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5"/>
                <a:gd name="T97" fmla="*/ 0 h 180"/>
                <a:gd name="T98" fmla="*/ 145 w 145"/>
                <a:gd name="T99" fmla="*/ 180 h 18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5" h="180">
                  <a:moveTo>
                    <a:pt x="145" y="44"/>
                  </a:moveTo>
                  <a:lnTo>
                    <a:pt x="141" y="61"/>
                  </a:lnTo>
                  <a:lnTo>
                    <a:pt x="138" y="79"/>
                  </a:lnTo>
                  <a:lnTo>
                    <a:pt x="133" y="96"/>
                  </a:lnTo>
                  <a:lnTo>
                    <a:pt x="129" y="114"/>
                  </a:lnTo>
                  <a:lnTo>
                    <a:pt x="124" y="130"/>
                  </a:lnTo>
                  <a:lnTo>
                    <a:pt x="119" y="146"/>
                  </a:lnTo>
                  <a:lnTo>
                    <a:pt x="114" y="163"/>
                  </a:lnTo>
                  <a:lnTo>
                    <a:pt x="109" y="180"/>
                  </a:lnTo>
                  <a:lnTo>
                    <a:pt x="57" y="150"/>
                  </a:lnTo>
                  <a:lnTo>
                    <a:pt x="46" y="146"/>
                  </a:lnTo>
                  <a:lnTo>
                    <a:pt x="39" y="141"/>
                  </a:lnTo>
                  <a:lnTo>
                    <a:pt x="32" y="135"/>
                  </a:lnTo>
                  <a:lnTo>
                    <a:pt x="27" y="130"/>
                  </a:lnTo>
                  <a:lnTo>
                    <a:pt x="19" y="113"/>
                  </a:lnTo>
                  <a:lnTo>
                    <a:pt x="10" y="99"/>
                  </a:lnTo>
                  <a:lnTo>
                    <a:pt x="5" y="88"/>
                  </a:lnTo>
                  <a:lnTo>
                    <a:pt x="4" y="78"/>
                  </a:lnTo>
                  <a:lnTo>
                    <a:pt x="0" y="66"/>
                  </a:lnTo>
                  <a:lnTo>
                    <a:pt x="0" y="56"/>
                  </a:lnTo>
                  <a:lnTo>
                    <a:pt x="0" y="44"/>
                  </a:lnTo>
                  <a:lnTo>
                    <a:pt x="2" y="34"/>
                  </a:lnTo>
                  <a:lnTo>
                    <a:pt x="7" y="24"/>
                  </a:lnTo>
                  <a:lnTo>
                    <a:pt x="15" y="17"/>
                  </a:lnTo>
                  <a:lnTo>
                    <a:pt x="31" y="6"/>
                  </a:lnTo>
                  <a:lnTo>
                    <a:pt x="47" y="0"/>
                  </a:lnTo>
                  <a:lnTo>
                    <a:pt x="64" y="0"/>
                  </a:lnTo>
                  <a:lnTo>
                    <a:pt x="83" y="6"/>
                  </a:lnTo>
                  <a:lnTo>
                    <a:pt x="99" y="11"/>
                  </a:lnTo>
                  <a:lnTo>
                    <a:pt x="116" y="21"/>
                  </a:lnTo>
                  <a:lnTo>
                    <a:pt x="129" y="31"/>
                  </a:lnTo>
                  <a:lnTo>
                    <a:pt x="145" y="44"/>
                  </a:lnTo>
                  <a:close/>
                </a:path>
              </a:pathLst>
            </a:custGeom>
            <a:solidFill>
              <a:srgbClr val="B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03" name="Freeform 102"/>
            <p:cNvSpPr>
              <a:spLocks/>
            </p:cNvSpPr>
            <p:nvPr/>
          </p:nvSpPr>
          <p:spPr bwMode="auto">
            <a:xfrm>
              <a:off x="3158" y="5619"/>
              <a:ext cx="20" cy="41"/>
            </a:xfrm>
            <a:custGeom>
              <a:avLst/>
              <a:gdLst>
                <a:gd name="T0" fmla="*/ 0 w 52"/>
                <a:gd name="T1" fmla="*/ 1 h 62"/>
                <a:gd name="T2" fmla="*/ 0 w 52"/>
                <a:gd name="T3" fmla="*/ 1 h 62"/>
                <a:gd name="T4" fmla="*/ 0 w 52"/>
                <a:gd name="T5" fmla="*/ 1 h 62"/>
                <a:gd name="T6" fmla="*/ 0 w 52"/>
                <a:gd name="T7" fmla="*/ 1 h 62"/>
                <a:gd name="T8" fmla="*/ 0 w 52"/>
                <a:gd name="T9" fmla="*/ 1 h 62"/>
                <a:gd name="T10" fmla="*/ 0 w 52"/>
                <a:gd name="T11" fmla="*/ 1 h 62"/>
                <a:gd name="T12" fmla="*/ 0 w 52"/>
                <a:gd name="T13" fmla="*/ 1 h 62"/>
                <a:gd name="T14" fmla="*/ 0 w 52"/>
                <a:gd name="T15" fmla="*/ 1 h 62"/>
                <a:gd name="T16" fmla="*/ 0 w 52"/>
                <a:gd name="T17" fmla="*/ 1 h 62"/>
                <a:gd name="T18" fmla="*/ 0 w 52"/>
                <a:gd name="T19" fmla="*/ 1 h 62"/>
                <a:gd name="T20" fmla="*/ 0 w 52"/>
                <a:gd name="T21" fmla="*/ 1 h 62"/>
                <a:gd name="T22" fmla="*/ 0 w 52"/>
                <a:gd name="T23" fmla="*/ 1 h 62"/>
                <a:gd name="T24" fmla="*/ 0 w 52"/>
                <a:gd name="T25" fmla="*/ 0 h 62"/>
                <a:gd name="T26" fmla="*/ 0 w 52"/>
                <a:gd name="T27" fmla="*/ 1 h 6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2"/>
                <a:gd name="T43" fmla="*/ 0 h 62"/>
                <a:gd name="T44" fmla="*/ 52 w 52"/>
                <a:gd name="T45" fmla="*/ 62 h 6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2" h="62">
                  <a:moveTo>
                    <a:pt x="52" y="2"/>
                  </a:moveTo>
                  <a:lnTo>
                    <a:pt x="41" y="15"/>
                  </a:lnTo>
                  <a:lnTo>
                    <a:pt x="29" y="29"/>
                  </a:lnTo>
                  <a:lnTo>
                    <a:pt x="17" y="44"/>
                  </a:lnTo>
                  <a:lnTo>
                    <a:pt x="12" y="62"/>
                  </a:lnTo>
                  <a:lnTo>
                    <a:pt x="5" y="62"/>
                  </a:lnTo>
                  <a:lnTo>
                    <a:pt x="0" y="57"/>
                  </a:lnTo>
                  <a:lnTo>
                    <a:pt x="0" y="47"/>
                  </a:lnTo>
                  <a:lnTo>
                    <a:pt x="5" y="39"/>
                  </a:lnTo>
                  <a:lnTo>
                    <a:pt x="10" y="30"/>
                  </a:lnTo>
                  <a:lnTo>
                    <a:pt x="17" y="25"/>
                  </a:lnTo>
                  <a:lnTo>
                    <a:pt x="32" y="12"/>
                  </a:lnTo>
                  <a:lnTo>
                    <a:pt x="49" y="0"/>
                  </a:lnTo>
                  <a:lnTo>
                    <a:pt x="5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04" name="Freeform 103"/>
            <p:cNvSpPr>
              <a:spLocks/>
            </p:cNvSpPr>
            <p:nvPr/>
          </p:nvSpPr>
          <p:spPr bwMode="auto">
            <a:xfrm>
              <a:off x="3407" y="5619"/>
              <a:ext cx="34" cy="110"/>
            </a:xfrm>
            <a:custGeom>
              <a:avLst/>
              <a:gdLst>
                <a:gd name="T0" fmla="*/ 0 w 90"/>
                <a:gd name="T1" fmla="*/ 0 h 164"/>
                <a:gd name="T2" fmla="*/ 0 w 90"/>
                <a:gd name="T3" fmla="*/ 1 h 164"/>
                <a:gd name="T4" fmla="*/ 0 w 90"/>
                <a:gd name="T5" fmla="*/ 1 h 164"/>
                <a:gd name="T6" fmla="*/ 0 w 90"/>
                <a:gd name="T7" fmla="*/ 1 h 164"/>
                <a:gd name="T8" fmla="*/ 0 w 90"/>
                <a:gd name="T9" fmla="*/ 1 h 164"/>
                <a:gd name="T10" fmla="*/ 0 w 90"/>
                <a:gd name="T11" fmla="*/ 1 h 164"/>
                <a:gd name="T12" fmla="*/ 0 w 90"/>
                <a:gd name="T13" fmla="*/ 1 h 164"/>
                <a:gd name="T14" fmla="*/ 0 w 90"/>
                <a:gd name="T15" fmla="*/ 1 h 164"/>
                <a:gd name="T16" fmla="*/ 0 w 90"/>
                <a:gd name="T17" fmla="*/ 1 h 164"/>
                <a:gd name="T18" fmla="*/ 0 w 90"/>
                <a:gd name="T19" fmla="*/ 1 h 164"/>
                <a:gd name="T20" fmla="*/ 0 w 90"/>
                <a:gd name="T21" fmla="*/ 1 h 164"/>
                <a:gd name="T22" fmla="*/ 0 w 90"/>
                <a:gd name="T23" fmla="*/ 1 h 164"/>
                <a:gd name="T24" fmla="*/ 0 w 90"/>
                <a:gd name="T25" fmla="*/ 1 h 164"/>
                <a:gd name="T26" fmla="*/ 0 w 90"/>
                <a:gd name="T27" fmla="*/ 1 h 164"/>
                <a:gd name="T28" fmla="*/ 0 w 90"/>
                <a:gd name="T29" fmla="*/ 1 h 164"/>
                <a:gd name="T30" fmla="*/ 0 w 90"/>
                <a:gd name="T31" fmla="*/ 1 h 164"/>
                <a:gd name="T32" fmla="*/ 0 w 90"/>
                <a:gd name="T33" fmla="*/ 1 h 164"/>
                <a:gd name="T34" fmla="*/ 0 w 90"/>
                <a:gd name="T35" fmla="*/ 1 h 164"/>
                <a:gd name="T36" fmla="*/ 0 w 90"/>
                <a:gd name="T37" fmla="*/ 1 h 164"/>
                <a:gd name="T38" fmla="*/ 0 w 90"/>
                <a:gd name="T39" fmla="*/ 1 h 164"/>
                <a:gd name="T40" fmla="*/ 0 w 90"/>
                <a:gd name="T41" fmla="*/ 1 h 164"/>
                <a:gd name="T42" fmla="*/ 0 w 90"/>
                <a:gd name="T43" fmla="*/ 1 h 164"/>
                <a:gd name="T44" fmla="*/ 0 w 90"/>
                <a:gd name="T45" fmla="*/ 1 h 164"/>
                <a:gd name="T46" fmla="*/ 0 w 90"/>
                <a:gd name="T47" fmla="*/ 1 h 164"/>
                <a:gd name="T48" fmla="*/ 0 w 90"/>
                <a:gd name="T49" fmla="*/ 1 h 164"/>
                <a:gd name="T50" fmla="*/ 0 w 90"/>
                <a:gd name="T51" fmla="*/ 1 h 164"/>
                <a:gd name="T52" fmla="*/ 0 w 90"/>
                <a:gd name="T53" fmla="*/ 1 h 164"/>
                <a:gd name="T54" fmla="*/ 0 w 90"/>
                <a:gd name="T55" fmla="*/ 1 h 164"/>
                <a:gd name="T56" fmla="*/ 0 w 90"/>
                <a:gd name="T57" fmla="*/ 1 h 164"/>
                <a:gd name="T58" fmla="*/ 0 w 90"/>
                <a:gd name="T59" fmla="*/ 0 h 16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90"/>
                <a:gd name="T91" fmla="*/ 0 h 164"/>
                <a:gd name="T92" fmla="*/ 90 w 90"/>
                <a:gd name="T93" fmla="*/ 164 h 16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90" h="164">
                  <a:moveTo>
                    <a:pt x="50" y="0"/>
                  </a:moveTo>
                  <a:lnTo>
                    <a:pt x="40" y="15"/>
                  </a:lnTo>
                  <a:lnTo>
                    <a:pt x="35" y="32"/>
                  </a:lnTo>
                  <a:lnTo>
                    <a:pt x="33" y="48"/>
                  </a:lnTo>
                  <a:lnTo>
                    <a:pt x="35" y="67"/>
                  </a:lnTo>
                  <a:lnTo>
                    <a:pt x="38" y="84"/>
                  </a:lnTo>
                  <a:lnTo>
                    <a:pt x="45" y="100"/>
                  </a:lnTo>
                  <a:lnTo>
                    <a:pt x="52" y="115"/>
                  </a:lnTo>
                  <a:lnTo>
                    <a:pt x="62" y="132"/>
                  </a:lnTo>
                  <a:lnTo>
                    <a:pt x="90" y="164"/>
                  </a:lnTo>
                  <a:lnTo>
                    <a:pt x="77" y="157"/>
                  </a:lnTo>
                  <a:lnTo>
                    <a:pt x="63" y="156"/>
                  </a:lnTo>
                  <a:lnTo>
                    <a:pt x="50" y="156"/>
                  </a:lnTo>
                  <a:lnTo>
                    <a:pt x="36" y="156"/>
                  </a:lnTo>
                  <a:lnTo>
                    <a:pt x="21" y="152"/>
                  </a:lnTo>
                  <a:lnTo>
                    <a:pt x="11" y="149"/>
                  </a:lnTo>
                  <a:lnTo>
                    <a:pt x="3" y="141"/>
                  </a:lnTo>
                  <a:lnTo>
                    <a:pt x="1" y="127"/>
                  </a:lnTo>
                  <a:lnTo>
                    <a:pt x="0" y="115"/>
                  </a:lnTo>
                  <a:lnTo>
                    <a:pt x="0" y="104"/>
                  </a:lnTo>
                  <a:lnTo>
                    <a:pt x="0" y="94"/>
                  </a:lnTo>
                  <a:lnTo>
                    <a:pt x="0" y="84"/>
                  </a:lnTo>
                  <a:lnTo>
                    <a:pt x="0" y="72"/>
                  </a:lnTo>
                  <a:lnTo>
                    <a:pt x="0" y="62"/>
                  </a:lnTo>
                  <a:lnTo>
                    <a:pt x="1" y="50"/>
                  </a:lnTo>
                  <a:lnTo>
                    <a:pt x="6" y="40"/>
                  </a:lnTo>
                  <a:lnTo>
                    <a:pt x="15" y="27"/>
                  </a:lnTo>
                  <a:lnTo>
                    <a:pt x="25" y="17"/>
                  </a:lnTo>
                  <a:lnTo>
                    <a:pt x="35" y="7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05" name="Freeform 104"/>
            <p:cNvSpPr>
              <a:spLocks/>
            </p:cNvSpPr>
            <p:nvPr/>
          </p:nvSpPr>
          <p:spPr bwMode="auto">
            <a:xfrm>
              <a:off x="3427" y="5619"/>
              <a:ext cx="47" cy="120"/>
            </a:xfrm>
            <a:custGeom>
              <a:avLst/>
              <a:gdLst>
                <a:gd name="T0" fmla="*/ 0 w 126"/>
                <a:gd name="T1" fmla="*/ 1 h 179"/>
                <a:gd name="T2" fmla="*/ 0 w 126"/>
                <a:gd name="T3" fmla="*/ 1 h 179"/>
                <a:gd name="T4" fmla="*/ 0 w 126"/>
                <a:gd name="T5" fmla="*/ 1 h 179"/>
                <a:gd name="T6" fmla="*/ 0 w 126"/>
                <a:gd name="T7" fmla="*/ 1 h 179"/>
                <a:gd name="T8" fmla="*/ 0 w 126"/>
                <a:gd name="T9" fmla="*/ 1 h 179"/>
                <a:gd name="T10" fmla="*/ 0 w 126"/>
                <a:gd name="T11" fmla="*/ 1 h 179"/>
                <a:gd name="T12" fmla="*/ 0 w 126"/>
                <a:gd name="T13" fmla="*/ 1 h 179"/>
                <a:gd name="T14" fmla="*/ 0 w 126"/>
                <a:gd name="T15" fmla="*/ 1 h 179"/>
                <a:gd name="T16" fmla="*/ 0 w 126"/>
                <a:gd name="T17" fmla="*/ 1 h 179"/>
                <a:gd name="T18" fmla="*/ 0 w 126"/>
                <a:gd name="T19" fmla="*/ 1 h 179"/>
                <a:gd name="T20" fmla="*/ 0 w 126"/>
                <a:gd name="T21" fmla="*/ 1 h 179"/>
                <a:gd name="T22" fmla="*/ 0 w 126"/>
                <a:gd name="T23" fmla="*/ 1 h 179"/>
                <a:gd name="T24" fmla="*/ 0 w 126"/>
                <a:gd name="T25" fmla="*/ 1 h 179"/>
                <a:gd name="T26" fmla="*/ 0 w 126"/>
                <a:gd name="T27" fmla="*/ 1 h 179"/>
                <a:gd name="T28" fmla="*/ 0 w 126"/>
                <a:gd name="T29" fmla="*/ 1 h 179"/>
                <a:gd name="T30" fmla="*/ 0 w 126"/>
                <a:gd name="T31" fmla="*/ 1 h 179"/>
                <a:gd name="T32" fmla="*/ 0 w 126"/>
                <a:gd name="T33" fmla="*/ 1 h 179"/>
                <a:gd name="T34" fmla="*/ 0 w 126"/>
                <a:gd name="T35" fmla="*/ 1 h 179"/>
                <a:gd name="T36" fmla="*/ 0 w 126"/>
                <a:gd name="T37" fmla="*/ 1 h 179"/>
                <a:gd name="T38" fmla="*/ 0 w 126"/>
                <a:gd name="T39" fmla="*/ 1 h 179"/>
                <a:gd name="T40" fmla="*/ 0 w 126"/>
                <a:gd name="T41" fmla="*/ 1 h 179"/>
                <a:gd name="T42" fmla="*/ 0 w 126"/>
                <a:gd name="T43" fmla="*/ 1 h 179"/>
                <a:gd name="T44" fmla="*/ 0 w 126"/>
                <a:gd name="T45" fmla="*/ 1 h 179"/>
                <a:gd name="T46" fmla="*/ 0 w 126"/>
                <a:gd name="T47" fmla="*/ 1 h 179"/>
                <a:gd name="T48" fmla="*/ 0 w 126"/>
                <a:gd name="T49" fmla="*/ 1 h 179"/>
                <a:gd name="T50" fmla="*/ 0 w 126"/>
                <a:gd name="T51" fmla="*/ 1 h 179"/>
                <a:gd name="T52" fmla="*/ 0 w 126"/>
                <a:gd name="T53" fmla="*/ 0 h 179"/>
                <a:gd name="T54" fmla="*/ 0 w 126"/>
                <a:gd name="T55" fmla="*/ 1 h 179"/>
                <a:gd name="T56" fmla="*/ 0 w 126"/>
                <a:gd name="T57" fmla="*/ 1 h 179"/>
                <a:gd name="T58" fmla="*/ 0 w 126"/>
                <a:gd name="T59" fmla="*/ 1 h 179"/>
                <a:gd name="T60" fmla="*/ 0 w 126"/>
                <a:gd name="T61" fmla="*/ 1 h 179"/>
                <a:gd name="T62" fmla="*/ 0 w 126"/>
                <a:gd name="T63" fmla="*/ 1 h 179"/>
                <a:gd name="T64" fmla="*/ 0 w 126"/>
                <a:gd name="T65" fmla="*/ 1 h 179"/>
                <a:gd name="T66" fmla="*/ 0 w 126"/>
                <a:gd name="T67" fmla="*/ 1 h 179"/>
                <a:gd name="T68" fmla="*/ 0 w 126"/>
                <a:gd name="T69" fmla="*/ 1 h 1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6"/>
                <a:gd name="T106" fmla="*/ 0 h 179"/>
                <a:gd name="T107" fmla="*/ 126 w 126"/>
                <a:gd name="T108" fmla="*/ 179 h 1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6" h="179">
                  <a:moveTo>
                    <a:pt x="59" y="141"/>
                  </a:moveTo>
                  <a:lnTo>
                    <a:pt x="72" y="152"/>
                  </a:lnTo>
                  <a:lnTo>
                    <a:pt x="91" y="161"/>
                  </a:lnTo>
                  <a:lnTo>
                    <a:pt x="99" y="164"/>
                  </a:lnTo>
                  <a:lnTo>
                    <a:pt x="107" y="167"/>
                  </a:lnTo>
                  <a:lnTo>
                    <a:pt x="116" y="172"/>
                  </a:lnTo>
                  <a:lnTo>
                    <a:pt x="126" y="177"/>
                  </a:lnTo>
                  <a:lnTo>
                    <a:pt x="109" y="179"/>
                  </a:lnTo>
                  <a:lnTo>
                    <a:pt x="97" y="179"/>
                  </a:lnTo>
                  <a:lnTo>
                    <a:pt x="86" y="174"/>
                  </a:lnTo>
                  <a:lnTo>
                    <a:pt x="76" y="171"/>
                  </a:lnTo>
                  <a:lnTo>
                    <a:pt x="66" y="162"/>
                  </a:lnTo>
                  <a:lnTo>
                    <a:pt x="56" y="154"/>
                  </a:lnTo>
                  <a:lnTo>
                    <a:pt x="45" y="144"/>
                  </a:lnTo>
                  <a:lnTo>
                    <a:pt x="37" y="137"/>
                  </a:lnTo>
                  <a:lnTo>
                    <a:pt x="25" y="124"/>
                  </a:lnTo>
                  <a:lnTo>
                    <a:pt x="17" y="112"/>
                  </a:lnTo>
                  <a:lnTo>
                    <a:pt x="10" y="99"/>
                  </a:lnTo>
                  <a:lnTo>
                    <a:pt x="7" y="85"/>
                  </a:lnTo>
                  <a:lnTo>
                    <a:pt x="2" y="70"/>
                  </a:lnTo>
                  <a:lnTo>
                    <a:pt x="0" y="57"/>
                  </a:lnTo>
                  <a:lnTo>
                    <a:pt x="0" y="43"/>
                  </a:lnTo>
                  <a:lnTo>
                    <a:pt x="4" y="30"/>
                  </a:lnTo>
                  <a:lnTo>
                    <a:pt x="5" y="20"/>
                  </a:lnTo>
                  <a:lnTo>
                    <a:pt x="10" y="12"/>
                  </a:lnTo>
                  <a:lnTo>
                    <a:pt x="15" y="3"/>
                  </a:lnTo>
                  <a:lnTo>
                    <a:pt x="22" y="0"/>
                  </a:lnTo>
                  <a:lnTo>
                    <a:pt x="14" y="17"/>
                  </a:lnTo>
                  <a:lnTo>
                    <a:pt x="12" y="35"/>
                  </a:lnTo>
                  <a:lnTo>
                    <a:pt x="12" y="53"/>
                  </a:lnTo>
                  <a:lnTo>
                    <a:pt x="17" y="74"/>
                  </a:lnTo>
                  <a:lnTo>
                    <a:pt x="24" y="90"/>
                  </a:lnTo>
                  <a:lnTo>
                    <a:pt x="34" y="109"/>
                  </a:lnTo>
                  <a:lnTo>
                    <a:pt x="44" y="124"/>
                  </a:lnTo>
                  <a:lnTo>
                    <a:pt x="59" y="141"/>
                  </a:lnTo>
                  <a:close/>
                </a:path>
              </a:pathLst>
            </a:custGeom>
            <a:solidFill>
              <a:srgbClr val="9F4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06" name="Freeform 105"/>
            <p:cNvSpPr>
              <a:spLocks/>
            </p:cNvSpPr>
            <p:nvPr/>
          </p:nvSpPr>
          <p:spPr bwMode="auto">
            <a:xfrm>
              <a:off x="3188" y="5657"/>
              <a:ext cx="6" cy="6"/>
            </a:xfrm>
            <a:custGeom>
              <a:avLst/>
              <a:gdLst>
                <a:gd name="T0" fmla="*/ 0 w 17"/>
                <a:gd name="T1" fmla="*/ 2 h 8"/>
                <a:gd name="T2" fmla="*/ 0 w 17"/>
                <a:gd name="T3" fmla="*/ 2 h 8"/>
                <a:gd name="T4" fmla="*/ 0 w 17"/>
                <a:gd name="T5" fmla="*/ 2 h 8"/>
                <a:gd name="T6" fmla="*/ 0 w 17"/>
                <a:gd name="T7" fmla="*/ 2 h 8"/>
                <a:gd name="T8" fmla="*/ 0 w 17"/>
                <a:gd name="T9" fmla="*/ 0 h 8"/>
                <a:gd name="T10" fmla="*/ 0 w 17"/>
                <a:gd name="T11" fmla="*/ 0 h 8"/>
                <a:gd name="T12" fmla="*/ 0 w 17"/>
                <a:gd name="T13" fmla="*/ 2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7"/>
                  </a:moveTo>
                  <a:lnTo>
                    <a:pt x="9" y="8"/>
                  </a:lnTo>
                  <a:lnTo>
                    <a:pt x="0" y="8"/>
                  </a:lnTo>
                  <a:lnTo>
                    <a:pt x="2" y="2"/>
                  </a:lnTo>
                  <a:lnTo>
                    <a:pt x="9" y="0"/>
                  </a:lnTo>
                  <a:lnTo>
                    <a:pt x="14" y="0"/>
                  </a:lnTo>
                  <a:lnTo>
                    <a:pt x="17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07" name="Freeform 106"/>
            <p:cNvSpPr>
              <a:spLocks/>
            </p:cNvSpPr>
            <p:nvPr/>
          </p:nvSpPr>
          <p:spPr bwMode="auto">
            <a:xfrm>
              <a:off x="2793" y="5660"/>
              <a:ext cx="12" cy="43"/>
            </a:xfrm>
            <a:custGeom>
              <a:avLst/>
              <a:gdLst>
                <a:gd name="T0" fmla="*/ 0 w 32"/>
                <a:gd name="T1" fmla="*/ 1 h 64"/>
                <a:gd name="T2" fmla="*/ 0 w 32"/>
                <a:gd name="T3" fmla="*/ 1 h 64"/>
                <a:gd name="T4" fmla="*/ 0 w 32"/>
                <a:gd name="T5" fmla="*/ 1 h 64"/>
                <a:gd name="T6" fmla="*/ 0 w 32"/>
                <a:gd name="T7" fmla="*/ 1 h 64"/>
                <a:gd name="T8" fmla="*/ 0 w 32"/>
                <a:gd name="T9" fmla="*/ 1 h 64"/>
                <a:gd name="T10" fmla="*/ 0 w 32"/>
                <a:gd name="T11" fmla="*/ 1 h 64"/>
                <a:gd name="T12" fmla="*/ 0 w 32"/>
                <a:gd name="T13" fmla="*/ 1 h 64"/>
                <a:gd name="T14" fmla="*/ 0 w 32"/>
                <a:gd name="T15" fmla="*/ 1 h 64"/>
                <a:gd name="T16" fmla="*/ 0 w 32"/>
                <a:gd name="T17" fmla="*/ 1 h 64"/>
                <a:gd name="T18" fmla="*/ 0 w 32"/>
                <a:gd name="T19" fmla="*/ 0 h 64"/>
                <a:gd name="T20" fmla="*/ 0 w 32"/>
                <a:gd name="T21" fmla="*/ 1 h 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2"/>
                <a:gd name="T34" fmla="*/ 0 h 64"/>
                <a:gd name="T35" fmla="*/ 32 w 32"/>
                <a:gd name="T36" fmla="*/ 64 h 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2" h="64">
                  <a:moveTo>
                    <a:pt x="32" y="5"/>
                  </a:moveTo>
                  <a:lnTo>
                    <a:pt x="24" y="18"/>
                  </a:lnTo>
                  <a:lnTo>
                    <a:pt x="17" y="33"/>
                  </a:lnTo>
                  <a:lnTo>
                    <a:pt x="9" y="48"/>
                  </a:lnTo>
                  <a:lnTo>
                    <a:pt x="2" y="64"/>
                  </a:lnTo>
                  <a:lnTo>
                    <a:pt x="0" y="47"/>
                  </a:lnTo>
                  <a:lnTo>
                    <a:pt x="5" y="32"/>
                  </a:lnTo>
                  <a:lnTo>
                    <a:pt x="12" y="17"/>
                  </a:lnTo>
                  <a:lnTo>
                    <a:pt x="20" y="2"/>
                  </a:lnTo>
                  <a:lnTo>
                    <a:pt x="25" y="0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08" name="Freeform 107"/>
            <p:cNvSpPr>
              <a:spLocks/>
            </p:cNvSpPr>
            <p:nvPr/>
          </p:nvSpPr>
          <p:spPr bwMode="auto">
            <a:xfrm>
              <a:off x="3001" y="5663"/>
              <a:ext cx="4" cy="13"/>
            </a:xfrm>
            <a:custGeom>
              <a:avLst/>
              <a:gdLst>
                <a:gd name="T0" fmla="*/ 0 w 11"/>
                <a:gd name="T1" fmla="*/ 1 h 20"/>
                <a:gd name="T2" fmla="*/ 0 w 11"/>
                <a:gd name="T3" fmla="*/ 1 h 20"/>
                <a:gd name="T4" fmla="*/ 0 w 11"/>
                <a:gd name="T5" fmla="*/ 0 h 20"/>
                <a:gd name="T6" fmla="*/ 0 w 11"/>
                <a:gd name="T7" fmla="*/ 1 h 20"/>
                <a:gd name="T8" fmla="*/ 0 w 11"/>
                <a:gd name="T9" fmla="*/ 1 h 20"/>
                <a:gd name="T10" fmla="*/ 0 w 11"/>
                <a:gd name="T11" fmla="*/ 1 h 20"/>
                <a:gd name="T12" fmla="*/ 0 w 11"/>
                <a:gd name="T13" fmla="*/ 1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"/>
                <a:gd name="T22" fmla="*/ 0 h 20"/>
                <a:gd name="T23" fmla="*/ 11 w 11"/>
                <a:gd name="T24" fmla="*/ 20 h 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" h="20">
                  <a:moveTo>
                    <a:pt x="6" y="20"/>
                  </a:moveTo>
                  <a:lnTo>
                    <a:pt x="0" y="20"/>
                  </a:lnTo>
                  <a:lnTo>
                    <a:pt x="1" y="0"/>
                  </a:lnTo>
                  <a:lnTo>
                    <a:pt x="3" y="5"/>
                  </a:lnTo>
                  <a:lnTo>
                    <a:pt x="10" y="12"/>
                  </a:lnTo>
                  <a:lnTo>
                    <a:pt x="11" y="15"/>
                  </a:lnTo>
                  <a:lnTo>
                    <a:pt x="6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09" name="Freeform 108"/>
            <p:cNvSpPr>
              <a:spLocks/>
            </p:cNvSpPr>
            <p:nvPr/>
          </p:nvSpPr>
          <p:spPr bwMode="auto">
            <a:xfrm>
              <a:off x="3491" y="5667"/>
              <a:ext cx="124" cy="70"/>
            </a:xfrm>
            <a:custGeom>
              <a:avLst/>
              <a:gdLst>
                <a:gd name="T0" fmla="*/ 0 w 331"/>
                <a:gd name="T1" fmla="*/ 1 h 105"/>
                <a:gd name="T2" fmla="*/ 0 w 331"/>
                <a:gd name="T3" fmla="*/ 1 h 105"/>
                <a:gd name="T4" fmla="*/ 0 w 331"/>
                <a:gd name="T5" fmla="*/ 1 h 105"/>
                <a:gd name="T6" fmla="*/ 0 w 331"/>
                <a:gd name="T7" fmla="*/ 1 h 105"/>
                <a:gd name="T8" fmla="*/ 0 w 331"/>
                <a:gd name="T9" fmla="*/ 1 h 105"/>
                <a:gd name="T10" fmla="*/ 0 w 331"/>
                <a:gd name="T11" fmla="*/ 1 h 105"/>
                <a:gd name="T12" fmla="*/ 0 w 331"/>
                <a:gd name="T13" fmla="*/ 1 h 105"/>
                <a:gd name="T14" fmla="*/ 0 w 331"/>
                <a:gd name="T15" fmla="*/ 1 h 105"/>
                <a:gd name="T16" fmla="*/ 0 w 331"/>
                <a:gd name="T17" fmla="*/ 1 h 105"/>
                <a:gd name="T18" fmla="*/ 0 w 331"/>
                <a:gd name="T19" fmla="*/ 1 h 105"/>
                <a:gd name="T20" fmla="*/ 0 w 331"/>
                <a:gd name="T21" fmla="*/ 1 h 105"/>
                <a:gd name="T22" fmla="*/ 0 w 331"/>
                <a:gd name="T23" fmla="*/ 1 h 105"/>
                <a:gd name="T24" fmla="*/ 0 w 331"/>
                <a:gd name="T25" fmla="*/ 1 h 105"/>
                <a:gd name="T26" fmla="*/ 0 w 331"/>
                <a:gd name="T27" fmla="*/ 1 h 105"/>
                <a:gd name="T28" fmla="*/ 0 w 331"/>
                <a:gd name="T29" fmla="*/ 1 h 105"/>
                <a:gd name="T30" fmla="*/ 0 w 331"/>
                <a:gd name="T31" fmla="*/ 1 h 105"/>
                <a:gd name="T32" fmla="*/ 0 w 331"/>
                <a:gd name="T33" fmla="*/ 1 h 105"/>
                <a:gd name="T34" fmla="*/ 0 w 331"/>
                <a:gd name="T35" fmla="*/ 1 h 105"/>
                <a:gd name="T36" fmla="*/ 0 w 331"/>
                <a:gd name="T37" fmla="*/ 1 h 105"/>
                <a:gd name="T38" fmla="*/ 0 w 331"/>
                <a:gd name="T39" fmla="*/ 1 h 105"/>
                <a:gd name="T40" fmla="*/ 0 w 331"/>
                <a:gd name="T41" fmla="*/ 1 h 105"/>
                <a:gd name="T42" fmla="*/ 0 w 331"/>
                <a:gd name="T43" fmla="*/ 1 h 105"/>
                <a:gd name="T44" fmla="*/ 0 w 331"/>
                <a:gd name="T45" fmla="*/ 1 h 105"/>
                <a:gd name="T46" fmla="*/ 0 w 331"/>
                <a:gd name="T47" fmla="*/ 1 h 105"/>
                <a:gd name="T48" fmla="*/ 0 w 331"/>
                <a:gd name="T49" fmla="*/ 1 h 105"/>
                <a:gd name="T50" fmla="*/ 0 w 331"/>
                <a:gd name="T51" fmla="*/ 1 h 105"/>
                <a:gd name="T52" fmla="*/ 0 w 331"/>
                <a:gd name="T53" fmla="*/ 1 h 105"/>
                <a:gd name="T54" fmla="*/ 0 w 331"/>
                <a:gd name="T55" fmla="*/ 1 h 105"/>
                <a:gd name="T56" fmla="*/ 0 w 331"/>
                <a:gd name="T57" fmla="*/ 1 h 105"/>
                <a:gd name="T58" fmla="*/ 0 w 331"/>
                <a:gd name="T59" fmla="*/ 1 h 105"/>
                <a:gd name="T60" fmla="*/ 0 w 331"/>
                <a:gd name="T61" fmla="*/ 1 h 105"/>
                <a:gd name="T62" fmla="*/ 0 w 331"/>
                <a:gd name="T63" fmla="*/ 1 h 105"/>
                <a:gd name="T64" fmla="*/ 0 w 331"/>
                <a:gd name="T65" fmla="*/ 1 h 105"/>
                <a:gd name="T66" fmla="*/ 0 w 331"/>
                <a:gd name="T67" fmla="*/ 1 h 105"/>
                <a:gd name="T68" fmla="*/ 0 w 331"/>
                <a:gd name="T69" fmla="*/ 1 h 105"/>
                <a:gd name="T70" fmla="*/ 0 w 331"/>
                <a:gd name="T71" fmla="*/ 1 h 105"/>
                <a:gd name="T72" fmla="*/ 0 w 331"/>
                <a:gd name="T73" fmla="*/ 1 h 105"/>
                <a:gd name="T74" fmla="*/ 0 w 331"/>
                <a:gd name="T75" fmla="*/ 1 h 105"/>
                <a:gd name="T76" fmla="*/ 0 w 331"/>
                <a:gd name="T77" fmla="*/ 1 h 105"/>
                <a:gd name="T78" fmla="*/ 0 w 331"/>
                <a:gd name="T79" fmla="*/ 1 h 105"/>
                <a:gd name="T80" fmla="*/ 0 w 331"/>
                <a:gd name="T81" fmla="*/ 1 h 105"/>
                <a:gd name="T82" fmla="*/ 0 w 331"/>
                <a:gd name="T83" fmla="*/ 1 h 105"/>
                <a:gd name="T84" fmla="*/ 0 w 331"/>
                <a:gd name="T85" fmla="*/ 1 h 105"/>
                <a:gd name="T86" fmla="*/ 0 w 331"/>
                <a:gd name="T87" fmla="*/ 1 h 105"/>
                <a:gd name="T88" fmla="*/ 0 w 331"/>
                <a:gd name="T89" fmla="*/ 1 h 105"/>
                <a:gd name="T90" fmla="*/ 0 w 331"/>
                <a:gd name="T91" fmla="*/ 1 h 105"/>
                <a:gd name="T92" fmla="*/ 0 w 331"/>
                <a:gd name="T93" fmla="*/ 0 h 105"/>
                <a:gd name="T94" fmla="*/ 0 w 331"/>
                <a:gd name="T95" fmla="*/ 1 h 105"/>
                <a:gd name="T96" fmla="*/ 0 w 331"/>
                <a:gd name="T97" fmla="*/ 1 h 105"/>
                <a:gd name="T98" fmla="*/ 0 w 331"/>
                <a:gd name="T99" fmla="*/ 1 h 105"/>
                <a:gd name="T100" fmla="*/ 0 w 331"/>
                <a:gd name="T101" fmla="*/ 1 h 105"/>
                <a:gd name="T102" fmla="*/ 0 w 331"/>
                <a:gd name="T103" fmla="*/ 1 h 105"/>
                <a:gd name="T104" fmla="*/ 0 w 331"/>
                <a:gd name="T105" fmla="*/ 1 h 105"/>
                <a:gd name="T106" fmla="*/ 0 w 331"/>
                <a:gd name="T107" fmla="*/ 1 h 105"/>
                <a:gd name="T108" fmla="*/ 0 w 331"/>
                <a:gd name="T109" fmla="*/ 1 h 10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31"/>
                <a:gd name="T166" fmla="*/ 0 h 105"/>
                <a:gd name="T167" fmla="*/ 331 w 331"/>
                <a:gd name="T168" fmla="*/ 105 h 10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31" h="105">
                  <a:moveTo>
                    <a:pt x="328" y="87"/>
                  </a:moveTo>
                  <a:lnTo>
                    <a:pt x="331" y="104"/>
                  </a:lnTo>
                  <a:lnTo>
                    <a:pt x="290" y="104"/>
                  </a:lnTo>
                  <a:lnTo>
                    <a:pt x="249" y="105"/>
                  </a:lnTo>
                  <a:lnTo>
                    <a:pt x="207" y="104"/>
                  </a:lnTo>
                  <a:lnTo>
                    <a:pt x="167" y="104"/>
                  </a:lnTo>
                  <a:lnTo>
                    <a:pt x="125" y="102"/>
                  </a:lnTo>
                  <a:lnTo>
                    <a:pt x="83" y="102"/>
                  </a:lnTo>
                  <a:lnTo>
                    <a:pt x="41" y="102"/>
                  </a:lnTo>
                  <a:lnTo>
                    <a:pt x="0" y="105"/>
                  </a:lnTo>
                  <a:lnTo>
                    <a:pt x="1" y="95"/>
                  </a:lnTo>
                  <a:lnTo>
                    <a:pt x="5" y="87"/>
                  </a:lnTo>
                  <a:lnTo>
                    <a:pt x="5" y="77"/>
                  </a:lnTo>
                  <a:lnTo>
                    <a:pt x="10" y="69"/>
                  </a:lnTo>
                  <a:lnTo>
                    <a:pt x="28" y="69"/>
                  </a:lnTo>
                  <a:lnTo>
                    <a:pt x="48" y="69"/>
                  </a:lnTo>
                  <a:lnTo>
                    <a:pt x="67" y="67"/>
                  </a:lnTo>
                  <a:lnTo>
                    <a:pt x="85" y="65"/>
                  </a:lnTo>
                  <a:lnTo>
                    <a:pt x="102" y="62"/>
                  </a:lnTo>
                  <a:lnTo>
                    <a:pt x="120" y="62"/>
                  </a:lnTo>
                  <a:lnTo>
                    <a:pt x="139" y="60"/>
                  </a:lnTo>
                  <a:lnTo>
                    <a:pt x="159" y="62"/>
                  </a:lnTo>
                  <a:lnTo>
                    <a:pt x="152" y="57"/>
                  </a:lnTo>
                  <a:lnTo>
                    <a:pt x="15" y="57"/>
                  </a:lnTo>
                  <a:lnTo>
                    <a:pt x="10" y="49"/>
                  </a:lnTo>
                  <a:lnTo>
                    <a:pt x="15" y="38"/>
                  </a:lnTo>
                  <a:lnTo>
                    <a:pt x="28" y="37"/>
                  </a:lnTo>
                  <a:lnTo>
                    <a:pt x="43" y="37"/>
                  </a:lnTo>
                  <a:lnTo>
                    <a:pt x="58" y="35"/>
                  </a:lnTo>
                  <a:lnTo>
                    <a:pt x="73" y="35"/>
                  </a:lnTo>
                  <a:lnTo>
                    <a:pt x="88" y="33"/>
                  </a:lnTo>
                  <a:lnTo>
                    <a:pt x="103" y="33"/>
                  </a:lnTo>
                  <a:lnTo>
                    <a:pt x="119" y="32"/>
                  </a:lnTo>
                  <a:lnTo>
                    <a:pt x="134" y="30"/>
                  </a:lnTo>
                  <a:lnTo>
                    <a:pt x="127" y="25"/>
                  </a:lnTo>
                  <a:lnTo>
                    <a:pt x="122" y="23"/>
                  </a:lnTo>
                  <a:lnTo>
                    <a:pt x="114" y="23"/>
                  </a:lnTo>
                  <a:lnTo>
                    <a:pt x="110" y="23"/>
                  </a:lnTo>
                  <a:lnTo>
                    <a:pt x="97" y="23"/>
                  </a:lnTo>
                  <a:lnTo>
                    <a:pt x="85" y="25"/>
                  </a:lnTo>
                  <a:lnTo>
                    <a:pt x="73" y="25"/>
                  </a:lnTo>
                  <a:lnTo>
                    <a:pt x="63" y="27"/>
                  </a:lnTo>
                  <a:lnTo>
                    <a:pt x="51" y="25"/>
                  </a:lnTo>
                  <a:lnTo>
                    <a:pt x="40" y="25"/>
                  </a:lnTo>
                  <a:lnTo>
                    <a:pt x="28" y="23"/>
                  </a:lnTo>
                  <a:lnTo>
                    <a:pt x="18" y="23"/>
                  </a:lnTo>
                  <a:lnTo>
                    <a:pt x="25" y="0"/>
                  </a:lnTo>
                  <a:lnTo>
                    <a:pt x="63" y="3"/>
                  </a:lnTo>
                  <a:lnTo>
                    <a:pt x="105" y="7"/>
                  </a:lnTo>
                  <a:lnTo>
                    <a:pt x="145" y="7"/>
                  </a:lnTo>
                  <a:lnTo>
                    <a:pt x="187" y="12"/>
                  </a:lnTo>
                  <a:lnTo>
                    <a:pt x="226" y="18"/>
                  </a:lnTo>
                  <a:lnTo>
                    <a:pt x="263" y="32"/>
                  </a:lnTo>
                  <a:lnTo>
                    <a:pt x="298" y="54"/>
                  </a:lnTo>
                  <a:lnTo>
                    <a:pt x="328" y="87"/>
                  </a:lnTo>
                  <a:close/>
                </a:path>
              </a:pathLst>
            </a:custGeom>
            <a:solidFill>
              <a:srgbClr val="BF80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10" name="Freeform 109"/>
            <p:cNvSpPr>
              <a:spLocks/>
            </p:cNvSpPr>
            <p:nvPr/>
          </p:nvSpPr>
          <p:spPr bwMode="auto">
            <a:xfrm>
              <a:off x="2720" y="5672"/>
              <a:ext cx="51" cy="64"/>
            </a:xfrm>
            <a:custGeom>
              <a:avLst/>
              <a:gdLst>
                <a:gd name="T0" fmla="*/ 0 w 136"/>
                <a:gd name="T1" fmla="*/ 0 h 97"/>
                <a:gd name="T2" fmla="*/ 0 w 136"/>
                <a:gd name="T3" fmla="*/ 1 h 97"/>
                <a:gd name="T4" fmla="*/ 0 w 136"/>
                <a:gd name="T5" fmla="*/ 1 h 97"/>
                <a:gd name="T6" fmla="*/ 0 w 136"/>
                <a:gd name="T7" fmla="*/ 1 h 97"/>
                <a:gd name="T8" fmla="*/ 0 w 136"/>
                <a:gd name="T9" fmla="*/ 1 h 97"/>
                <a:gd name="T10" fmla="*/ 0 w 136"/>
                <a:gd name="T11" fmla="*/ 1 h 97"/>
                <a:gd name="T12" fmla="*/ 0 w 136"/>
                <a:gd name="T13" fmla="*/ 1 h 97"/>
                <a:gd name="T14" fmla="*/ 0 w 136"/>
                <a:gd name="T15" fmla="*/ 1 h 97"/>
                <a:gd name="T16" fmla="*/ 0 w 136"/>
                <a:gd name="T17" fmla="*/ 1 h 97"/>
                <a:gd name="T18" fmla="*/ 0 w 136"/>
                <a:gd name="T19" fmla="*/ 1 h 97"/>
                <a:gd name="T20" fmla="*/ 0 w 136"/>
                <a:gd name="T21" fmla="*/ 1 h 97"/>
                <a:gd name="T22" fmla="*/ 0 w 136"/>
                <a:gd name="T23" fmla="*/ 1 h 97"/>
                <a:gd name="T24" fmla="*/ 0 w 136"/>
                <a:gd name="T25" fmla="*/ 1 h 97"/>
                <a:gd name="T26" fmla="*/ 0 w 136"/>
                <a:gd name="T27" fmla="*/ 1 h 97"/>
                <a:gd name="T28" fmla="*/ 0 w 136"/>
                <a:gd name="T29" fmla="*/ 1 h 97"/>
                <a:gd name="T30" fmla="*/ 0 w 136"/>
                <a:gd name="T31" fmla="*/ 1 h 97"/>
                <a:gd name="T32" fmla="*/ 0 w 136"/>
                <a:gd name="T33" fmla="*/ 1 h 97"/>
                <a:gd name="T34" fmla="*/ 0 w 136"/>
                <a:gd name="T35" fmla="*/ 0 h 9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6"/>
                <a:gd name="T55" fmla="*/ 0 h 97"/>
                <a:gd name="T56" fmla="*/ 136 w 136"/>
                <a:gd name="T57" fmla="*/ 97 h 9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6" h="97">
                  <a:moveTo>
                    <a:pt x="136" y="0"/>
                  </a:moveTo>
                  <a:lnTo>
                    <a:pt x="121" y="13"/>
                  </a:lnTo>
                  <a:lnTo>
                    <a:pt x="105" y="26"/>
                  </a:lnTo>
                  <a:lnTo>
                    <a:pt x="89" y="40"/>
                  </a:lnTo>
                  <a:lnTo>
                    <a:pt x="72" y="53"/>
                  </a:lnTo>
                  <a:lnTo>
                    <a:pt x="54" y="63"/>
                  </a:lnTo>
                  <a:lnTo>
                    <a:pt x="38" y="75"/>
                  </a:lnTo>
                  <a:lnTo>
                    <a:pt x="20" y="85"/>
                  </a:lnTo>
                  <a:lnTo>
                    <a:pt x="5" y="97"/>
                  </a:lnTo>
                  <a:lnTo>
                    <a:pt x="0" y="92"/>
                  </a:lnTo>
                  <a:lnTo>
                    <a:pt x="15" y="78"/>
                  </a:lnTo>
                  <a:lnTo>
                    <a:pt x="32" y="67"/>
                  </a:lnTo>
                  <a:lnTo>
                    <a:pt x="48" y="53"/>
                  </a:lnTo>
                  <a:lnTo>
                    <a:pt x="65" y="42"/>
                  </a:lnTo>
                  <a:lnTo>
                    <a:pt x="80" y="30"/>
                  </a:lnTo>
                  <a:lnTo>
                    <a:pt x="99" y="18"/>
                  </a:lnTo>
                  <a:lnTo>
                    <a:pt x="116" y="8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11" name="Freeform 110"/>
            <p:cNvSpPr>
              <a:spLocks/>
            </p:cNvSpPr>
            <p:nvPr/>
          </p:nvSpPr>
          <p:spPr bwMode="auto">
            <a:xfrm>
              <a:off x="2489" y="5697"/>
              <a:ext cx="93" cy="44"/>
            </a:xfrm>
            <a:custGeom>
              <a:avLst/>
              <a:gdLst>
                <a:gd name="T0" fmla="*/ 0 w 244"/>
                <a:gd name="T1" fmla="*/ 1 h 66"/>
                <a:gd name="T2" fmla="*/ 0 w 244"/>
                <a:gd name="T3" fmla="*/ 1 h 66"/>
                <a:gd name="T4" fmla="*/ 0 w 244"/>
                <a:gd name="T5" fmla="*/ 1 h 66"/>
                <a:gd name="T6" fmla="*/ 0 w 244"/>
                <a:gd name="T7" fmla="*/ 1 h 66"/>
                <a:gd name="T8" fmla="*/ 0 w 244"/>
                <a:gd name="T9" fmla="*/ 1 h 66"/>
                <a:gd name="T10" fmla="*/ 0 w 244"/>
                <a:gd name="T11" fmla="*/ 1 h 66"/>
                <a:gd name="T12" fmla="*/ 0 w 244"/>
                <a:gd name="T13" fmla="*/ 1 h 66"/>
                <a:gd name="T14" fmla="*/ 0 w 244"/>
                <a:gd name="T15" fmla="*/ 1 h 66"/>
                <a:gd name="T16" fmla="*/ 0 w 244"/>
                <a:gd name="T17" fmla="*/ 1 h 66"/>
                <a:gd name="T18" fmla="*/ 0 w 244"/>
                <a:gd name="T19" fmla="*/ 1 h 66"/>
                <a:gd name="T20" fmla="*/ 0 w 244"/>
                <a:gd name="T21" fmla="*/ 1 h 66"/>
                <a:gd name="T22" fmla="*/ 0 w 244"/>
                <a:gd name="T23" fmla="*/ 1 h 66"/>
                <a:gd name="T24" fmla="*/ 0 w 244"/>
                <a:gd name="T25" fmla="*/ 1 h 66"/>
                <a:gd name="T26" fmla="*/ 0 w 244"/>
                <a:gd name="T27" fmla="*/ 1 h 66"/>
                <a:gd name="T28" fmla="*/ 0 w 244"/>
                <a:gd name="T29" fmla="*/ 1 h 66"/>
                <a:gd name="T30" fmla="*/ 0 w 244"/>
                <a:gd name="T31" fmla="*/ 1 h 66"/>
                <a:gd name="T32" fmla="*/ 0 w 244"/>
                <a:gd name="T33" fmla="*/ 1 h 66"/>
                <a:gd name="T34" fmla="*/ 0 w 244"/>
                <a:gd name="T35" fmla="*/ 1 h 66"/>
                <a:gd name="T36" fmla="*/ 0 w 244"/>
                <a:gd name="T37" fmla="*/ 0 h 66"/>
                <a:gd name="T38" fmla="*/ 0 w 244"/>
                <a:gd name="T39" fmla="*/ 0 h 66"/>
                <a:gd name="T40" fmla="*/ 0 w 244"/>
                <a:gd name="T41" fmla="*/ 1 h 66"/>
                <a:gd name="T42" fmla="*/ 0 w 244"/>
                <a:gd name="T43" fmla="*/ 1 h 66"/>
                <a:gd name="T44" fmla="*/ 0 w 244"/>
                <a:gd name="T45" fmla="*/ 1 h 6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44"/>
                <a:gd name="T70" fmla="*/ 0 h 66"/>
                <a:gd name="T71" fmla="*/ 244 w 244"/>
                <a:gd name="T72" fmla="*/ 66 h 6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44" h="66">
                  <a:moveTo>
                    <a:pt x="140" y="20"/>
                  </a:moveTo>
                  <a:lnTo>
                    <a:pt x="154" y="7"/>
                  </a:lnTo>
                  <a:lnTo>
                    <a:pt x="169" y="4"/>
                  </a:lnTo>
                  <a:lnTo>
                    <a:pt x="181" y="9"/>
                  </a:lnTo>
                  <a:lnTo>
                    <a:pt x="192" y="20"/>
                  </a:lnTo>
                  <a:lnTo>
                    <a:pt x="202" y="32"/>
                  </a:lnTo>
                  <a:lnTo>
                    <a:pt x="216" y="45"/>
                  </a:lnTo>
                  <a:lnTo>
                    <a:pt x="228" y="57"/>
                  </a:lnTo>
                  <a:lnTo>
                    <a:pt x="244" y="66"/>
                  </a:lnTo>
                  <a:lnTo>
                    <a:pt x="30" y="66"/>
                  </a:lnTo>
                  <a:lnTo>
                    <a:pt x="23" y="54"/>
                  </a:lnTo>
                  <a:lnTo>
                    <a:pt x="16" y="44"/>
                  </a:lnTo>
                  <a:lnTo>
                    <a:pt x="10" y="34"/>
                  </a:lnTo>
                  <a:lnTo>
                    <a:pt x="0" y="29"/>
                  </a:lnTo>
                  <a:lnTo>
                    <a:pt x="10" y="22"/>
                  </a:lnTo>
                  <a:lnTo>
                    <a:pt x="21" y="17"/>
                  </a:lnTo>
                  <a:lnTo>
                    <a:pt x="33" y="10"/>
                  </a:lnTo>
                  <a:lnTo>
                    <a:pt x="47" y="5"/>
                  </a:lnTo>
                  <a:lnTo>
                    <a:pt x="57" y="0"/>
                  </a:lnTo>
                  <a:lnTo>
                    <a:pt x="70" y="0"/>
                  </a:lnTo>
                  <a:lnTo>
                    <a:pt x="80" y="5"/>
                  </a:lnTo>
                  <a:lnTo>
                    <a:pt x="93" y="17"/>
                  </a:lnTo>
                  <a:lnTo>
                    <a:pt x="140" y="20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512" name="Freeform 111"/>
            <p:cNvSpPr>
              <a:spLocks/>
            </p:cNvSpPr>
            <p:nvPr/>
          </p:nvSpPr>
          <p:spPr bwMode="auto">
            <a:xfrm>
              <a:off x="3499" y="5720"/>
              <a:ext cx="16" cy="3"/>
            </a:xfrm>
            <a:custGeom>
              <a:avLst/>
              <a:gdLst>
                <a:gd name="T0" fmla="*/ 0 w 44"/>
                <a:gd name="T1" fmla="*/ 1 h 5"/>
                <a:gd name="T2" fmla="*/ 0 w 44"/>
                <a:gd name="T3" fmla="*/ 1 h 5"/>
                <a:gd name="T4" fmla="*/ 0 w 44"/>
                <a:gd name="T5" fmla="*/ 1 h 5"/>
                <a:gd name="T6" fmla="*/ 0 w 44"/>
                <a:gd name="T7" fmla="*/ 1 h 5"/>
                <a:gd name="T8" fmla="*/ 0 w 44"/>
                <a:gd name="T9" fmla="*/ 0 h 5"/>
                <a:gd name="T10" fmla="*/ 0 w 44"/>
                <a:gd name="T11" fmla="*/ 1 h 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5"/>
                <a:gd name="T20" fmla="*/ 44 w 44"/>
                <a:gd name="T21" fmla="*/ 5 h 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5">
                  <a:moveTo>
                    <a:pt x="44" y="1"/>
                  </a:moveTo>
                  <a:lnTo>
                    <a:pt x="32" y="5"/>
                  </a:lnTo>
                  <a:lnTo>
                    <a:pt x="22" y="5"/>
                  </a:lnTo>
                  <a:lnTo>
                    <a:pt x="8" y="1"/>
                  </a:lnTo>
                  <a:lnTo>
                    <a:pt x="0" y="0"/>
                  </a:lnTo>
                  <a:lnTo>
                    <a:pt x="44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4" name="Group 113"/>
          <p:cNvGrpSpPr>
            <a:grpSpLocks/>
          </p:cNvGrpSpPr>
          <p:nvPr/>
        </p:nvGrpSpPr>
        <p:grpSpPr bwMode="auto">
          <a:xfrm rot="722190">
            <a:off x="2647950" y="5962650"/>
            <a:ext cx="304800" cy="685800"/>
            <a:chOff x="1728" y="3696"/>
            <a:chExt cx="192" cy="432"/>
          </a:xfrm>
        </p:grpSpPr>
        <p:sp>
          <p:nvSpPr>
            <p:cNvPr id="18458" name="Rectangle 114"/>
            <p:cNvSpPr>
              <a:spLocks noChangeArrowheads="1"/>
            </p:cNvSpPr>
            <p:nvPr/>
          </p:nvSpPr>
          <p:spPr bwMode="auto">
            <a:xfrm>
              <a:off x="1728" y="3696"/>
              <a:ext cx="19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459" name="Line 115"/>
            <p:cNvSpPr>
              <a:spLocks noChangeShapeType="1"/>
            </p:cNvSpPr>
            <p:nvPr/>
          </p:nvSpPr>
          <p:spPr bwMode="auto">
            <a:xfrm>
              <a:off x="1728" y="3924"/>
              <a:ext cx="192" cy="1"/>
            </a:xfrm>
            <a:prstGeom prst="line">
              <a:avLst/>
            </a:prstGeom>
            <a:noFill/>
            <a:ln w="12700" cap="sq">
              <a:solidFill>
                <a:srgbClr val="FF33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60" name="Oval 116"/>
            <p:cNvSpPr>
              <a:spLocks noChangeArrowheads="1"/>
            </p:cNvSpPr>
            <p:nvPr/>
          </p:nvSpPr>
          <p:spPr bwMode="auto">
            <a:xfrm>
              <a:off x="1752" y="3732"/>
              <a:ext cx="144" cy="144"/>
            </a:xfrm>
            <a:prstGeom prst="ellipse">
              <a:avLst/>
            </a:prstGeom>
            <a:solidFill>
              <a:srgbClr val="FF33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467062" name="Oval 118"/>
          <p:cNvSpPr>
            <a:spLocks noChangeArrowheads="1"/>
          </p:cNvSpPr>
          <p:nvPr/>
        </p:nvSpPr>
        <p:spPr bwMode="auto">
          <a:xfrm>
            <a:off x="2647950" y="6362700"/>
            <a:ext cx="228600" cy="228600"/>
          </a:xfrm>
          <a:prstGeom prst="ellipse">
            <a:avLst/>
          </a:prstGeom>
          <a:solidFill>
            <a:srgbClr val="FF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grpSp>
        <p:nvGrpSpPr>
          <p:cNvPr id="5" name="Group 119"/>
          <p:cNvGrpSpPr>
            <a:grpSpLocks/>
          </p:cNvGrpSpPr>
          <p:nvPr/>
        </p:nvGrpSpPr>
        <p:grpSpPr bwMode="auto">
          <a:xfrm rot="722190">
            <a:off x="3048000" y="6019800"/>
            <a:ext cx="304800" cy="685800"/>
            <a:chOff x="1728" y="3696"/>
            <a:chExt cx="192" cy="432"/>
          </a:xfrm>
        </p:grpSpPr>
        <p:sp>
          <p:nvSpPr>
            <p:cNvPr id="18455" name="Rectangle 120"/>
            <p:cNvSpPr>
              <a:spLocks noChangeArrowheads="1"/>
            </p:cNvSpPr>
            <p:nvPr/>
          </p:nvSpPr>
          <p:spPr bwMode="auto">
            <a:xfrm>
              <a:off x="1728" y="3696"/>
              <a:ext cx="192" cy="432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456" name="Line 121"/>
            <p:cNvSpPr>
              <a:spLocks noChangeShapeType="1"/>
            </p:cNvSpPr>
            <p:nvPr/>
          </p:nvSpPr>
          <p:spPr bwMode="auto">
            <a:xfrm>
              <a:off x="1728" y="3924"/>
              <a:ext cx="192" cy="1"/>
            </a:xfrm>
            <a:prstGeom prst="line">
              <a:avLst/>
            </a:prstGeom>
            <a:noFill/>
            <a:ln w="12700" cap="sq">
              <a:solidFill>
                <a:srgbClr val="FF33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7" name="Oval 122"/>
            <p:cNvSpPr>
              <a:spLocks noChangeArrowheads="1"/>
            </p:cNvSpPr>
            <p:nvPr/>
          </p:nvSpPr>
          <p:spPr bwMode="auto">
            <a:xfrm>
              <a:off x="1752" y="3732"/>
              <a:ext cx="144" cy="144"/>
            </a:xfrm>
            <a:prstGeom prst="ellipse">
              <a:avLst/>
            </a:prstGeom>
            <a:solidFill>
              <a:srgbClr val="FF33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pic>
        <p:nvPicPr>
          <p:cNvPr id="467067" name="Picture 123" descr="JFOOD1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4800600"/>
            <a:ext cx="5857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124"/>
          <p:cNvGrpSpPr>
            <a:grpSpLocks/>
          </p:cNvGrpSpPr>
          <p:nvPr/>
        </p:nvGrpSpPr>
        <p:grpSpPr bwMode="auto">
          <a:xfrm>
            <a:off x="2254250" y="5943600"/>
            <a:ext cx="336550" cy="685800"/>
            <a:chOff x="959" y="4992"/>
            <a:chExt cx="159" cy="576"/>
          </a:xfrm>
        </p:grpSpPr>
        <p:sp>
          <p:nvSpPr>
            <p:cNvPr id="18452" name="Rectangle 125"/>
            <p:cNvSpPr>
              <a:spLocks noChangeArrowheads="1"/>
            </p:cNvSpPr>
            <p:nvPr/>
          </p:nvSpPr>
          <p:spPr bwMode="auto">
            <a:xfrm rot="-868423">
              <a:off x="972" y="4992"/>
              <a:ext cx="144" cy="576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453" name="Line 126"/>
            <p:cNvSpPr>
              <a:spLocks noChangeShapeType="1"/>
            </p:cNvSpPr>
            <p:nvPr/>
          </p:nvSpPr>
          <p:spPr bwMode="auto">
            <a:xfrm rot="-868423">
              <a:off x="974" y="5295"/>
              <a:ext cx="144" cy="1"/>
            </a:xfrm>
            <a:prstGeom prst="line">
              <a:avLst/>
            </a:prstGeom>
            <a:noFill/>
            <a:ln w="12700" cap="sq">
              <a:solidFill>
                <a:srgbClr val="FF33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4" name="Oval 127"/>
            <p:cNvSpPr>
              <a:spLocks noChangeArrowheads="1"/>
            </p:cNvSpPr>
            <p:nvPr/>
          </p:nvSpPr>
          <p:spPr bwMode="auto">
            <a:xfrm rot="-868423">
              <a:off x="959" y="5040"/>
              <a:ext cx="46" cy="141"/>
            </a:xfrm>
            <a:prstGeom prst="ellipse">
              <a:avLst/>
            </a:prstGeom>
            <a:solidFill>
              <a:srgbClr val="FF33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467072" name="Oval 128"/>
          <p:cNvSpPr>
            <a:spLocks noChangeArrowheads="1"/>
          </p:cNvSpPr>
          <p:nvPr/>
        </p:nvSpPr>
        <p:spPr bwMode="auto">
          <a:xfrm rot="-868423">
            <a:off x="2341563" y="6400800"/>
            <a:ext cx="96837" cy="168275"/>
          </a:xfrm>
          <a:prstGeom prst="ellipse">
            <a:avLst/>
          </a:prstGeom>
          <a:solidFill>
            <a:srgbClr val="FF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67073" name="Oval 129"/>
          <p:cNvSpPr>
            <a:spLocks noChangeArrowheads="1"/>
          </p:cNvSpPr>
          <p:nvPr/>
        </p:nvSpPr>
        <p:spPr bwMode="auto">
          <a:xfrm rot="-868423">
            <a:off x="2514600" y="6384925"/>
            <a:ext cx="96838" cy="168275"/>
          </a:xfrm>
          <a:prstGeom prst="ellipse">
            <a:avLst/>
          </a:prstGeom>
          <a:solidFill>
            <a:srgbClr val="FF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-76200"/>
            <a:ext cx="8229600" cy="1399032"/>
          </a:xfrm>
        </p:spPr>
        <p:txBody>
          <a:bodyPr/>
          <a:lstStyle/>
          <a:p>
            <a:pPr marL="457200" indent="-457200"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400" b="1" dirty="0" smtClean="0">
                <a:solidFill>
                  <a:srgbClr val="FFFF00"/>
                </a:solidFill>
                <a:effectLst/>
                <a:latin typeface="+mj-lt"/>
              </a:rPr>
              <a:t>c.  </a:t>
            </a:r>
            <a:r>
              <a:rPr lang="en-US" sz="2400" b="1" dirty="0" err="1" smtClean="0">
                <a:solidFill>
                  <a:srgbClr val="FFFF00"/>
                </a:solidFill>
                <a:effectLst/>
                <a:latin typeface="+mj-lt"/>
              </a:rPr>
              <a:t>Salah</a:t>
            </a:r>
            <a:r>
              <a:rPr lang="en-US" sz="2400" b="1" dirty="0" smtClean="0"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/>
                <a:latin typeface="+mj-lt"/>
              </a:rPr>
              <a:t>satu</a:t>
            </a:r>
            <a:r>
              <a:rPr lang="en-US" sz="2400" b="1" dirty="0" smtClean="0"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/>
                <a:latin typeface="+mj-lt"/>
              </a:rPr>
              <a:t>pihak</a:t>
            </a:r>
            <a:r>
              <a:rPr lang="en-US" sz="2400" b="1" dirty="0" smtClean="0"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/>
                <a:latin typeface="+mj-lt"/>
              </a:rPr>
              <a:t>meninggalkan</a:t>
            </a:r>
            <a:r>
              <a:rPr lang="en-US" sz="2400" b="1" dirty="0" smtClean="0"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/>
                <a:latin typeface="+mj-lt"/>
              </a:rPr>
              <a:t>pihak</a:t>
            </a:r>
            <a:r>
              <a:rPr lang="en-US" sz="2400" b="1" dirty="0" smtClean="0">
                <a:solidFill>
                  <a:srgbClr val="FFFF00"/>
                </a:solidFill>
                <a:effectLst/>
                <a:latin typeface="+mj-lt"/>
              </a:rPr>
              <a:t> lain </a:t>
            </a:r>
            <a:r>
              <a:rPr lang="en-US" sz="2400" b="1" dirty="0" err="1" smtClean="0">
                <a:solidFill>
                  <a:srgbClr val="FFFF00"/>
                </a:solidFill>
                <a:effectLst/>
                <a:latin typeface="+mj-lt"/>
              </a:rPr>
              <a:t>selama</a:t>
            </a:r>
            <a:r>
              <a:rPr lang="en-US" sz="2400" b="1" dirty="0" smtClean="0">
                <a:solidFill>
                  <a:srgbClr val="FFFF00"/>
                </a:solidFill>
                <a:effectLst/>
                <a:latin typeface="+mj-lt"/>
              </a:rPr>
              <a:t> 2 (</a:t>
            </a:r>
            <a:r>
              <a:rPr lang="en-US" sz="2400" b="1" dirty="0" err="1" smtClean="0">
                <a:solidFill>
                  <a:srgbClr val="FFFF00"/>
                </a:solidFill>
                <a:effectLst/>
                <a:latin typeface="+mj-lt"/>
              </a:rPr>
              <a:t>dua</a:t>
            </a:r>
            <a:r>
              <a:rPr lang="en-US" sz="2400" b="1" dirty="0" smtClean="0">
                <a:solidFill>
                  <a:srgbClr val="FFFF00"/>
                </a:solidFill>
                <a:effectLst/>
                <a:latin typeface="+mj-lt"/>
              </a:rPr>
              <a:t>) </a:t>
            </a:r>
            <a:r>
              <a:rPr lang="en-US" sz="2400" b="1" dirty="0" err="1" smtClean="0">
                <a:solidFill>
                  <a:srgbClr val="FFFF00"/>
                </a:solidFill>
                <a:effectLst/>
                <a:latin typeface="+mj-lt"/>
              </a:rPr>
              <a:t>tahun</a:t>
            </a:r>
            <a:r>
              <a:rPr lang="en-US" sz="2400" b="1" dirty="0" smtClean="0"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/>
                <a:latin typeface="+mj-lt"/>
              </a:rPr>
              <a:t>berturut-turut</a:t>
            </a:r>
            <a:r>
              <a:rPr lang="en-US" sz="2400" b="1" dirty="0" smtClean="0"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/>
                <a:latin typeface="+mj-lt"/>
              </a:rPr>
              <a:t>tanpa</a:t>
            </a:r>
            <a:r>
              <a:rPr lang="en-US" sz="2400" b="1" dirty="0" smtClean="0"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/>
                <a:latin typeface="+mj-lt"/>
              </a:rPr>
              <a:t>ijin</a:t>
            </a:r>
            <a:r>
              <a:rPr lang="en-US" sz="2400" b="1" dirty="0" smtClean="0"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/>
                <a:latin typeface="+mj-lt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/>
                <a:latin typeface="+mj-lt"/>
              </a:rPr>
              <a:t>tanpa</a:t>
            </a:r>
            <a:r>
              <a:rPr lang="en-US" sz="2400" b="1" dirty="0" smtClean="0"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/>
                <a:latin typeface="+mj-lt"/>
              </a:rPr>
              <a:t>alasan</a:t>
            </a:r>
            <a:r>
              <a:rPr lang="en-US" sz="2400" b="1" dirty="0" smtClean="0">
                <a:solidFill>
                  <a:srgbClr val="FFFF00"/>
                </a:solidFill>
                <a:effectLst/>
                <a:latin typeface="+mj-lt"/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  <a:effectLst/>
                <a:latin typeface="+mj-lt"/>
              </a:rPr>
              <a:t>syah</a:t>
            </a:r>
            <a:r>
              <a:rPr lang="en-US" sz="2400" b="1" dirty="0" smtClean="0">
                <a:solidFill>
                  <a:srgbClr val="FFFF00"/>
                </a:solidFill>
                <a:effectLst/>
                <a:latin typeface="+mj-lt"/>
              </a:rPr>
              <a:t>;</a:t>
            </a:r>
          </a:p>
        </p:txBody>
      </p:sp>
      <p:sp>
        <p:nvSpPr>
          <p:cNvPr id="469028" name="Rectangle 36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6800"/>
            <a:ext cx="8229600" cy="1676400"/>
          </a:xfrm>
        </p:spPr>
        <p:txBody>
          <a:bodyPr/>
          <a:lstStyle/>
          <a:p>
            <a:pPr marL="457200" indent="-457200" algn="just" eaLnBrk="1" hangingPunct="1">
              <a:buClr>
                <a:schemeClr val="tx1"/>
              </a:buClr>
              <a:buSzTx/>
              <a:buFontTx/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d</a:t>
            </a:r>
            <a:r>
              <a:rPr lang="en-US" b="1" dirty="0" smtClean="0">
                <a:solidFill>
                  <a:srgbClr val="FFFF00"/>
                </a:solidFill>
                <a:latin typeface="Century Gothic" pitchFamily="34" charset="0"/>
              </a:rPr>
              <a:t>.	</a:t>
            </a:r>
            <a:r>
              <a:rPr lang="en-US" sz="2400" b="1" dirty="0" err="1" smtClean="0">
                <a:solidFill>
                  <a:srgbClr val="FFFF00"/>
                </a:solidFill>
                <a:latin typeface="Century Gothic" pitchFamily="34" charset="0"/>
              </a:rPr>
              <a:t>Salah</a:t>
            </a: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entury Gothic" pitchFamily="34" charset="0"/>
              </a:rPr>
              <a:t>satu</a:t>
            </a: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entury Gothic" pitchFamily="34" charset="0"/>
              </a:rPr>
              <a:t>pihak</a:t>
            </a: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entury Gothic" pitchFamily="34" charset="0"/>
              </a:rPr>
              <a:t>mendapat</a:t>
            </a: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entury Gothic" pitchFamily="34" charset="0"/>
              </a:rPr>
              <a:t>hukuman</a:t>
            </a: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entury Gothic" pitchFamily="34" charset="0"/>
              </a:rPr>
              <a:t>penjara</a:t>
            </a: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 5 (lima) </a:t>
            </a:r>
            <a:r>
              <a:rPr lang="en-US" sz="2400" b="1" dirty="0" err="1" smtClean="0">
                <a:solidFill>
                  <a:srgbClr val="FFFF00"/>
                </a:solidFill>
                <a:latin typeface="Century Gothic" pitchFamily="34" charset="0"/>
              </a:rPr>
              <a:t>tahun</a:t>
            </a: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entury Gothic" pitchFamily="34" charset="0"/>
              </a:rPr>
              <a:t>atau</a:t>
            </a: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entury Gothic" pitchFamily="34" charset="0"/>
              </a:rPr>
              <a:t>hukuman</a:t>
            </a: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  <a:latin typeface="Century Gothic" pitchFamily="34" charset="0"/>
              </a:rPr>
              <a:t>lebih</a:t>
            </a: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entury Gothic" pitchFamily="34" charset="0"/>
              </a:rPr>
              <a:t>berat</a:t>
            </a: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entury Gothic" pitchFamily="34" charset="0"/>
              </a:rPr>
              <a:t>secara</a:t>
            </a: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entury Gothic" pitchFamily="34" charset="0"/>
              </a:rPr>
              <a:t>terus</a:t>
            </a: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entury Gothic" pitchFamily="34" charset="0"/>
              </a:rPr>
              <a:t>menerus</a:t>
            </a: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entury Gothic" pitchFamily="34" charset="0"/>
              </a:rPr>
              <a:t>setelah</a:t>
            </a: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entury Gothic" pitchFamily="34" charset="0"/>
              </a:rPr>
              <a:t>perkawinan</a:t>
            </a: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entury Gothic" pitchFamily="34" charset="0"/>
              </a:rPr>
              <a:t>berlangsung</a:t>
            </a:r>
            <a:r>
              <a:rPr lang="en-US" sz="2400" b="1" dirty="0" smtClean="0">
                <a:solidFill>
                  <a:srgbClr val="FFFF00"/>
                </a:solidFill>
                <a:latin typeface="Century Gothic" pitchFamily="34" charset="0"/>
              </a:rPr>
              <a:t>;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9966B300-96CF-48C8-9573-6C94947CA16A}" type="slidenum">
              <a:rPr lang="en-US" sz="1200" smtClean="0">
                <a:solidFill>
                  <a:schemeClr val="tx1"/>
                </a:solidFill>
              </a:rPr>
              <a:pPr/>
              <a:t>13</a:t>
            </a:fld>
            <a:endParaRPr lang="en-US" sz="1200" smtClean="0">
              <a:solidFill>
                <a:schemeClr val="tx1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1000" y="1619250"/>
            <a:ext cx="8153400" cy="3486150"/>
            <a:chOff x="240" y="864"/>
            <a:chExt cx="4320" cy="2317"/>
          </a:xfrm>
        </p:grpSpPr>
        <p:sp>
          <p:nvSpPr>
            <p:cNvPr id="19462" name="Rectangle 6"/>
            <p:cNvSpPr>
              <a:spLocks noChangeArrowheads="1"/>
            </p:cNvSpPr>
            <p:nvPr/>
          </p:nvSpPr>
          <p:spPr bwMode="auto">
            <a:xfrm>
              <a:off x="912" y="864"/>
              <a:ext cx="3648" cy="1728"/>
            </a:xfrm>
            <a:prstGeom prst="rect">
              <a:avLst/>
            </a:prstGeom>
            <a:solidFill>
              <a:srgbClr val="FFFF99"/>
            </a:solidFill>
            <a:ln w="76200" cap="sq" cmpd="tri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pic>
          <p:nvPicPr>
            <p:cNvPr id="19463" name="Picture 7" descr="CRCTR30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52" y="1056"/>
              <a:ext cx="799" cy="1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1824" y="864"/>
              <a:ext cx="0" cy="168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1632" y="1632"/>
              <a:ext cx="144" cy="28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1680" y="1776"/>
              <a:ext cx="48" cy="4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1632" y="864"/>
              <a:ext cx="0" cy="168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1440" y="864"/>
              <a:ext cx="0" cy="168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1248" y="876"/>
              <a:ext cx="0" cy="168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0" name="Line 14"/>
            <p:cNvSpPr>
              <a:spLocks noChangeShapeType="1"/>
            </p:cNvSpPr>
            <p:nvPr/>
          </p:nvSpPr>
          <p:spPr bwMode="auto">
            <a:xfrm>
              <a:off x="1068" y="876"/>
              <a:ext cx="0" cy="168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>
              <a:off x="912" y="1368"/>
              <a:ext cx="864" cy="0"/>
            </a:xfrm>
            <a:prstGeom prst="line">
              <a:avLst/>
            </a:prstGeom>
            <a:noFill/>
            <a:ln w="57150" cap="sq" cmpd="thinThick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>
              <a:off x="912" y="1620"/>
              <a:ext cx="864" cy="0"/>
            </a:xfrm>
            <a:prstGeom prst="line">
              <a:avLst/>
            </a:prstGeom>
            <a:noFill/>
            <a:ln w="57150" cap="sq" cmpd="thinThick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>
              <a:off x="936" y="1956"/>
              <a:ext cx="864" cy="0"/>
            </a:xfrm>
            <a:prstGeom prst="line">
              <a:avLst/>
            </a:prstGeom>
            <a:noFill/>
            <a:ln w="57150" cap="sq" cmpd="thinThick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>
              <a:off x="912" y="2208"/>
              <a:ext cx="864" cy="0"/>
            </a:xfrm>
            <a:prstGeom prst="line">
              <a:avLst/>
            </a:prstGeom>
            <a:noFill/>
            <a:ln w="57150" cap="sq" cmpd="thinThick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5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3600" y="960"/>
              <a:ext cx="750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 cap="sq">
                    <a:noFill/>
                    <a:round/>
                    <a:headEnd type="none" w="sm" len="sm"/>
                    <a:tailEnd type="none" w="sm" len="sm"/>
                  </a:ln>
                  <a:solidFill>
                    <a:srgbClr val="FF3300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Rutan </a:t>
              </a:r>
            </a:p>
          </p:txBody>
        </p:sp>
        <p:pic>
          <p:nvPicPr>
            <p:cNvPr id="19476" name="Picture 20" descr="CRCTR58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44" y="1392"/>
              <a:ext cx="752" cy="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7" name="Line 21"/>
            <p:cNvSpPr>
              <a:spLocks noChangeShapeType="1"/>
            </p:cNvSpPr>
            <p:nvPr/>
          </p:nvSpPr>
          <p:spPr bwMode="auto">
            <a:xfrm>
              <a:off x="2352" y="864"/>
              <a:ext cx="0" cy="168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>
              <a:off x="2160" y="876"/>
              <a:ext cx="0" cy="168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>
              <a:off x="1980" y="876"/>
              <a:ext cx="0" cy="168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0" name="Line 24"/>
            <p:cNvSpPr>
              <a:spLocks noChangeShapeType="1"/>
            </p:cNvSpPr>
            <p:nvPr/>
          </p:nvSpPr>
          <p:spPr bwMode="auto">
            <a:xfrm>
              <a:off x="2916" y="864"/>
              <a:ext cx="0" cy="168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1" name="Line 25"/>
            <p:cNvSpPr>
              <a:spLocks noChangeShapeType="1"/>
            </p:cNvSpPr>
            <p:nvPr/>
          </p:nvSpPr>
          <p:spPr bwMode="auto">
            <a:xfrm>
              <a:off x="2724" y="876"/>
              <a:ext cx="0" cy="168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2" name="Line 26"/>
            <p:cNvSpPr>
              <a:spLocks noChangeShapeType="1"/>
            </p:cNvSpPr>
            <p:nvPr/>
          </p:nvSpPr>
          <p:spPr bwMode="auto">
            <a:xfrm>
              <a:off x="2544" y="876"/>
              <a:ext cx="0" cy="168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3" name="Line 27"/>
            <p:cNvSpPr>
              <a:spLocks noChangeShapeType="1"/>
            </p:cNvSpPr>
            <p:nvPr/>
          </p:nvSpPr>
          <p:spPr bwMode="auto">
            <a:xfrm>
              <a:off x="3456" y="864"/>
              <a:ext cx="0" cy="168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4" name="Line 28"/>
            <p:cNvSpPr>
              <a:spLocks noChangeShapeType="1"/>
            </p:cNvSpPr>
            <p:nvPr/>
          </p:nvSpPr>
          <p:spPr bwMode="auto">
            <a:xfrm>
              <a:off x="3264" y="876"/>
              <a:ext cx="0" cy="168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5" name="Line 29"/>
            <p:cNvSpPr>
              <a:spLocks noChangeShapeType="1"/>
            </p:cNvSpPr>
            <p:nvPr/>
          </p:nvSpPr>
          <p:spPr bwMode="auto">
            <a:xfrm>
              <a:off x="3084" y="876"/>
              <a:ext cx="0" cy="168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6" name="Line 30"/>
            <p:cNvSpPr>
              <a:spLocks noChangeShapeType="1"/>
            </p:cNvSpPr>
            <p:nvPr/>
          </p:nvSpPr>
          <p:spPr bwMode="auto">
            <a:xfrm>
              <a:off x="3972" y="864"/>
              <a:ext cx="0" cy="168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7" name="Line 31"/>
            <p:cNvSpPr>
              <a:spLocks noChangeShapeType="1"/>
            </p:cNvSpPr>
            <p:nvPr/>
          </p:nvSpPr>
          <p:spPr bwMode="auto">
            <a:xfrm>
              <a:off x="3780" y="876"/>
              <a:ext cx="0" cy="168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8" name="Line 32"/>
            <p:cNvSpPr>
              <a:spLocks noChangeShapeType="1"/>
            </p:cNvSpPr>
            <p:nvPr/>
          </p:nvSpPr>
          <p:spPr bwMode="auto">
            <a:xfrm>
              <a:off x="3600" y="876"/>
              <a:ext cx="0" cy="168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9" name="Line 33"/>
            <p:cNvSpPr>
              <a:spLocks noChangeShapeType="1"/>
            </p:cNvSpPr>
            <p:nvPr/>
          </p:nvSpPr>
          <p:spPr bwMode="auto">
            <a:xfrm>
              <a:off x="4416" y="864"/>
              <a:ext cx="0" cy="168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90" name="Line 34"/>
            <p:cNvSpPr>
              <a:spLocks noChangeShapeType="1"/>
            </p:cNvSpPr>
            <p:nvPr/>
          </p:nvSpPr>
          <p:spPr bwMode="auto">
            <a:xfrm>
              <a:off x="4224" y="876"/>
              <a:ext cx="0" cy="1680"/>
            </a:xfrm>
            <a:prstGeom prst="line">
              <a:avLst/>
            </a:prstGeom>
            <a:noFill/>
            <a:ln w="76200" cap="sq" cmpd="tri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pic>
          <p:nvPicPr>
            <p:cNvPr id="19491" name="Picture 35" descr="A6POL0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0" y="912"/>
              <a:ext cx="1152" cy="2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1752600"/>
            <a:ext cx="5486400" cy="4191000"/>
          </a:xfrm>
        </p:spPr>
        <p:txBody>
          <a:bodyPr/>
          <a:lstStyle/>
          <a:p>
            <a:pPr marL="457200" indent="-457200" algn="just" eaLnBrk="1" hangingPunct="1">
              <a:buClr>
                <a:schemeClr val="tx1"/>
              </a:buClr>
              <a:buSzTx/>
              <a:buFontTx/>
              <a:buNone/>
            </a:pPr>
            <a:r>
              <a:rPr lang="en-US" sz="2400" dirty="0" smtClean="0">
                <a:solidFill>
                  <a:srgbClr val="FFFF00"/>
                </a:solidFill>
                <a:latin typeface="Century Gothic" pitchFamily="34" charset="0"/>
              </a:rPr>
              <a:t>e.	</a:t>
            </a:r>
            <a:r>
              <a:rPr lang="en-US" sz="2400" dirty="0" err="1" smtClean="0">
                <a:solidFill>
                  <a:srgbClr val="FFFF00"/>
                </a:solidFill>
                <a:latin typeface="Century Gothic" pitchFamily="34" charset="0"/>
              </a:rPr>
              <a:t>Salah</a:t>
            </a:r>
            <a:r>
              <a:rPr lang="en-US" sz="2400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entury Gothic" pitchFamily="34" charset="0"/>
              </a:rPr>
              <a:t>satu</a:t>
            </a:r>
            <a:r>
              <a:rPr lang="en-US" sz="2400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entury Gothic" pitchFamily="34" charset="0"/>
              </a:rPr>
              <a:t>pihak</a:t>
            </a:r>
            <a:r>
              <a:rPr lang="en-US" sz="2400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entury Gothic" pitchFamily="34" charset="0"/>
              </a:rPr>
              <a:t>melakukan</a:t>
            </a:r>
            <a:r>
              <a:rPr lang="en-US" sz="2400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entury Gothic" pitchFamily="34" charset="0"/>
              </a:rPr>
              <a:t>kekejaman</a:t>
            </a:r>
            <a:r>
              <a:rPr lang="en-US" sz="2400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entury Gothic" pitchFamily="34" charset="0"/>
              </a:rPr>
              <a:t>atau</a:t>
            </a:r>
            <a:r>
              <a:rPr lang="en-US" sz="2400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entury Gothic" pitchFamily="34" charset="0"/>
              </a:rPr>
              <a:t>penganiayaan</a:t>
            </a:r>
            <a:r>
              <a:rPr lang="en-US" sz="2400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entury Gothic" pitchFamily="34" charset="0"/>
              </a:rPr>
              <a:t>berat</a:t>
            </a:r>
            <a:r>
              <a:rPr lang="en-US" sz="2400" dirty="0" smtClean="0">
                <a:solidFill>
                  <a:srgbClr val="FFFF00"/>
                </a:solidFill>
                <a:latin typeface="Century Gothic" pitchFamily="34" charset="0"/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  <a:latin typeface="Century Gothic" pitchFamily="34" charset="0"/>
              </a:rPr>
              <a:t>membahayakan</a:t>
            </a:r>
            <a:r>
              <a:rPr lang="en-US" sz="2400" dirty="0" smtClean="0">
                <a:solidFill>
                  <a:srgbClr val="FFFF00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Century Gothic" pitchFamily="34" charset="0"/>
              </a:rPr>
              <a:t>pihak</a:t>
            </a:r>
            <a:r>
              <a:rPr lang="en-US" sz="2400" dirty="0" smtClean="0">
                <a:solidFill>
                  <a:srgbClr val="FFFF00"/>
                </a:solidFill>
                <a:latin typeface="Century Gothic" pitchFamily="34" charset="0"/>
              </a:rPr>
              <a:t> lain;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CB5088F6-D8C5-4846-AB80-2B560AC7DA6E}" type="slidenum">
              <a:rPr lang="en-US" sz="1200" smtClean="0">
                <a:solidFill>
                  <a:schemeClr val="tx1"/>
                </a:solidFill>
              </a:rPr>
              <a:pPr/>
              <a:t>14</a:t>
            </a:fld>
            <a:endParaRPr lang="en-US" sz="1200" smtClean="0">
              <a:solidFill>
                <a:schemeClr val="tx1"/>
              </a:solidFill>
            </a:endParaRPr>
          </a:p>
        </p:txBody>
      </p:sp>
      <p:pic>
        <p:nvPicPr>
          <p:cNvPr id="471044" name="Picture 4" descr="IB1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288" y="742950"/>
            <a:ext cx="2133600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45" name="Picture 5" descr="PEOPL87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12938" y="1292225"/>
            <a:ext cx="1236662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38200" y="0"/>
            <a:ext cx="1652588" cy="768350"/>
            <a:chOff x="573" y="0"/>
            <a:chExt cx="1150" cy="545"/>
          </a:xfrm>
        </p:grpSpPr>
        <p:sp>
          <p:nvSpPr>
            <p:cNvPr id="20498" name="AutoShape 7"/>
            <p:cNvSpPr>
              <a:spLocks noChangeArrowheads="1"/>
            </p:cNvSpPr>
            <p:nvPr/>
          </p:nvSpPr>
          <p:spPr bwMode="auto">
            <a:xfrm>
              <a:off x="573" y="0"/>
              <a:ext cx="1024" cy="545"/>
            </a:xfrm>
            <a:prstGeom prst="cloudCallout">
              <a:avLst>
                <a:gd name="adj1" fmla="val -43750"/>
                <a:gd name="adj2" fmla="val 7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 eaLnBrk="1" hangingPunct="1"/>
              <a:endParaRPr lang="en-GB">
                <a:latin typeface="Arial" charset="0"/>
              </a:endParaRPr>
            </a:p>
          </p:txBody>
        </p:sp>
        <p:sp>
          <p:nvSpPr>
            <p:cNvPr id="20499" name="Text Box 8"/>
            <p:cNvSpPr txBox="1">
              <a:spLocks noChangeArrowheads="1"/>
            </p:cNvSpPr>
            <p:nvPr/>
          </p:nvSpPr>
          <p:spPr bwMode="auto">
            <a:xfrm>
              <a:off x="787" y="152"/>
              <a:ext cx="936" cy="26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b="1">
                  <a:solidFill>
                    <a:srgbClr val="CCFFCC"/>
                  </a:solidFill>
                  <a:latin typeface="Arial" charset="0"/>
                </a:rPr>
                <a:t>Ciiiaaat…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762250" y="279400"/>
            <a:ext cx="2216150" cy="1009650"/>
            <a:chOff x="2492" y="218"/>
            <a:chExt cx="1264" cy="584"/>
          </a:xfrm>
        </p:grpSpPr>
        <p:sp>
          <p:nvSpPr>
            <p:cNvPr id="20496" name="AutoShape 10"/>
            <p:cNvSpPr>
              <a:spLocks noChangeArrowheads="1"/>
            </p:cNvSpPr>
            <p:nvPr/>
          </p:nvSpPr>
          <p:spPr bwMode="auto">
            <a:xfrm>
              <a:off x="2492" y="218"/>
              <a:ext cx="1264" cy="544"/>
            </a:xfrm>
            <a:prstGeom prst="cloudCallout">
              <a:avLst>
                <a:gd name="adj1" fmla="val -44935"/>
                <a:gd name="adj2" fmla="val 70037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 eaLnBrk="1" hangingPunct="1"/>
              <a:endParaRPr lang="en-GB">
                <a:latin typeface="Arial" charset="0"/>
              </a:endParaRPr>
            </a:p>
          </p:txBody>
        </p:sp>
        <p:sp>
          <p:nvSpPr>
            <p:cNvPr id="20497" name="Text Box 11"/>
            <p:cNvSpPr txBox="1">
              <a:spLocks noChangeArrowheads="1"/>
            </p:cNvSpPr>
            <p:nvPr/>
          </p:nvSpPr>
          <p:spPr bwMode="auto">
            <a:xfrm>
              <a:off x="2663" y="272"/>
              <a:ext cx="852" cy="53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b="1">
                  <a:solidFill>
                    <a:srgbClr val="CCFFCC"/>
                  </a:solidFill>
                  <a:latin typeface="Arial" charset="0"/>
                </a:rPr>
                <a:t>Kabuur..!!! Dari pada jontor</a:t>
              </a:r>
            </a:p>
          </p:txBody>
        </p:sp>
      </p:grpSp>
      <p:sp>
        <p:nvSpPr>
          <p:cNvPr id="471053" name="Rectangle 13"/>
          <p:cNvSpPr>
            <a:spLocks noChangeArrowheads="1"/>
          </p:cNvSpPr>
          <p:nvPr/>
        </p:nvSpPr>
        <p:spPr bwMode="auto">
          <a:xfrm>
            <a:off x="152400" y="4038600"/>
            <a:ext cx="4800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2000" dirty="0">
              <a:solidFill>
                <a:srgbClr val="FFFF00"/>
              </a:solidFill>
              <a:latin typeface="Verdana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r>
              <a:rPr lang="en-US" sz="2200" dirty="0">
                <a:solidFill>
                  <a:srgbClr val="FFFF00"/>
                </a:solidFill>
                <a:latin typeface="Verdana" pitchFamily="34" charset="0"/>
              </a:rPr>
              <a:t>f.	</a:t>
            </a:r>
            <a:r>
              <a:rPr lang="en-US" sz="2200" dirty="0" err="1">
                <a:solidFill>
                  <a:srgbClr val="FFFF00"/>
                </a:solidFill>
                <a:latin typeface="Verdana" pitchFamily="34" charset="0"/>
              </a:rPr>
              <a:t>Antara</a:t>
            </a:r>
            <a:r>
              <a:rPr lang="en-US" sz="22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Verdana" pitchFamily="34" charset="0"/>
              </a:rPr>
              <a:t>suami</a:t>
            </a:r>
            <a:r>
              <a:rPr lang="en-US" sz="22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Verdana" pitchFamily="34" charset="0"/>
              </a:rPr>
              <a:t>isteri</a:t>
            </a:r>
            <a:r>
              <a:rPr lang="en-US" sz="22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Verdana" pitchFamily="34" charset="0"/>
              </a:rPr>
              <a:t>terus</a:t>
            </a:r>
            <a:r>
              <a:rPr lang="en-US" sz="22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Verdana" pitchFamily="34" charset="0"/>
              </a:rPr>
              <a:t>menerus</a:t>
            </a:r>
            <a:r>
              <a:rPr lang="en-US" sz="22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Verdana" pitchFamily="34" charset="0"/>
              </a:rPr>
              <a:t>terjadi</a:t>
            </a:r>
            <a:r>
              <a:rPr lang="en-US" sz="22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Verdana" pitchFamily="34" charset="0"/>
              </a:rPr>
              <a:t>perse-lisihan</a:t>
            </a:r>
            <a:r>
              <a:rPr lang="en-US" sz="2200" dirty="0">
                <a:solidFill>
                  <a:srgbClr val="FFFF00"/>
                </a:solidFill>
                <a:latin typeface="Verdana" pitchFamily="34" charset="0"/>
              </a:rPr>
              <a:t> &amp; </a:t>
            </a:r>
            <a:r>
              <a:rPr lang="en-US" sz="2200" dirty="0" err="1">
                <a:solidFill>
                  <a:srgbClr val="FFFF00"/>
                </a:solidFill>
                <a:latin typeface="Verdana" pitchFamily="34" charset="0"/>
              </a:rPr>
              <a:t>pertengkaran</a:t>
            </a:r>
            <a:r>
              <a:rPr lang="en-US" sz="22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Verdana" pitchFamily="34" charset="0"/>
              </a:rPr>
              <a:t>dan</a:t>
            </a:r>
            <a:r>
              <a:rPr lang="en-US" sz="22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Verdana" pitchFamily="34" charset="0"/>
              </a:rPr>
              <a:t>tidak</a:t>
            </a:r>
            <a:r>
              <a:rPr lang="en-US" sz="22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Verdana" pitchFamily="34" charset="0"/>
              </a:rPr>
              <a:t>ada</a:t>
            </a:r>
            <a:r>
              <a:rPr lang="en-US" sz="22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Verdana" pitchFamily="34" charset="0"/>
              </a:rPr>
              <a:t>harapan</a:t>
            </a:r>
            <a:r>
              <a:rPr lang="en-US" sz="22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Verdana" pitchFamily="34" charset="0"/>
              </a:rPr>
              <a:t>untuk</a:t>
            </a:r>
            <a:r>
              <a:rPr lang="en-US" sz="22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Verdana" pitchFamily="34" charset="0"/>
              </a:rPr>
              <a:t>hidup</a:t>
            </a:r>
            <a:r>
              <a:rPr lang="en-US" sz="22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Verdana" pitchFamily="34" charset="0"/>
              </a:rPr>
              <a:t>rukun</a:t>
            </a:r>
            <a:r>
              <a:rPr lang="en-US" sz="22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Verdana" pitchFamily="34" charset="0"/>
              </a:rPr>
              <a:t>lagi</a:t>
            </a:r>
            <a:r>
              <a:rPr lang="en-US" sz="22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Verdana" pitchFamily="34" charset="0"/>
              </a:rPr>
              <a:t>dalam</a:t>
            </a:r>
            <a:r>
              <a:rPr lang="en-US" sz="22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Verdana" pitchFamily="34" charset="0"/>
              </a:rPr>
              <a:t>rumah</a:t>
            </a:r>
            <a:r>
              <a:rPr lang="en-US" sz="22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Verdana" pitchFamily="34" charset="0"/>
              </a:rPr>
              <a:t>tangga</a:t>
            </a:r>
            <a:r>
              <a:rPr lang="en-US" sz="2200" dirty="0">
                <a:solidFill>
                  <a:srgbClr val="FFFF00"/>
                </a:solidFill>
                <a:latin typeface="Verdana" pitchFamily="34" charset="0"/>
              </a:rPr>
              <a:t>. </a:t>
            </a:r>
          </a:p>
        </p:txBody>
      </p:sp>
      <p:pic>
        <p:nvPicPr>
          <p:cNvPr id="471054" name="Picture 14" descr="A0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4157663"/>
            <a:ext cx="1674813" cy="27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55" name="Picture 15" descr="CRCTR1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92888" y="4514850"/>
            <a:ext cx="2449512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56" name="Text Box 16"/>
          <p:cNvSpPr txBox="1">
            <a:spLocks noChangeArrowheads="1"/>
          </p:cNvSpPr>
          <p:nvPr/>
        </p:nvSpPr>
        <p:spPr bwMode="auto">
          <a:xfrm>
            <a:off x="5638800" y="3048000"/>
            <a:ext cx="2514600" cy="9540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400">
                <a:solidFill>
                  <a:srgbClr val="FFFF66"/>
                </a:solidFill>
                <a:latin typeface="Arial" charset="0"/>
              </a:rPr>
              <a:t>Hu..Waa…</a:t>
            </a:r>
          </a:p>
          <a:p>
            <a:pPr algn="ctr" eaLnBrk="1" hangingPunct="1"/>
            <a:r>
              <a:rPr lang="en-US" sz="1400">
                <a:solidFill>
                  <a:srgbClr val="FFFF66"/>
                </a:solidFill>
                <a:latin typeface="Arial" charset="0"/>
              </a:rPr>
              <a:t>ceraikan aku</a:t>
            </a:r>
          </a:p>
          <a:p>
            <a:pPr algn="ctr" eaLnBrk="1" hangingPunct="1"/>
            <a:r>
              <a:rPr lang="en-US" sz="1400">
                <a:solidFill>
                  <a:srgbClr val="FFFF66"/>
                </a:solidFill>
                <a:latin typeface="Arial" charset="0"/>
              </a:rPr>
              <a:t>Duit rakyat kamu buat selingkuh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791200" y="2895600"/>
            <a:ext cx="2438400" cy="1244600"/>
            <a:chOff x="2492" y="218"/>
            <a:chExt cx="1264" cy="544"/>
          </a:xfrm>
        </p:grpSpPr>
        <p:sp>
          <p:nvSpPr>
            <p:cNvPr id="20494" name="AutoShape 18"/>
            <p:cNvSpPr>
              <a:spLocks noChangeArrowheads="1"/>
            </p:cNvSpPr>
            <p:nvPr/>
          </p:nvSpPr>
          <p:spPr bwMode="auto">
            <a:xfrm>
              <a:off x="2492" y="218"/>
              <a:ext cx="1264" cy="544"/>
            </a:xfrm>
            <a:prstGeom prst="cloudCallout">
              <a:avLst>
                <a:gd name="adj1" fmla="val -44935"/>
                <a:gd name="adj2" fmla="val 70037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 eaLnBrk="1" hangingPunct="1"/>
              <a:endParaRPr lang="en-GB">
                <a:latin typeface="Arial" charset="0"/>
              </a:endParaRPr>
            </a:p>
          </p:txBody>
        </p:sp>
        <p:sp>
          <p:nvSpPr>
            <p:cNvPr id="20495" name="Text Box 19"/>
            <p:cNvSpPr txBox="1">
              <a:spLocks noChangeArrowheads="1"/>
            </p:cNvSpPr>
            <p:nvPr/>
          </p:nvSpPr>
          <p:spPr bwMode="auto">
            <a:xfrm>
              <a:off x="2663" y="272"/>
              <a:ext cx="851" cy="13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 </a:t>
              </a:r>
            </a:p>
          </p:txBody>
        </p:sp>
      </p:grpSp>
      <p:sp>
        <p:nvSpPr>
          <p:cNvPr id="471060" name="Text Box 20"/>
          <p:cNvSpPr txBox="1">
            <a:spLocks noChangeArrowheads="1"/>
          </p:cNvSpPr>
          <p:nvPr/>
        </p:nvSpPr>
        <p:spPr bwMode="auto">
          <a:xfrm>
            <a:off x="7391400" y="4038600"/>
            <a:ext cx="1727200" cy="52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400">
                <a:solidFill>
                  <a:srgbClr val="FFFF66"/>
                </a:solidFill>
                <a:latin typeface="Arial" charset="0"/>
              </a:rPr>
              <a:t>BRENGSEK</a:t>
            </a:r>
          </a:p>
          <a:p>
            <a:pPr algn="ctr" eaLnBrk="1" hangingPunct="1"/>
            <a:r>
              <a:rPr lang="en-US" sz="1400">
                <a:solidFill>
                  <a:srgbClr val="FFFF66"/>
                </a:solidFill>
                <a:latin typeface="Arial" charset="0"/>
              </a:rPr>
              <a:t>KAMU 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743200"/>
            <a:ext cx="8153400" cy="3276600"/>
          </a:xfrm>
          <a:noFill/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ClrTx/>
              <a:buSzPct val="100000"/>
              <a:buFontTx/>
              <a:buAutoNum type="arabicPeriod"/>
            </a:pPr>
            <a:r>
              <a:rPr lang="en-US" sz="2400" b="1" dirty="0" err="1" smtClean="0">
                <a:latin typeface="Century Gothic" pitchFamily="34" charset="0"/>
              </a:rPr>
              <a:t>Tidak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bertentangan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dengan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ajaran</a:t>
            </a:r>
            <a:r>
              <a:rPr lang="en-US" sz="2400" b="1" dirty="0" smtClean="0">
                <a:latin typeface="Century Gothic" pitchFamily="34" charset="0"/>
              </a:rPr>
              <a:t>/Agama yang </a:t>
            </a:r>
            <a:r>
              <a:rPr lang="en-US" sz="2400" b="1" dirty="0" err="1" smtClean="0">
                <a:latin typeface="Century Gothic" pitchFamily="34" charset="0"/>
              </a:rPr>
              <a:t>dianutnya</a:t>
            </a:r>
            <a:r>
              <a:rPr lang="en-US" sz="2400" b="1" dirty="0" smtClean="0">
                <a:latin typeface="Century Gothic" pitchFamily="34" charset="0"/>
              </a:rPr>
              <a:t>/</a:t>
            </a:r>
            <a:r>
              <a:rPr lang="en-US" sz="2400" b="1" dirty="0" err="1" smtClean="0">
                <a:latin typeface="Century Gothic" pitchFamily="34" charset="0"/>
              </a:rPr>
              <a:t>Kepercayaan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terhadap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Tuhan</a:t>
            </a:r>
            <a:r>
              <a:rPr lang="en-US" sz="2400" b="1" dirty="0" smtClean="0">
                <a:latin typeface="Century Gothic" pitchFamily="34" charset="0"/>
              </a:rPr>
              <a:t> YME;</a:t>
            </a:r>
          </a:p>
          <a:p>
            <a:pPr marL="609600" indent="-609600" algn="just" eaLnBrk="1" hangingPunct="1">
              <a:lnSpc>
                <a:spcPct val="80000"/>
              </a:lnSpc>
              <a:buClrTx/>
              <a:buSzPct val="100000"/>
              <a:buFontTx/>
              <a:buAutoNum type="arabicPeriod"/>
            </a:pPr>
            <a:r>
              <a:rPr lang="en-US" sz="2400" b="1" dirty="0" smtClean="0">
                <a:latin typeface="Century Gothic" pitchFamily="34" charset="0"/>
              </a:rPr>
              <a:t>Ada </a:t>
            </a:r>
            <a:r>
              <a:rPr lang="en-US" sz="2400" b="1" dirty="0" err="1" smtClean="0">
                <a:latin typeface="Century Gothic" pitchFamily="34" charset="0"/>
              </a:rPr>
              <a:t>alasan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id-ID" sz="2400" b="1" dirty="0" smtClean="0">
                <a:latin typeface="Century Gothic" pitchFamily="34" charset="0"/>
              </a:rPr>
              <a:t>perceraian </a:t>
            </a:r>
            <a:r>
              <a:rPr lang="en-US" sz="2400" b="1" dirty="0" err="1" smtClean="0">
                <a:latin typeface="Century Gothic" pitchFamily="34" charset="0"/>
              </a:rPr>
              <a:t>sebagaimana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dimaksud</a:t>
            </a:r>
            <a:r>
              <a:rPr lang="en-US" sz="2400" b="1" dirty="0" smtClean="0">
                <a:latin typeface="Century Gothic" pitchFamily="34" charset="0"/>
              </a:rPr>
              <a:t> di </a:t>
            </a:r>
            <a:r>
              <a:rPr lang="en-US" sz="2400" b="1" dirty="0" err="1" smtClean="0">
                <a:latin typeface="Century Gothic" pitchFamily="34" charset="0"/>
              </a:rPr>
              <a:t>atas</a:t>
            </a:r>
            <a:r>
              <a:rPr lang="en-US" sz="2400" b="1" dirty="0" smtClean="0">
                <a:latin typeface="Century Gothic" pitchFamily="34" charset="0"/>
              </a:rPr>
              <a:t> (a-f);</a:t>
            </a:r>
          </a:p>
          <a:p>
            <a:pPr marL="609600" indent="-609600" algn="just" eaLnBrk="1" hangingPunct="1">
              <a:lnSpc>
                <a:spcPct val="80000"/>
              </a:lnSpc>
              <a:buClrTx/>
              <a:buSzPct val="100000"/>
              <a:buFontTx/>
              <a:buAutoNum type="arabicPeriod"/>
            </a:pPr>
            <a:r>
              <a:rPr lang="en-US" sz="2400" b="1" dirty="0" err="1" smtClean="0">
                <a:latin typeface="Century Gothic" pitchFamily="34" charset="0"/>
              </a:rPr>
              <a:t>Tidak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bertentangan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dengan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peraturan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perundang-undangan</a:t>
            </a:r>
            <a:r>
              <a:rPr lang="en-US" sz="2400" b="1" dirty="0" smtClean="0">
                <a:latin typeface="Century Gothic" pitchFamily="34" charset="0"/>
              </a:rPr>
              <a:t> yang </a:t>
            </a:r>
            <a:r>
              <a:rPr lang="en-US" sz="2400" b="1" dirty="0" err="1" smtClean="0">
                <a:latin typeface="Century Gothic" pitchFamily="34" charset="0"/>
              </a:rPr>
              <a:t>berlaku</a:t>
            </a:r>
            <a:r>
              <a:rPr lang="en-US" sz="2400" b="1" dirty="0" smtClean="0">
                <a:latin typeface="Century Gothic" pitchFamily="34" charset="0"/>
              </a:rPr>
              <a:t>;</a:t>
            </a:r>
          </a:p>
          <a:p>
            <a:pPr marL="609600" indent="-609600" algn="just" eaLnBrk="1" hangingPunct="1">
              <a:lnSpc>
                <a:spcPct val="80000"/>
              </a:lnSpc>
              <a:buClrTx/>
              <a:buSzPct val="100000"/>
              <a:buFontTx/>
              <a:buAutoNum type="arabicPeriod"/>
            </a:pPr>
            <a:r>
              <a:rPr lang="en-US" sz="2400" b="1" dirty="0" err="1" smtClean="0">
                <a:latin typeface="Century Gothic" pitchFamily="34" charset="0"/>
              </a:rPr>
              <a:t>Alasan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perceraian</a:t>
            </a:r>
            <a:r>
              <a:rPr lang="en-US" sz="2400" b="1" dirty="0" smtClean="0">
                <a:latin typeface="Century Gothic" pitchFamily="34" charset="0"/>
              </a:rPr>
              <a:t> yang </a:t>
            </a:r>
            <a:r>
              <a:rPr lang="en-US" sz="2400" b="1" dirty="0" err="1" smtClean="0">
                <a:latin typeface="Century Gothic" pitchFamily="34" charset="0"/>
              </a:rPr>
              <a:t>dikemukakan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tidak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bertentangan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dengan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akal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sehat</a:t>
            </a:r>
            <a:r>
              <a:rPr lang="en-US" sz="2400" b="1" dirty="0" smtClean="0">
                <a:latin typeface="Century Gothic" pitchFamily="34" charset="0"/>
              </a:rPr>
              <a:t>.</a:t>
            </a:r>
            <a:r>
              <a:rPr lang="en-US" sz="2400" dirty="0" smtClean="0">
                <a:latin typeface="Century Gothic" pitchFamily="34" charset="0"/>
              </a:rPr>
              <a:t> 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60F78ACD-D1E5-4616-8850-0D504514A6F5}" type="slidenum">
              <a:rPr lang="en-US" sz="1200" smtClean="0">
                <a:solidFill>
                  <a:schemeClr val="tx1"/>
                </a:solidFill>
              </a:rPr>
              <a:pPr/>
              <a:t>15</a:t>
            </a:fld>
            <a:endParaRPr lang="en-US" sz="1200" smtClean="0">
              <a:solidFill>
                <a:schemeClr val="tx1"/>
              </a:solidFill>
            </a:endParaRP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685800" y="0"/>
            <a:ext cx="7467600" cy="2590800"/>
            <a:chOff x="432" y="0"/>
            <a:chExt cx="4704" cy="1632"/>
          </a:xfrm>
        </p:grpSpPr>
        <p:pic>
          <p:nvPicPr>
            <p:cNvPr id="21509" name="Picture 5" descr="HG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16" y="0"/>
              <a:ext cx="1543" cy="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432" y="672"/>
              <a:ext cx="4704" cy="576"/>
            </a:xfrm>
            <a:prstGeom prst="rect">
              <a:avLst/>
            </a:prstGeom>
            <a:solidFill>
              <a:srgbClr val="FFFF66"/>
            </a:solidFill>
            <a:ln w="12700" cap="sq">
              <a:solidFill>
                <a:srgbClr val="FF00FF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511" name="WordArt 7"/>
            <p:cNvSpPr>
              <a:spLocks noChangeArrowheads="1" noChangeShapeType="1" noTextEdit="1"/>
            </p:cNvSpPr>
            <p:nvPr/>
          </p:nvSpPr>
          <p:spPr bwMode="auto">
            <a:xfrm>
              <a:off x="576" y="708"/>
              <a:ext cx="4512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it-IT" sz="3600" kern="10" dirty="0">
                  <a:ln w="9525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latin typeface="Arial Black"/>
                </a:rPr>
                <a:t>Permintaan Izin </a:t>
              </a:r>
            </a:p>
            <a:p>
              <a:pPr algn="ctr">
                <a:defRPr/>
              </a:pPr>
              <a:r>
                <a:rPr lang="it-IT" sz="3600" kern="10" dirty="0">
                  <a:ln w="9525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latin typeface="Arial Black"/>
                </a:rPr>
                <a:t>Untuk Bercerai Diterima Apabila</a:t>
              </a:r>
              <a:r>
                <a:rPr lang="it-IT" sz="3600" kern="10" dirty="0">
                  <a:ln w="9525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solidFill>
                    <a:schemeClr val="bg1"/>
                  </a:solidFill>
                  <a:latin typeface="Arial Black"/>
                </a:rPr>
                <a:t> </a:t>
              </a:r>
              <a:endParaRPr lang="en-US" sz="3600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bg1"/>
                </a:solidFill>
                <a:latin typeface="Arial Black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subTitle" idx="1"/>
          </p:nvPr>
        </p:nvSpPr>
        <p:spPr>
          <a:xfrm>
            <a:off x="457200" y="327025"/>
            <a:ext cx="8229600" cy="6073775"/>
          </a:xfrm>
          <a:noFill/>
          <a:ln>
            <a:solidFill>
              <a:schemeClr val="accent2">
                <a:lumMod val="60000"/>
                <a:lumOff val="40000"/>
              </a:schemeClr>
            </a:solidFill>
            <a:round/>
          </a:ln>
        </p:spPr>
        <p:txBody>
          <a:bodyPr/>
          <a:lstStyle/>
          <a:p>
            <a:pPr indent="-442913" algn="l">
              <a:spcBef>
                <a:spcPts val="800"/>
              </a:spcBef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lang="en-US" sz="3200" b="1" dirty="0" smtClean="0">
                <a:latin typeface="Calibri" pitchFamily="34" charset="0"/>
                <a:ea typeface="SimSun" pitchFamily="2" charset="-122"/>
              </a:rPr>
              <a:t>  </a:t>
            </a:r>
            <a:r>
              <a:rPr lang="en-US" sz="3200" b="1" dirty="0" err="1" smtClean="0">
                <a:latin typeface="Calibri" pitchFamily="34" charset="0"/>
                <a:ea typeface="SimSun" pitchFamily="2" charset="-122"/>
              </a:rPr>
              <a:t>Dengan</a:t>
            </a:r>
            <a:r>
              <a:rPr lang="en-US" sz="32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3200" b="1" dirty="0" err="1" smtClean="0">
                <a:latin typeface="Calibri" pitchFamily="34" charset="0"/>
                <a:ea typeface="SimSun" pitchFamily="2" charset="-122"/>
              </a:rPr>
              <a:t>demikian</a:t>
            </a:r>
            <a:r>
              <a:rPr lang="en-US" sz="3200" b="1" dirty="0" smtClean="0">
                <a:latin typeface="Calibri" pitchFamily="34" charset="0"/>
                <a:ea typeface="SimSun" pitchFamily="2" charset="-122"/>
              </a:rPr>
              <a:t>;</a:t>
            </a:r>
          </a:p>
          <a:p>
            <a:pPr marL="514350" indent="-514350" algn="just">
              <a:spcBef>
                <a:spcPts val="650"/>
              </a:spcBef>
              <a:buClr>
                <a:schemeClr val="tx1"/>
              </a:buClr>
              <a:buSzPct val="100000"/>
              <a:buFont typeface="+mj-lt"/>
              <a:buAutoNum type="arabicPeriod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PNS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pria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yg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menikah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dgn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istri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ke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dua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,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baik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itu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yg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hanya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dilakukan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sesuai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hukum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agama (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Siri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),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maupun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yg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tlh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dicatatkan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,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sepanjang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tanpa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izin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Pjbw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, PNS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tsb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harus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dijatuhi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huk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. dis.  tk.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Berat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.</a:t>
            </a:r>
          </a:p>
          <a:p>
            <a:pPr marL="71437" indent="-514350" algn="just">
              <a:spcBef>
                <a:spcPts val="650"/>
              </a:spcBef>
              <a:buClr>
                <a:schemeClr val="tx1"/>
              </a:buClr>
              <a:buSzPct val="100000"/>
              <a:buFont typeface="+mj-lt"/>
              <a:buAutoNum type="arabicPeriod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endParaRPr lang="en-US" sz="2800" b="1" dirty="0" smtClean="0">
              <a:latin typeface="Calibri" pitchFamily="34" charset="0"/>
              <a:ea typeface="SimSun" pitchFamily="2" charset="-122"/>
            </a:endParaRPr>
          </a:p>
          <a:p>
            <a:pPr marL="514350" indent="-514350" algn="just">
              <a:spcBef>
                <a:spcPts val="650"/>
              </a:spcBef>
              <a:buClr>
                <a:schemeClr val="tx1"/>
              </a:buClr>
              <a:buSzPct val="100000"/>
              <a:buFont typeface="+mj-lt"/>
              <a:buAutoNum type="arabicPeriod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PNS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pria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yg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baru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hanya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menyatakan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Talak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kpd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istrinya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,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bila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kawin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lagi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dgn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wanita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 lain,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baik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itu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yg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hanya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dilakukan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sesuai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hukum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agama (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Siri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)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maupun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yg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tlh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dicatatkan,maka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perkawinan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tsb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merupakan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perkawinan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dgn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istri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ke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dua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,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sepanjang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tdk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minta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izin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dari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Pjbw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sebelumnya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,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maka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PNS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tsb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hrs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dijatuhi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huk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. dis. tk. </a:t>
            </a:r>
            <a:r>
              <a:rPr lang="en-US" sz="2800" b="1" dirty="0" err="1" smtClean="0">
                <a:latin typeface="Calibri" pitchFamily="34" charset="0"/>
                <a:ea typeface="SimSun" pitchFamily="2" charset="-122"/>
              </a:rPr>
              <a:t>Berat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. </a:t>
            </a: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174B62E6-6A89-4A62-B154-BB70EB62863E}" type="slidenum">
              <a:rPr lang="en-US" sz="1200" smtClean="0">
                <a:solidFill>
                  <a:schemeClr val="tx1"/>
                </a:solidFill>
              </a:rPr>
              <a:pPr/>
              <a:t>16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D7FE8356-E8B6-4422-AFD0-8CE2D043F28A}" type="slidenum">
              <a:rPr lang="en-US" sz="1200" smtClean="0">
                <a:solidFill>
                  <a:schemeClr val="tx1"/>
                </a:solidFill>
              </a:rPr>
              <a:pPr/>
              <a:t>17</a:t>
            </a:fld>
            <a:endParaRPr lang="en-US" sz="1200" smtClean="0">
              <a:solidFill>
                <a:schemeClr val="tx1"/>
              </a:solidFill>
            </a:endParaRPr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342900" y="457200"/>
            <a:ext cx="8191500" cy="5943600"/>
          </a:xfrm>
          <a:prstGeom prst="rect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pPr marL="566738" indent="-503238" algn="just">
              <a:spcBef>
                <a:spcPts val="650"/>
              </a:spcBef>
              <a:tabLst>
                <a:tab pos="566738" algn="l"/>
                <a:tab pos="1023938" algn="l"/>
                <a:tab pos="1481138" algn="l"/>
                <a:tab pos="1938338" algn="l"/>
                <a:tab pos="2395538" algn="l"/>
                <a:tab pos="2852738" algn="l"/>
                <a:tab pos="3309938" algn="l"/>
                <a:tab pos="3767138" algn="l"/>
                <a:tab pos="4224338" algn="l"/>
                <a:tab pos="4681538" algn="l"/>
                <a:tab pos="5138738" algn="l"/>
                <a:tab pos="5595938" algn="l"/>
                <a:tab pos="6053138" algn="l"/>
                <a:tab pos="6510338" algn="l"/>
                <a:tab pos="6967538" algn="l"/>
                <a:tab pos="7424738" algn="l"/>
                <a:tab pos="7881938" algn="l"/>
                <a:tab pos="8339138" algn="l"/>
                <a:tab pos="8796338" algn="l"/>
                <a:tab pos="9253538" algn="l"/>
                <a:tab pos="9710738" algn="l"/>
              </a:tabLst>
            </a:pPr>
            <a:r>
              <a:rPr lang="en-US" sz="32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3. PNS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pria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yg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nikah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dgn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wanita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yg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mengaku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Janda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,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baik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itu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pernikahan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yg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hanya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dilakukan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sesuai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hukum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agama (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Siri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)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maupun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yg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tlh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dicatatkan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,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tetapi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ke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Jandaan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wanita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tsb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baru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hanya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Talak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,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maka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pernikahan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PNS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pria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tsb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adalah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pernikahan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dgn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istri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orang lain,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maka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sepanjang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tdk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ada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izin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dari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Pjbw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, PNS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tsb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hrs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dijatuhi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huk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. dis. Tk.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Berat</a:t>
            </a:r>
            <a:r>
              <a:rPr lang="en-US" sz="2800" b="1" dirty="0" smtClean="0">
                <a:latin typeface="Calibri" pitchFamily="34" charset="0"/>
                <a:ea typeface="SimSun" pitchFamily="2" charset="-122"/>
              </a:rPr>
              <a:t>.</a:t>
            </a:r>
            <a:endParaRPr lang="id-ID" sz="2800" b="1" dirty="0" smtClean="0">
              <a:latin typeface="Calibri" pitchFamily="34" charset="0"/>
              <a:ea typeface="SimSun" pitchFamily="2" charset="-122"/>
            </a:endParaRPr>
          </a:p>
          <a:p>
            <a:pPr marL="566738" indent="-503238" algn="just">
              <a:spcBef>
                <a:spcPts val="650"/>
              </a:spcBef>
              <a:tabLst>
                <a:tab pos="566738" algn="l"/>
                <a:tab pos="1023938" algn="l"/>
                <a:tab pos="1481138" algn="l"/>
                <a:tab pos="1938338" algn="l"/>
                <a:tab pos="2395538" algn="l"/>
                <a:tab pos="2852738" algn="l"/>
                <a:tab pos="3309938" algn="l"/>
                <a:tab pos="3767138" algn="l"/>
                <a:tab pos="4224338" algn="l"/>
                <a:tab pos="4681538" algn="l"/>
                <a:tab pos="5138738" algn="l"/>
                <a:tab pos="5595938" algn="l"/>
                <a:tab pos="6053138" algn="l"/>
                <a:tab pos="6510338" algn="l"/>
                <a:tab pos="6967538" algn="l"/>
                <a:tab pos="7424738" algn="l"/>
                <a:tab pos="7881938" algn="l"/>
                <a:tab pos="8339138" algn="l"/>
                <a:tab pos="8796338" algn="l"/>
                <a:tab pos="9253538" algn="l"/>
                <a:tab pos="9710738" algn="l"/>
              </a:tabLst>
            </a:pPr>
            <a:endParaRPr lang="en-US" sz="800" b="1" dirty="0">
              <a:latin typeface="Calibri" pitchFamily="34" charset="0"/>
              <a:ea typeface="SimSun" pitchFamily="2" charset="-122"/>
            </a:endParaRPr>
          </a:p>
          <a:p>
            <a:pPr marL="566738" indent="-503238" algn="just">
              <a:spcBef>
                <a:spcPts val="650"/>
              </a:spcBef>
              <a:tabLst>
                <a:tab pos="566738" algn="l"/>
                <a:tab pos="1023938" algn="l"/>
                <a:tab pos="1481138" algn="l"/>
                <a:tab pos="1938338" algn="l"/>
                <a:tab pos="2395538" algn="l"/>
                <a:tab pos="2852738" algn="l"/>
                <a:tab pos="3309938" algn="l"/>
                <a:tab pos="3767138" algn="l"/>
                <a:tab pos="4224338" algn="l"/>
                <a:tab pos="4681538" algn="l"/>
                <a:tab pos="5138738" algn="l"/>
                <a:tab pos="5595938" algn="l"/>
                <a:tab pos="6053138" algn="l"/>
                <a:tab pos="6510338" algn="l"/>
                <a:tab pos="6967538" algn="l"/>
                <a:tab pos="7424738" algn="l"/>
                <a:tab pos="7881938" algn="l"/>
                <a:tab pos="8339138" algn="l"/>
                <a:tab pos="8796338" algn="l"/>
                <a:tab pos="9253538" algn="l"/>
                <a:tab pos="9710738" algn="l"/>
              </a:tabLst>
            </a:pPr>
            <a:r>
              <a:rPr lang="en-US" sz="2800" b="1" dirty="0">
                <a:latin typeface="Calibri" pitchFamily="34" charset="0"/>
                <a:ea typeface="SimSun" pitchFamily="2" charset="-122"/>
              </a:rPr>
              <a:t> 4.  PNS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wanita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yg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hanya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di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Talak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oleh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suaminya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,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bila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menikah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dgn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pria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lain,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baik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itu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pernikahan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hanya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dilakukan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secara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hukum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agama (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Siri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)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maupun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yg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tlh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dicatatkan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, 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maka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secara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juridis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PNS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wanita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tsb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telah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Poliandri,maka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PNS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wanita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tsb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hrs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dihuk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. dis. tk.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Berat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AD657E66-4766-44F0-B62B-015BC4AAE5AF}" type="slidenum">
              <a:rPr lang="en-US" sz="1200" smtClean="0">
                <a:solidFill>
                  <a:schemeClr val="tx1"/>
                </a:solidFill>
              </a:rPr>
              <a:pPr/>
              <a:t>18</a:t>
            </a:fld>
            <a:endParaRPr lang="en-US" sz="1200" smtClean="0">
              <a:solidFill>
                <a:schemeClr val="tx1"/>
              </a:solidFill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342900" y="381000"/>
            <a:ext cx="8420100" cy="5943600"/>
          </a:xfrm>
          <a:prstGeom prst="rect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pPr marL="342900" indent="-338138" algn="just">
              <a:spcBef>
                <a:spcPts val="650"/>
              </a:spcBef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lang="en-US" sz="2800" b="1" dirty="0">
                <a:latin typeface="Calibri" pitchFamily="34" charset="0"/>
                <a:ea typeface="SimSun" pitchFamily="2" charset="-122"/>
              </a:rPr>
              <a:t>5. PNS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wanita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yg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nikah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dgn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pria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yg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mengaku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Duda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,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baik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itu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pernikahan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yang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hanya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dilakukan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sesuai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hukum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agama (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Siri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)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maupun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yg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tlh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dicatatkan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,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tapi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ke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Dudaan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pria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tsb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baru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hanya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Talak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kpd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istrinya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,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maka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PNS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wanita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tsb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secara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juridis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adalah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istri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ke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dua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,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maka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hrs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diberhentikan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tdk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dgn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hormat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sbg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PNS. </a:t>
            </a:r>
          </a:p>
          <a:p>
            <a:pPr marL="342900" indent="-338138" algn="just">
              <a:spcBef>
                <a:spcPts val="650"/>
              </a:spcBef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endParaRPr lang="en-US" sz="2800" b="1" dirty="0">
              <a:latin typeface="Calibri" pitchFamily="34" charset="0"/>
              <a:ea typeface="SimSun" pitchFamily="2" charset="-122"/>
            </a:endParaRPr>
          </a:p>
          <a:p>
            <a:pPr marL="342900" indent="-338138" algn="just">
              <a:spcBef>
                <a:spcPts val="650"/>
              </a:spcBef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/>
            </a:pPr>
            <a:r>
              <a:rPr lang="en-US" sz="2800" b="1" dirty="0">
                <a:latin typeface="Calibri" pitchFamily="34" charset="0"/>
                <a:ea typeface="SimSun" pitchFamily="2" charset="-122"/>
              </a:rPr>
              <a:t>6. PNS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wanita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yg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nikah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dgn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pria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yg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masih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mempunyai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istri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,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baik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itu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pernikahan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yg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hanya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dilakukan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secara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hukum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agama (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Siri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)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maupun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yg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tlh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dicatatkan,maka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PNS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wanita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tsb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adalah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istri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ke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dua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,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shg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hrs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diberhentikan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tdk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dgn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hormat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</a:t>
            </a:r>
            <a:r>
              <a:rPr lang="en-US" sz="2800" b="1" dirty="0" err="1">
                <a:latin typeface="Calibri" pitchFamily="34" charset="0"/>
                <a:ea typeface="SimSun" pitchFamily="2" charset="-122"/>
              </a:rPr>
              <a:t>sbg</a:t>
            </a:r>
            <a:r>
              <a:rPr lang="en-US" sz="2800" b="1" dirty="0">
                <a:latin typeface="Calibri" pitchFamily="34" charset="0"/>
                <a:ea typeface="SimSun" pitchFamily="2" charset="-122"/>
              </a:rPr>
              <a:t> PNS.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1143000"/>
            <a:ext cx="8229600" cy="1399032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FF00"/>
                </a:solidFill>
                <a:latin typeface="+mj-lt"/>
              </a:rPr>
              <a:t>PERCERAIAN YANG SAH </a:t>
            </a:r>
            <a:r>
              <a:rPr lang="en-US" sz="4800" dirty="0" err="1" smtClean="0">
                <a:solidFill>
                  <a:srgbClr val="FFFF00"/>
                </a:solidFill>
                <a:latin typeface="+mj-lt"/>
              </a:rPr>
              <a:t>menurut</a:t>
            </a:r>
            <a:r>
              <a:rPr lang="en-US" sz="4800" dirty="0" smtClean="0">
                <a:solidFill>
                  <a:srgbClr val="FFFF00"/>
                </a:solidFill>
                <a:latin typeface="+mj-lt"/>
              </a:rPr>
              <a:t/>
            </a:r>
            <a:br>
              <a:rPr lang="en-US" sz="4800" dirty="0" smtClean="0">
                <a:solidFill>
                  <a:srgbClr val="FFFF00"/>
                </a:solidFill>
                <a:latin typeface="+mj-lt"/>
              </a:rPr>
            </a:br>
            <a:r>
              <a:rPr lang="en-US" sz="4800" dirty="0" err="1" smtClean="0">
                <a:solidFill>
                  <a:srgbClr val="FFFF00"/>
                </a:solidFill>
                <a:latin typeface="+mj-lt"/>
              </a:rPr>
              <a:t>Pasal</a:t>
            </a:r>
            <a:r>
              <a:rPr lang="en-US" sz="4800" dirty="0" smtClean="0">
                <a:solidFill>
                  <a:srgbClr val="FFFF00"/>
                </a:solidFill>
                <a:latin typeface="+mj-lt"/>
              </a:rPr>
              <a:t> 39 UU No. 1 / 1974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743200"/>
            <a:ext cx="7854696" cy="1752600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endParaRPr lang="en-US" sz="2800" dirty="0" smtClean="0">
              <a:latin typeface="Century Gothic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2800" dirty="0" err="1" smtClean="0">
                <a:latin typeface="Century Gothic" pitchFamily="34" charset="0"/>
              </a:rPr>
              <a:t>Perceraian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hanya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dapat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dilakukan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di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depan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sidang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pengadilan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setelah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pengadilan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berusaha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dan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tidak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berhasil</a:t>
            </a:r>
            <a:endParaRPr lang="en-US" sz="2800" dirty="0" smtClean="0">
              <a:latin typeface="Century Gothic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mendamaikan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keduanya</a:t>
            </a:r>
            <a:r>
              <a:rPr lang="en-US" sz="2800" dirty="0" smtClean="0">
                <a:latin typeface="Century Gothic" pitchFamily="34" charset="0"/>
              </a:rPr>
              <a:t>.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E30EB5FD-8CB9-4DE6-AB9A-6CA31480E643}" type="slidenum">
              <a:rPr lang="en-US" sz="1200" smtClean="0">
                <a:solidFill>
                  <a:schemeClr val="tx1"/>
                </a:solidFill>
              </a:rPr>
              <a:pPr/>
              <a:t>19</a:t>
            </a:fld>
            <a:endParaRPr lang="en-US" sz="1200" smtClean="0">
              <a:solidFill>
                <a:schemeClr val="tx1"/>
              </a:solidFill>
            </a:endParaRPr>
          </a:p>
        </p:txBody>
      </p:sp>
      <p:pic>
        <p:nvPicPr>
          <p:cNvPr id="503814" name="Picture 6" descr="images SLI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5862638"/>
            <a:ext cx="609600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3815" name="Picture 7" descr="HUM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5181600"/>
            <a:ext cx="29718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3816" name="AutoShape 8"/>
          <p:cNvSpPr>
            <a:spLocks noChangeArrowheads="1"/>
          </p:cNvSpPr>
          <p:nvPr/>
        </p:nvSpPr>
        <p:spPr bwMode="auto">
          <a:xfrm>
            <a:off x="7366000" y="4114800"/>
            <a:ext cx="1320800" cy="990600"/>
          </a:xfrm>
          <a:prstGeom prst="cloudCallout">
            <a:avLst>
              <a:gd name="adj1" fmla="val -31088"/>
              <a:gd name="adj2" fmla="val 79208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 eaLnBrk="1" hangingPunct="1"/>
            <a:r>
              <a:rPr lang="en-US" b="1">
                <a:latin typeface="Arial" charset="0"/>
              </a:rPr>
              <a:t>Cape dech !!!</a:t>
            </a:r>
          </a:p>
        </p:txBody>
      </p:sp>
      <p:pic>
        <p:nvPicPr>
          <p:cNvPr id="8" name="Picture 7" descr="HUM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5153025"/>
            <a:ext cx="29718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3551" y="246858"/>
            <a:ext cx="8229600" cy="1399033"/>
          </a:xfrm>
        </p:spPr>
        <p:txBody>
          <a:bodyPr>
            <a:norm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rgbClr val="FFFF00"/>
                </a:solidFill>
                <a:latin typeface="+mj-lt"/>
              </a:rPr>
              <a:t>Perkawinan</a:t>
            </a:r>
            <a:r>
              <a:rPr lang="en-US" sz="4000" b="1" dirty="0" smtClean="0">
                <a:solidFill>
                  <a:srgbClr val="FFFF00"/>
                </a:solidFill>
                <a:latin typeface="+mj-lt"/>
              </a:rPr>
              <a:t> yang </a:t>
            </a:r>
            <a:r>
              <a:rPr lang="en-US" sz="4000" b="1" dirty="0" err="1" smtClean="0">
                <a:solidFill>
                  <a:srgbClr val="FFFF00"/>
                </a:solidFill>
                <a:latin typeface="+mj-lt"/>
              </a:rPr>
              <a:t>Sah</a:t>
            </a:r>
            <a:r>
              <a:rPr lang="en-US" sz="4000" b="1" dirty="0" smtClean="0">
                <a:solidFill>
                  <a:srgbClr val="FFFF00"/>
                </a:solidFill>
                <a:latin typeface="+mj-lt"/>
              </a:rPr>
              <a:t/>
            </a:r>
            <a:br>
              <a:rPr lang="en-US" sz="4000" b="1" dirty="0" smtClean="0">
                <a:solidFill>
                  <a:srgbClr val="FFFF00"/>
                </a:solidFill>
                <a:latin typeface="+mj-lt"/>
              </a:rPr>
            </a:br>
            <a:r>
              <a:rPr lang="en-US" sz="4000" b="1" dirty="0" err="1" smtClean="0">
                <a:solidFill>
                  <a:srgbClr val="FFFF00"/>
                </a:solidFill>
                <a:latin typeface="+mj-lt"/>
              </a:rPr>
              <a:t>menurut</a:t>
            </a:r>
            <a:r>
              <a:rPr lang="en-US" sz="4000" b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+mj-lt"/>
              </a:rPr>
              <a:t>Pasal</a:t>
            </a:r>
            <a:r>
              <a:rPr lang="en-US" sz="4000" b="1" dirty="0" smtClean="0">
                <a:solidFill>
                  <a:srgbClr val="FFFF00"/>
                </a:solidFill>
                <a:latin typeface="+mj-lt"/>
              </a:rPr>
              <a:t> 2 UU No 1 / 1974</a:t>
            </a:r>
            <a:endParaRPr lang="en-GB" sz="4000" b="1" dirty="0" smtClean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133600"/>
            <a:ext cx="7854696" cy="1752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err="1" smtClean="0">
                <a:latin typeface="Century Gothic" pitchFamily="34" charset="0"/>
              </a:rPr>
              <a:t>Ayat</a:t>
            </a:r>
            <a:r>
              <a:rPr lang="en-US" sz="2800" dirty="0" smtClean="0">
                <a:latin typeface="Century Gothic" pitchFamily="34" charset="0"/>
              </a:rPr>
              <a:t> (1)	: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Century Gothic" pitchFamily="34" charset="0"/>
              </a:rPr>
              <a:t>  </a:t>
            </a:r>
            <a:r>
              <a:rPr lang="id-ID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Perkawinan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adalah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sah</a:t>
            </a:r>
            <a:r>
              <a:rPr lang="en-US" sz="2800" dirty="0" smtClean="0">
                <a:latin typeface="Century Gothic" pitchFamily="34" charset="0"/>
              </a:rPr>
              <a:t>, </a:t>
            </a:r>
            <a:r>
              <a:rPr lang="en-US" sz="2800" dirty="0" err="1" smtClean="0">
                <a:latin typeface="Century Gothic" pitchFamily="34" charset="0"/>
              </a:rPr>
              <a:t>apabila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dilakukan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menurut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hukum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masing-masing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agamanya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dan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kepercayaannya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itu</a:t>
            </a:r>
            <a:endParaRPr lang="en-US" sz="2800" dirty="0" smtClean="0">
              <a:latin typeface="Century Gothic" pitchFamily="34" charset="0"/>
            </a:endParaRPr>
          </a:p>
          <a:p>
            <a:pPr eaLnBrk="1" hangingPunct="1"/>
            <a:r>
              <a:rPr lang="en-US" sz="2800" dirty="0" err="1" smtClean="0">
                <a:latin typeface="Century Gothic" pitchFamily="34" charset="0"/>
              </a:rPr>
              <a:t>Ayat</a:t>
            </a:r>
            <a:r>
              <a:rPr lang="en-US" sz="2800" dirty="0" smtClean="0">
                <a:latin typeface="Century Gothic" pitchFamily="34" charset="0"/>
              </a:rPr>
              <a:t> (2)	: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Century Gothic" pitchFamily="34" charset="0"/>
              </a:rPr>
              <a:t>  </a:t>
            </a:r>
            <a:r>
              <a:rPr lang="id-ID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Tiap-tiap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perkawinan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dicatat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menurut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peraturan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perundang-undangan</a:t>
            </a:r>
            <a:r>
              <a:rPr lang="en-US" sz="2800" dirty="0" smtClean="0">
                <a:latin typeface="Century Gothic" pitchFamily="34" charset="0"/>
              </a:rPr>
              <a:t> yang </a:t>
            </a:r>
            <a:r>
              <a:rPr lang="en-US" sz="2800" dirty="0" err="1" smtClean="0">
                <a:latin typeface="Century Gothic" pitchFamily="34" charset="0"/>
              </a:rPr>
              <a:t>berlaku</a:t>
            </a:r>
            <a:endParaRPr lang="en-US" sz="2800" dirty="0" smtClean="0">
              <a:latin typeface="Century Gothic" pitchFamily="34" charset="0"/>
            </a:endParaRPr>
          </a:p>
          <a:p>
            <a:pPr eaLnBrk="1" hangingPunct="1"/>
            <a:endParaRPr lang="en-GB" sz="2800" dirty="0" smtClean="0">
              <a:latin typeface="Century Gothic" pitchFamily="34" charset="0"/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8E9EE259-32BC-4F00-81F2-05ED53E4A5A0}" type="slidenum">
              <a:rPr lang="en-US" sz="1200" smtClean="0">
                <a:solidFill>
                  <a:schemeClr val="tx1"/>
                </a:solidFill>
              </a:rPr>
              <a:pPr/>
              <a:t>2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7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09D834B8-1618-4969-B78C-D1980775EEA3}" type="slidenum">
              <a:rPr lang="en-US" sz="1200" smtClean="0">
                <a:solidFill>
                  <a:schemeClr val="tx1"/>
                </a:solidFill>
              </a:rPr>
              <a:pPr/>
              <a:t>20</a:t>
            </a:fld>
            <a:endParaRPr lang="en-US" sz="1200" smtClean="0">
              <a:solidFill>
                <a:schemeClr val="tx1"/>
              </a:solidFill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52438" y="304800"/>
            <a:ext cx="44513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 eaLnBrk="1" hangingPunct="1">
              <a:defRPr/>
            </a:pPr>
            <a:r>
              <a:rPr lang="id-ID" sz="2800" b="1" u="sng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Pasal 4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95288" y="914400"/>
            <a:ext cx="47307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endParaRPr lang="en-US" sz="24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838200" y="914400"/>
            <a:ext cx="50117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 eaLnBrk="1" hangingPunct="1">
              <a:defRPr/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PNS Pria yg akan beristeri lebih dari seorang, wajib memperoleh izin lebih dahulu dari Pejabat;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81000" y="2590800"/>
            <a:ext cx="471488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endParaRPr lang="en-US" sz="24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685800" y="2635250"/>
            <a:ext cx="79248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171450" indent="-171450" algn="just" eaLnBrk="1" hangingPunct="1">
              <a:defRPr/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PNS Wanita tidak diizinkan untuk menjadi isteri kedua / ketiga / keempat;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395288" y="3429000"/>
            <a:ext cx="72707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en-US" sz="24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838200" y="3473450"/>
            <a:ext cx="7685088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 eaLnBrk="1" hangingPunct="1">
              <a:defRPr/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Permintaan izin sebagaimana dimaksud dalam ayat (1) diajukan secara tertulis;</a:t>
            </a:r>
          </a:p>
        </p:txBody>
      </p:sp>
      <p:grpSp>
        <p:nvGrpSpPr>
          <p:cNvPr id="26634" name="Group 16"/>
          <p:cNvGrpSpPr>
            <a:grpSpLocks/>
          </p:cNvGrpSpPr>
          <p:nvPr/>
        </p:nvGrpSpPr>
        <p:grpSpPr bwMode="auto">
          <a:xfrm>
            <a:off x="6373813" y="0"/>
            <a:ext cx="2770187" cy="2638425"/>
            <a:chOff x="672" y="720"/>
            <a:chExt cx="4047" cy="3264"/>
          </a:xfrm>
        </p:grpSpPr>
        <p:pic>
          <p:nvPicPr>
            <p:cNvPr id="26636" name="Picture 17" descr="OFFICE3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2" y="1090"/>
              <a:ext cx="2164" cy="2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7" name="AutoShape 18"/>
            <p:cNvSpPr>
              <a:spLocks noChangeAspect="1" noChangeArrowheads="1" noTextEdit="1"/>
            </p:cNvSpPr>
            <p:nvPr/>
          </p:nvSpPr>
          <p:spPr bwMode="auto">
            <a:xfrm>
              <a:off x="1872" y="720"/>
              <a:ext cx="2847" cy="3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Freeform 19"/>
            <p:cNvSpPr>
              <a:spLocks/>
            </p:cNvSpPr>
            <p:nvPr/>
          </p:nvSpPr>
          <p:spPr bwMode="auto">
            <a:xfrm>
              <a:off x="2597" y="2386"/>
              <a:ext cx="768" cy="1478"/>
            </a:xfrm>
            <a:custGeom>
              <a:avLst/>
              <a:gdLst>
                <a:gd name="T0" fmla="*/ 0 w 1537"/>
                <a:gd name="T1" fmla="*/ 1 h 2956"/>
                <a:gd name="T2" fmla="*/ 0 w 1537"/>
                <a:gd name="T3" fmla="*/ 1 h 2956"/>
                <a:gd name="T4" fmla="*/ 0 w 1537"/>
                <a:gd name="T5" fmla="*/ 1 h 2956"/>
                <a:gd name="T6" fmla="*/ 0 w 1537"/>
                <a:gd name="T7" fmla="*/ 1 h 2956"/>
                <a:gd name="T8" fmla="*/ 0 w 1537"/>
                <a:gd name="T9" fmla="*/ 1 h 2956"/>
                <a:gd name="T10" fmla="*/ 0 w 1537"/>
                <a:gd name="T11" fmla="*/ 1 h 2956"/>
                <a:gd name="T12" fmla="*/ 0 w 1537"/>
                <a:gd name="T13" fmla="*/ 1 h 2956"/>
                <a:gd name="T14" fmla="*/ 0 w 1537"/>
                <a:gd name="T15" fmla="*/ 1 h 2956"/>
                <a:gd name="T16" fmla="*/ 0 w 1537"/>
                <a:gd name="T17" fmla="*/ 0 h 2956"/>
                <a:gd name="T18" fmla="*/ 0 w 1537"/>
                <a:gd name="T19" fmla="*/ 1 h 2956"/>
                <a:gd name="T20" fmla="*/ 0 w 1537"/>
                <a:gd name="T21" fmla="*/ 1 h 2956"/>
                <a:gd name="T22" fmla="*/ 0 w 1537"/>
                <a:gd name="T23" fmla="*/ 1 h 2956"/>
                <a:gd name="T24" fmla="*/ 0 w 1537"/>
                <a:gd name="T25" fmla="*/ 1 h 2956"/>
                <a:gd name="T26" fmla="*/ 0 w 1537"/>
                <a:gd name="T27" fmla="*/ 1 h 2956"/>
                <a:gd name="T28" fmla="*/ 0 w 1537"/>
                <a:gd name="T29" fmla="*/ 1 h 2956"/>
                <a:gd name="T30" fmla="*/ 0 w 1537"/>
                <a:gd name="T31" fmla="*/ 1 h 2956"/>
                <a:gd name="T32" fmla="*/ 0 w 1537"/>
                <a:gd name="T33" fmla="*/ 1 h 2956"/>
                <a:gd name="T34" fmla="*/ 0 w 1537"/>
                <a:gd name="T35" fmla="*/ 1 h 2956"/>
                <a:gd name="T36" fmla="*/ 0 w 1537"/>
                <a:gd name="T37" fmla="*/ 1 h 2956"/>
                <a:gd name="T38" fmla="*/ 0 w 1537"/>
                <a:gd name="T39" fmla="*/ 1 h 2956"/>
                <a:gd name="T40" fmla="*/ 0 w 1537"/>
                <a:gd name="T41" fmla="*/ 1 h 2956"/>
                <a:gd name="T42" fmla="*/ 0 w 1537"/>
                <a:gd name="T43" fmla="*/ 1 h 2956"/>
                <a:gd name="T44" fmla="*/ 0 w 1537"/>
                <a:gd name="T45" fmla="*/ 1 h 2956"/>
                <a:gd name="T46" fmla="*/ 0 w 1537"/>
                <a:gd name="T47" fmla="*/ 1 h 2956"/>
                <a:gd name="T48" fmla="*/ 0 w 1537"/>
                <a:gd name="T49" fmla="*/ 1 h 2956"/>
                <a:gd name="T50" fmla="*/ 0 w 1537"/>
                <a:gd name="T51" fmla="*/ 1 h 2956"/>
                <a:gd name="T52" fmla="*/ 0 w 1537"/>
                <a:gd name="T53" fmla="*/ 1 h 2956"/>
                <a:gd name="T54" fmla="*/ 0 w 1537"/>
                <a:gd name="T55" fmla="*/ 1 h 2956"/>
                <a:gd name="T56" fmla="*/ 0 w 1537"/>
                <a:gd name="T57" fmla="*/ 1 h 2956"/>
                <a:gd name="T58" fmla="*/ 0 w 1537"/>
                <a:gd name="T59" fmla="*/ 1 h 2956"/>
                <a:gd name="T60" fmla="*/ 0 w 1537"/>
                <a:gd name="T61" fmla="*/ 1 h 2956"/>
                <a:gd name="T62" fmla="*/ 0 w 1537"/>
                <a:gd name="T63" fmla="*/ 1 h 2956"/>
                <a:gd name="T64" fmla="*/ 0 w 1537"/>
                <a:gd name="T65" fmla="*/ 1 h 2956"/>
                <a:gd name="T66" fmla="*/ 0 w 1537"/>
                <a:gd name="T67" fmla="*/ 1 h 2956"/>
                <a:gd name="T68" fmla="*/ 0 w 1537"/>
                <a:gd name="T69" fmla="*/ 1 h 2956"/>
                <a:gd name="T70" fmla="*/ 0 w 1537"/>
                <a:gd name="T71" fmla="*/ 1 h 2956"/>
                <a:gd name="T72" fmla="*/ 0 w 1537"/>
                <a:gd name="T73" fmla="*/ 1 h 2956"/>
                <a:gd name="T74" fmla="*/ 0 w 1537"/>
                <a:gd name="T75" fmla="*/ 1 h 2956"/>
                <a:gd name="T76" fmla="*/ 0 w 1537"/>
                <a:gd name="T77" fmla="*/ 1 h 2956"/>
                <a:gd name="T78" fmla="*/ 0 w 1537"/>
                <a:gd name="T79" fmla="*/ 1 h 2956"/>
                <a:gd name="T80" fmla="*/ 0 w 1537"/>
                <a:gd name="T81" fmla="*/ 1 h 2956"/>
                <a:gd name="T82" fmla="*/ 0 w 1537"/>
                <a:gd name="T83" fmla="*/ 1 h 2956"/>
                <a:gd name="T84" fmla="*/ 0 w 1537"/>
                <a:gd name="T85" fmla="*/ 1 h 2956"/>
                <a:gd name="T86" fmla="*/ 0 w 1537"/>
                <a:gd name="T87" fmla="*/ 1 h 2956"/>
                <a:gd name="T88" fmla="*/ 0 w 1537"/>
                <a:gd name="T89" fmla="*/ 1 h 2956"/>
                <a:gd name="T90" fmla="*/ 0 w 1537"/>
                <a:gd name="T91" fmla="*/ 1 h 2956"/>
                <a:gd name="T92" fmla="*/ 0 w 1537"/>
                <a:gd name="T93" fmla="*/ 1 h 2956"/>
                <a:gd name="T94" fmla="*/ 0 w 1537"/>
                <a:gd name="T95" fmla="*/ 1 h 295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537"/>
                <a:gd name="T145" fmla="*/ 0 h 2956"/>
                <a:gd name="T146" fmla="*/ 1537 w 1537"/>
                <a:gd name="T147" fmla="*/ 2956 h 295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537" h="2956">
                  <a:moveTo>
                    <a:pt x="1516" y="555"/>
                  </a:moveTo>
                  <a:lnTo>
                    <a:pt x="1516" y="548"/>
                  </a:lnTo>
                  <a:lnTo>
                    <a:pt x="1516" y="531"/>
                  </a:lnTo>
                  <a:lnTo>
                    <a:pt x="1518" y="516"/>
                  </a:lnTo>
                  <a:lnTo>
                    <a:pt x="1516" y="499"/>
                  </a:lnTo>
                  <a:lnTo>
                    <a:pt x="1514" y="484"/>
                  </a:lnTo>
                  <a:lnTo>
                    <a:pt x="1514" y="463"/>
                  </a:lnTo>
                  <a:lnTo>
                    <a:pt x="1509" y="448"/>
                  </a:lnTo>
                  <a:lnTo>
                    <a:pt x="1531" y="420"/>
                  </a:lnTo>
                  <a:lnTo>
                    <a:pt x="1531" y="373"/>
                  </a:lnTo>
                  <a:lnTo>
                    <a:pt x="1537" y="371"/>
                  </a:lnTo>
                  <a:lnTo>
                    <a:pt x="1526" y="319"/>
                  </a:lnTo>
                  <a:lnTo>
                    <a:pt x="1499" y="264"/>
                  </a:lnTo>
                  <a:lnTo>
                    <a:pt x="1469" y="225"/>
                  </a:lnTo>
                  <a:lnTo>
                    <a:pt x="1447" y="202"/>
                  </a:lnTo>
                  <a:lnTo>
                    <a:pt x="1422" y="180"/>
                  </a:lnTo>
                  <a:lnTo>
                    <a:pt x="1398" y="163"/>
                  </a:lnTo>
                  <a:lnTo>
                    <a:pt x="1374" y="150"/>
                  </a:lnTo>
                  <a:lnTo>
                    <a:pt x="1349" y="141"/>
                  </a:lnTo>
                  <a:lnTo>
                    <a:pt x="1323" y="133"/>
                  </a:lnTo>
                  <a:lnTo>
                    <a:pt x="1297" y="127"/>
                  </a:lnTo>
                  <a:lnTo>
                    <a:pt x="1270" y="126"/>
                  </a:lnTo>
                  <a:lnTo>
                    <a:pt x="1244" y="127"/>
                  </a:lnTo>
                  <a:lnTo>
                    <a:pt x="1160" y="156"/>
                  </a:lnTo>
                  <a:lnTo>
                    <a:pt x="1143" y="144"/>
                  </a:lnTo>
                  <a:lnTo>
                    <a:pt x="995" y="96"/>
                  </a:lnTo>
                  <a:lnTo>
                    <a:pt x="813" y="0"/>
                  </a:lnTo>
                  <a:lnTo>
                    <a:pt x="796" y="9"/>
                  </a:lnTo>
                  <a:lnTo>
                    <a:pt x="704" y="137"/>
                  </a:lnTo>
                  <a:lnTo>
                    <a:pt x="636" y="276"/>
                  </a:lnTo>
                  <a:lnTo>
                    <a:pt x="595" y="339"/>
                  </a:lnTo>
                  <a:lnTo>
                    <a:pt x="574" y="339"/>
                  </a:lnTo>
                  <a:lnTo>
                    <a:pt x="556" y="336"/>
                  </a:lnTo>
                  <a:lnTo>
                    <a:pt x="537" y="330"/>
                  </a:lnTo>
                  <a:lnTo>
                    <a:pt x="518" y="323"/>
                  </a:lnTo>
                  <a:lnTo>
                    <a:pt x="499" y="311"/>
                  </a:lnTo>
                  <a:lnTo>
                    <a:pt x="481" y="302"/>
                  </a:lnTo>
                  <a:lnTo>
                    <a:pt x="462" y="293"/>
                  </a:lnTo>
                  <a:lnTo>
                    <a:pt x="445" y="283"/>
                  </a:lnTo>
                  <a:lnTo>
                    <a:pt x="419" y="261"/>
                  </a:lnTo>
                  <a:lnTo>
                    <a:pt x="405" y="248"/>
                  </a:lnTo>
                  <a:lnTo>
                    <a:pt x="392" y="238"/>
                  </a:lnTo>
                  <a:lnTo>
                    <a:pt x="379" y="231"/>
                  </a:lnTo>
                  <a:lnTo>
                    <a:pt x="374" y="223"/>
                  </a:lnTo>
                  <a:lnTo>
                    <a:pt x="315" y="159"/>
                  </a:lnTo>
                  <a:lnTo>
                    <a:pt x="28" y="2616"/>
                  </a:lnTo>
                  <a:lnTo>
                    <a:pt x="38" y="2607"/>
                  </a:lnTo>
                  <a:lnTo>
                    <a:pt x="60" y="2616"/>
                  </a:lnTo>
                  <a:lnTo>
                    <a:pt x="23" y="2680"/>
                  </a:lnTo>
                  <a:lnTo>
                    <a:pt x="0" y="2866"/>
                  </a:lnTo>
                  <a:lnTo>
                    <a:pt x="10" y="2851"/>
                  </a:lnTo>
                  <a:lnTo>
                    <a:pt x="19" y="2840"/>
                  </a:lnTo>
                  <a:lnTo>
                    <a:pt x="47" y="2847"/>
                  </a:lnTo>
                  <a:lnTo>
                    <a:pt x="75" y="2856"/>
                  </a:lnTo>
                  <a:lnTo>
                    <a:pt x="103" y="2864"/>
                  </a:lnTo>
                  <a:lnTo>
                    <a:pt x="132" y="2871"/>
                  </a:lnTo>
                  <a:lnTo>
                    <a:pt x="160" y="2875"/>
                  </a:lnTo>
                  <a:lnTo>
                    <a:pt x="188" y="2877"/>
                  </a:lnTo>
                  <a:lnTo>
                    <a:pt x="216" y="2875"/>
                  </a:lnTo>
                  <a:lnTo>
                    <a:pt x="248" y="2871"/>
                  </a:lnTo>
                  <a:lnTo>
                    <a:pt x="299" y="2845"/>
                  </a:lnTo>
                  <a:lnTo>
                    <a:pt x="372" y="2870"/>
                  </a:lnTo>
                  <a:lnTo>
                    <a:pt x="445" y="2896"/>
                  </a:lnTo>
                  <a:lnTo>
                    <a:pt x="518" y="2916"/>
                  </a:lnTo>
                  <a:lnTo>
                    <a:pt x="593" y="2935"/>
                  </a:lnTo>
                  <a:lnTo>
                    <a:pt x="666" y="2946"/>
                  </a:lnTo>
                  <a:lnTo>
                    <a:pt x="743" y="2956"/>
                  </a:lnTo>
                  <a:lnTo>
                    <a:pt x="822" y="2956"/>
                  </a:lnTo>
                  <a:lnTo>
                    <a:pt x="901" y="2952"/>
                  </a:lnTo>
                  <a:lnTo>
                    <a:pt x="993" y="2926"/>
                  </a:lnTo>
                  <a:lnTo>
                    <a:pt x="1021" y="2905"/>
                  </a:lnTo>
                  <a:lnTo>
                    <a:pt x="1047" y="2866"/>
                  </a:lnTo>
                  <a:lnTo>
                    <a:pt x="1064" y="2845"/>
                  </a:lnTo>
                  <a:lnTo>
                    <a:pt x="1062" y="2796"/>
                  </a:lnTo>
                  <a:lnTo>
                    <a:pt x="1045" y="2744"/>
                  </a:lnTo>
                  <a:lnTo>
                    <a:pt x="1028" y="2723"/>
                  </a:lnTo>
                  <a:lnTo>
                    <a:pt x="1013" y="2708"/>
                  </a:lnTo>
                  <a:lnTo>
                    <a:pt x="996" y="2695"/>
                  </a:lnTo>
                  <a:lnTo>
                    <a:pt x="981" y="2688"/>
                  </a:lnTo>
                  <a:lnTo>
                    <a:pt x="965" y="2678"/>
                  </a:lnTo>
                  <a:lnTo>
                    <a:pt x="950" y="2673"/>
                  </a:lnTo>
                  <a:lnTo>
                    <a:pt x="935" y="2669"/>
                  </a:lnTo>
                  <a:lnTo>
                    <a:pt x="920" y="2665"/>
                  </a:lnTo>
                  <a:lnTo>
                    <a:pt x="753" y="2611"/>
                  </a:lnTo>
                  <a:lnTo>
                    <a:pt x="589" y="2569"/>
                  </a:lnTo>
                  <a:lnTo>
                    <a:pt x="614" y="2532"/>
                  </a:lnTo>
                  <a:lnTo>
                    <a:pt x="621" y="2455"/>
                  </a:lnTo>
                  <a:lnTo>
                    <a:pt x="610" y="2391"/>
                  </a:lnTo>
                  <a:lnTo>
                    <a:pt x="582" y="2296"/>
                  </a:lnTo>
                  <a:lnTo>
                    <a:pt x="572" y="2271"/>
                  </a:lnTo>
                  <a:lnTo>
                    <a:pt x="572" y="2258"/>
                  </a:lnTo>
                  <a:lnTo>
                    <a:pt x="546" y="2176"/>
                  </a:lnTo>
                  <a:lnTo>
                    <a:pt x="541" y="2164"/>
                  </a:lnTo>
                  <a:lnTo>
                    <a:pt x="539" y="2147"/>
                  </a:lnTo>
                  <a:lnTo>
                    <a:pt x="533" y="2018"/>
                  </a:lnTo>
                  <a:lnTo>
                    <a:pt x="535" y="1896"/>
                  </a:lnTo>
                  <a:lnTo>
                    <a:pt x="535" y="1834"/>
                  </a:lnTo>
                  <a:lnTo>
                    <a:pt x="552" y="1725"/>
                  </a:lnTo>
                  <a:lnTo>
                    <a:pt x="567" y="1656"/>
                  </a:lnTo>
                  <a:lnTo>
                    <a:pt x="578" y="1577"/>
                  </a:lnTo>
                  <a:lnTo>
                    <a:pt x="582" y="1530"/>
                  </a:lnTo>
                  <a:lnTo>
                    <a:pt x="582" y="1508"/>
                  </a:lnTo>
                  <a:lnTo>
                    <a:pt x="587" y="1442"/>
                  </a:lnTo>
                  <a:lnTo>
                    <a:pt x="572" y="1253"/>
                  </a:lnTo>
                  <a:lnTo>
                    <a:pt x="572" y="1232"/>
                  </a:lnTo>
                  <a:lnTo>
                    <a:pt x="567" y="1227"/>
                  </a:lnTo>
                  <a:lnTo>
                    <a:pt x="561" y="1152"/>
                  </a:lnTo>
                  <a:lnTo>
                    <a:pt x="805" y="1144"/>
                  </a:lnTo>
                  <a:lnTo>
                    <a:pt x="850" y="1148"/>
                  </a:lnTo>
                  <a:lnTo>
                    <a:pt x="899" y="1159"/>
                  </a:lnTo>
                  <a:lnTo>
                    <a:pt x="944" y="1172"/>
                  </a:lnTo>
                  <a:lnTo>
                    <a:pt x="993" y="1187"/>
                  </a:lnTo>
                  <a:lnTo>
                    <a:pt x="1038" y="1202"/>
                  </a:lnTo>
                  <a:lnTo>
                    <a:pt x="1087" y="1217"/>
                  </a:lnTo>
                  <a:lnTo>
                    <a:pt x="1132" y="1232"/>
                  </a:lnTo>
                  <a:lnTo>
                    <a:pt x="1180" y="1245"/>
                  </a:lnTo>
                  <a:lnTo>
                    <a:pt x="1201" y="1107"/>
                  </a:lnTo>
                  <a:lnTo>
                    <a:pt x="1207" y="1080"/>
                  </a:lnTo>
                  <a:lnTo>
                    <a:pt x="1207" y="1054"/>
                  </a:lnTo>
                  <a:lnTo>
                    <a:pt x="1210" y="1035"/>
                  </a:lnTo>
                  <a:lnTo>
                    <a:pt x="1235" y="938"/>
                  </a:lnTo>
                  <a:lnTo>
                    <a:pt x="1244" y="938"/>
                  </a:lnTo>
                  <a:lnTo>
                    <a:pt x="1285" y="921"/>
                  </a:lnTo>
                  <a:lnTo>
                    <a:pt x="1345" y="883"/>
                  </a:lnTo>
                  <a:lnTo>
                    <a:pt x="1362" y="866"/>
                  </a:lnTo>
                  <a:lnTo>
                    <a:pt x="1379" y="850"/>
                  </a:lnTo>
                  <a:lnTo>
                    <a:pt x="1390" y="833"/>
                  </a:lnTo>
                  <a:lnTo>
                    <a:pt x="1404" y="816"/>
                  </a:lnTo>
                  <a:lnTo>
                    <a:pt x="1411" y="797"/>
                  </a:lnTo>
                  <a:lnTo>
                    <a:pt x="1419" y="780"/>
                  </a:lnTo>
                  <a:lnTo>
                    <a:pt x="1422" y="761"/>
                  </a:lnTo>
                  <a:lnTo>
                    <a:pt x="1426" y="745"/>
                  </a:lnTo>
                  <a:lnTo>
                    <a:pt x="1441" y="677"/>
                  </a:lnTo>
                  <a:lnTo>
                    <a:pt x="1450" y="670"/>
                  </a:lnTo>
                  <a:lnTo>
                    <a:pt x="1464" y="662"/>
                  </a:lnTo>
                  <a:lnTo>
                    <a:pt x="1482" y="639"/>
                  </a:lnTo>
                  <a:lnTo>
                    <a:pt x="1486" y="628"/>
                  </a:lnTo>
                  <a:lnTo>
                    <a:pt x="1492" y="619"/>
                  </a:lnTo>
                  <a:lnTo>
                    <a:pt x="1497" y="608"/>
                  </a:lnTo>
                  <a:lnTo>
                    <a:pt x="1503" y="598"/>
                  </a:lnTo>
                  <a:lnTo>
                    <a:pt x="1505" y="587"/>
                  </a:lnTo>
                  <a:lnTo>
                    <a:pt x="1509" y="576"/>
                  </a:lnTo>
                  <a:lnTo>
                    <a:pt x="1512" y="564"/>
                  </a:lnTo>
                  <a:lnTo>
                    <a:pt x="1516" y="5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639" name="Freeform 20"/>
            <p:cNvSpPr>
              <a:spLocks/>
            </p:cNvSpPr>
            <p:nvPr/>
          </p:nvSpPr>
          <p:spPr bwMode="auto">
            <a:xfrm>
              <a:off x="2610" y="3683"/>
              <a:ext cx="506" cy="167"/>
            </a:xfrm>
            <a:custGeom>
              <a:avLst/>
              <a:gdLst>
                <a:gd name="T0" fmla="*/ 1 w 1011"/>
                <a:gd name="T1" fmla="*/ 1 h 334"/>
                <a:gd name="T2" fmla="*/ 1 w 1011"/>
                <a:gd name="T3" fmla="*/ 1 h 334"/>
                <a:gd name="T4" fmla="*/ 1 w 1011"/>
                <a:gd name="T5" fmla="*/ 1 h 334"/>
                <a:gd name="T6" fmla="*/ 1 w 1011"/>
                <a:gd name="T7" fmla="*/ 1 h 334"/>
                <a:gd name="T8" fmla="*/ 1 w 1011"/>
                <a:gd name="T9" fmla="*/ 1 h 334"/>
                <a:gd name="T10" fmla="*/ 1 w 1011"/>
                <a:gd name="T11" fmla="*/ 1 h 334"/>
                <a:gd name="T12" fmla="*/ 1 w 1011"/>
                <a:gd name="T13" fmla="*/ 1 h 334"/>
                <a:gd name="T14" fmla="*/ 1 w 1011"/>
                <a:gd name="T15" fmla="*/ 1 h 334"/>
                <a:gd name="T16" fmla="*/ 1 w 1011"/>
                <a:gd name="T17" fmla="*/ 1 h 334"/>
                <a:gd name="T18" fmla="*/ 1 w 1011"/>
                <a:gd name="T19" fmla="*/ 1 h 334"/>
                <a:gd name="T20" fmla="*/ 1 w 1011"/>
                <a:gd name="T21" fmla="*/ 1 h 334"/>
                <a:gd name="T22" fmla="*/ 1 w 1011"/>
                <a:gd name="T23" fmla="*/ 1 h 334"/>
                <a:gd name="T24" fmla="*/ 1 w 1011"/>
                <a:gd name="T25" fmla="*/ 1 h 334"/>
                <a:gd name="T26" fmla="*/ 1 w 1011"/>
                <a:gd name="T27" fmla="*/ 1 h 334"/>
                <a:gd name="T28" fmla="*/ 1 w 1011"/>
                <a:gd name="T29" fmla="*/ 1 h 334"/>
                <a:gd name="T30" fmla="*/ 0 w 1011"/>
                <a:gd name="T31" fmla="*/ 1 h 334"/>
                <a:gd name="T32" fmla="*/ 1 w 1011"/>
                <a:gd name="T33" fmla="*/ 1 h 334"/>
                <a:gd name="T34" fmla="*/ 1 w 1011"/>
                <a:gd name="T35" fmla="*/ 1 h 334"/>
                <a:gd name="T36" fmla="*/ 1 w 1011"/>
                <a:gd name="T37" fmla="*/ 1 h 334"/>
                <a:gd name="T38" fmla="*/ 1 w 1011"/>
                <a:gd name="T39" fmla="*/ 1 h 334"/>
                <a:gd name="T40" fmla="*/ 1 w 1011"/>
                <a:gd name="T41" fmla="*/ 1 h 334"/>
                <a:gd name="T42" fmla="*/ 1 w 1011"/>
                <a:gd name="T43" fmla="*/ 1 h 334"/>
                <a:gd name="T44" fmla="*/ 1 w 1011"/>
                <a:gd name="T45" fmla="*/ 1 h 334"/>
                <a:gd name="T46" fmla="*/ 1 w 1011"/>
                <a:gd name="T47" fmla="*/ 1 h 334"/>
                <a:gd name="T48" fmla="*/ 1 w 1011"/>
                <a:gd name="T49" fmla="*/ 1 h 334"/>
                <a:gd name="T50" fmla="*/ 1 w 1011"/>
                <a:gd name="T51" fmla="*/ 1 h 334"/>
                <a:gd name="T52" fmla="*/ 1 w 1011"/>
                <a:gd name="T53" fmla="*/ 1 h 334"/>
                <a:gd name="T54" fmla="*/ 1 w 1011"/>
                <a:gd name="T55" fmla="*/ 1 h 334"/>
                <a:gd name="T56" fmla="*/ 1 w 1011"/>
                <a:gd name="T57" fmla="*/ 1 h 334"/>
                <a:gd name="T58" fmla="*/ 1 w 1011"/>
                <a:gd name="T59" fmla="*/ 1 h 334"/>
                <a:gd name="T60" fmla="*/ 1 w 1011"/>
                <a:gd name="T61" fmla="*/ 1 h 334"/>
                <a:gd name="T62" fmla="*/ 1 w 1011"/>
                <a:gd name="T63" fmla="*/ 1 h 334"/>
                <a:gd name="T64" fmla="*/ 1 w 1011"/>
                <a:gd name="T65" fmla="*/ 0 h 334"/>
                <a:gd name="T66" fmla="*/ 1 w 1011"/>
                <a:gd name="T67" fmla="*/ 1 h 334"/>
                <a:gd name="T68" fmla="*/ 1 w 1011"/>
                <a:gd name="T69" fmla="*/ 1 h 334"/>
                <a:gd name="T70" fmla="*/ 1 w 1011"/>
                <a:gd name="T71" fmla="*/ 1 h 334"/>
                <a:gd name="T72" fmla="*/ 1 w 1011"/>
                <a:gd name="T73" fmla="*/ 1 h 334"/>
                <a:gd name="T74" fmla="*/ 1 w 1011"/>
                <a:gd name="T75" fmla="*/ 1 h 334"/>
                <a:gd name="T76" fmla="*/ 1 w 1011"/>
                <a:gd name="T77" fmla="*/ 1 h 334"/>
                <a:gd name="T78" fmla="*/ 1 w 1011"/>
                <a:gd name="T79" fmla="*/ 1 h 334"/>
                <a:gd name="T80" fmla="*/ 1 w 1011"/>
                <a:gd name="T81" fmla="*/ 1 h 334"/>
                <a:gd name="T82" fmla="*/ 1 w 1011"/>
                <a:gd name="T83" fmla="*/ 1 h 334"/>
                <a:gd name="T84" fmla="*/ 1 w 1011"/>
                <a:gd name="T85" fmla="*/ 1 h 334"/>
                <a:gd name="T86" fmla="*/ 1 w 1011"/>
                <a:gd name="T87" fmla="*/ 1 h 334"/>
                <a:gd name="T88" fmla="*/ 1 w 1011"/>
                <a:gd name="T89" fmla="*/ 1 h 334"/>
                <a:gd name="T90" fmla="*/ 1 w 1011"/>
                <a:gd name="T91" fmla="*/ 1 h 334"/>
                <a:gd name="T92" fmla="*/ 1 w 1011"/>
                <a:gd name="T93" fmla="*/ 1 h 334"/>
                <a:gd name="T94" fmla="*/ 1 w 1011"/>
                <a:gd name="T95" fmla="*/ 1 h 334"/>
                <a:gd name="T96" fmla="*/ 1 w 1011"/>
                <a:gd name="T97" fmla="*/ 1 h 334"/>
                <a:gd name="T98" fmla="*/ 1 w 1011"/>
                <a:gd name="T99" fmla="*/ 1 h 334"/>
                <a:gd name="T100" fmla="*/ 1 w 1011"/>
                <a:gd name="T101" fmla="*/ 1 h 334"/>
                <a:gd name="T102" fmla="*/ 1 w 1011"/>
                <a:gd name="T103" fmla="*/ 1 h 334"/>
                <a:gd name="T104" fmla="*/ 1 w 1011"/>
                <a:gd name="T105" fmla="*/ 1 h 334"/>
                <a:gd name="T106" fmla="*/ 1 w 1011"/>
                <a:gd name="T107" fmla="*/ 1 h 334"/>
                <a:gd name="T108" fmla="*/ 1 w 1011"/>
                <a:gd name="T109" fmla="*/ 1 h 334"/>
                <a:gd name="T110" fmla="*/ 1 w 1011"/>
                <a:gd name="T111" fmla="*/ 1 h 334"/>
                <a:gd name="T112" fmla="*/ 1 w 1011"/>
                <a:gd name="T113" fmla="*/ 1 h 334"/>
                <a:gd name="T114" fmla="*/ 1 w 1011"/>
                <a:gd name="T115" fmla="*/ 1 h 334"/>
                <a:gd name="T116" fmla="*/ 1 w 1011"/>
                <a:gd name="T117" fmla="*/ 1 h 334"/>
                <a:gd name="T118" fmla="*/ 1 w 1011"/>
                <a:gd name="T119" fmla="*/ 1 h 334"/>
                <a:gd name="T120" fmla="*/ 1 w 1011"/>
                <a:gd name="T121" fmla="*/ 1 h 33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11"/>
                <a:gd name="T184" fmla="*/ 0 h 334"/>
                <a:gd name="T185" fmla="*/ 1011 w 1011"/>
                <a:gd name="T186" fmla="*/ 334 h 33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11" h="334">
                  <a:moveTo>
                    <a:pt x="671" y="326"/>
                  </a:moveTo>
                  <a:lnTo>
                    <a:pt x="609" y="319"/>
                  </a:lnTo>
                  <a:lnTo>
                    <a:pt x="551" y="307"/>
                  </a:lnTo>
                  <a:lnTo>
                    <a:pt x="489" y="291"/>
                  </a:lnTo>
                  <a:lnTo>
                    <a:pt x="431" y="274"/>
                  </a:lnTo>
                  <a:lnTo>
                    <a:pt x="371" y="251"/>
                  </a:lnTo>
                  <a:lnTo>
                    <a:pt x="311" y="231"/>
                  </a:lnTo>
                  <a:lnTo>
                    <a:pt x="251" y="210"/>
                  </a:lnTo>
                  <a:lnTo>
                    <a:pt x="193" y="189"/>
                  </a:lnTo>
                  <a:lnTo>
                    <a:pt x="183" y="197"/>
                  </a:lnTo>
                  <a:lnTo>
                    <a:pt x="178" y="210"/>
                  </a:lnTo>
                  <a:lnTo>
                    <a:pt x="242" y="234"/>
                  </a:lnTo>
                  <a:lnTo>
                    <a:pt x="227" y="242"/>
                  </a:lnTo>
                  <a:lnTo>
                    <a:pt x="189" y="247"/>
                  </a:lnTo>
                  <a:lnTo>
                    <a:pt x="166" y="251"/>
                  </a:lnTo>
                  <a:lnTo>
                    <a:pt x="0" y="214"/>
                  </a:lnTo>
                  <a:lnTo>
                    <a:pt x="11" y="178"/>
                  </a:lnTo>
                  <a:lnTo>
                    <a:pt x="11" y="152"/>
                  </a:lnTo>
                  <a:lnTo>
                    <a:pt x="5" y="129"/>
                  </a:lnTo>
                  <a:lnTo>
                    <a:pt x="56" y="37"/>
                  </a:lnTo>
                  <a:lnTo>
                    <a:pt x="61" y="34"/>
                  </a:lnTo>
                  <a:lnTo>
                    <a:pt x="155" y="54"/>
                  </a:lnTo>
                  <a:lnTo>
                    <a:pt x="172" y="54"/>
                  </a:lnTo>
                  <a:lnTo>
                    <a:pt x="245" y="56"/>
                  </a:lnTo>
                  <a:lnTo>
                    <a:pt x="305" y="54"/>
                  </a:lnTo>
                  <a:lnTo>
                    <a:pt x="333" y="49"/>
                  </a:lnTo>
                  <a:lnTo>
                    <a:pt x="362" y="47"/>
                  </a:lnTo>
                  <a:lnTo>
                    <a:pt x="390" y="43"/>
                  </a:lnTo>
                  <a:lnTo>
                    <a:pt x="418" y="41"/>
                  </a:lnTo>
                  <a:lnTo>
                    <a:pt x="446" y="34"/>
                  </a:lnTo>
                  <a:lnTo>
                    <a:pt x="474" y="26"/>
                  </a:lnTo>
                  <a:lnTo>
                    <a:pt x="502" y="15"/>
                  </a:lnTo>
                  <a:lnTo>
                    <a:pt x="534" y="0"/>
                  </a:lnTo>
                  <a:lnTo>
                    <a:pt x="577" y="13"/>
                  </a:lnTo>
                  <a:lnTo>
                    <a:pt x="652" y="34"/>
                  </a:lnTo>
                  <a:lnTo>
                    <a:pt x="696" y="41"/>
                  </a:lnTo>
                  <a:lnTo>
                    <a:pt x="739" y="49"/>
                  </a:lnTo>
                  <a:lnTo>
                    <a:pt x="782" y="56"/>
                  </a:lnTo>
                  <a:lnTo>
                    <a:pt x="825" y="69"/>
                  </a:lnTo>
                  <a:lnTo>
                    <a:pt x="866" y="82"/>
                  </a:lnTo>
                  <a:lnTo>
                    <a:pt x="908" y="101"/>
                  </a:lnTo>
                  <a:lnTo>
                    <a:pt x="947" y="124"/>
                  </a:lnTo>
                  <a:lnTo>
                    <a:pt x="988" y="156"/>
                  </a:lnTo>
                  <a:lnTo>
                    <a:pt x="998" y="172"/>
                  </a:lnTo>
                  <a:lnTo>
                    <a:pt x="1005" y="189"/>
                  </a:lnTo>
                  <a:lnTo>
                    <a:pt x="1009" y="204"/>
                  </a:lnTo>
                  <a:lnTo>
                    <a:pt x="1011" y="221"/>
                  </a:lnTo>
                  <a:lnTo>
                    <a:pt x="1009" y="234"/>
                  </a:lnTo>
                  <a:lnTo>
                    <a:pt x="1003" y="249"/>
                  </a:lnTo>
                  <a:lnTo>
                    <a:pt x="996" y="264"/>
                  </a:lnTo>
                  <a:lnTo>
                    <a:pt x="986" y="279"/>
                  </a:lnTo>
                  <a:lnTo>
                    <a:pt x="956" y="304"/>
                  </a:lnTo>
                  <a:lnTo>
                    <a:pt x="923" y="315"/>
                  </a:lnTo>
                  <a:lnTo>
                    <a:pt x="891" y="324"/>
                  </a:lnTo>
                  <a:lnTo>
                    <a:pt x="859" y="330"/>
                  </a:lnTo>
                  <a:lnTo>
                    <a:pt x="829" y="334"/>
                  </a:lnTo>
                  <a:lnTo>
                    <a:pt x="797" y="334"/>
                  </a:lnTo>
                  <a:lnTo>
                    <a:pt x="767" y="334"/>
                  </a:lnTo>
                  <a:lnTo>
                    <a:pt x="737" y="332"/>
                  </a:lnTo>
                  <a:lnTo>
                    <a:pt x="709" y="330"/>
                  </a:lnTo>
                  <a:lnTo>
                    <a:pt x="671" y="326"/>
                  </a:lnTo>
                  <a:close/>
                </a:path>
              </a:pathLst>
            </a:custGeom>
            <a:solidFill>
              <a:srgbClr val="CC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640" name="Freeform 21"/>
            <p:cNvSpPr>
              <a:spLocks/>
            </p:cNvSpPr>
            <p:nvPr/>
          </p:nvSpPr>
          <p:spPr bwMode="auto">
            <a:xfrm>
              <a:off x="2854" y="2431"/>
              <a:ext cx="368" cy="562"/>
            </a:xfrm>
            <a:custGeom>
              <a:avLst/>
              <a:gdLst>
                <a:gd name="T0" fmla="*/ 1 w 736"/>
                <a:gd name="T1" fmla="*/ 1 h 1123"/>
                <a:gd name="T2" fmla="*/ 1 w 736"/>
                <a:gd name="T3" fmla="*/ 1 h 1123"/>
                <a:gd name="T4" fmla="*/ 1 w 736"/>
                <a:gd name="T5" fmla="*/ 1 h 1123"/>
                <a:gd name="T6" fmla="*/ 1 w 736"/>
                <a:gd name="T7" fmla="*/ 1 h 1123"/>
                <a:gd name="T8" fmla="*/ 1 w 736"/>
                <a:gd name="T9" fmla="*/ 1 h 1123"/>
                <a:gd name="T10" fmla="*/ 1 w 736"/>
                <a:gd name="T11" fmla="*/ 1 h 1123"/>
                <a:gd name="T12" fmla="*/ 1 w 736"/>
                <a:gd name="T13" fmla="*/ 1 h 1123"/>
                <a:gd name="T14" fmla="*/ 1 w 736"/>
                <a:gd name="T15" fmla="*/ 1 h 1123"/>
                <a:gd name="T16" fmla="*/ 1 w 736"/>
                <a:gd name="T17" fmla="*/ 1 h 1123"/>
                <a:gd name="T18" fmla="*/ 1 w 736"/>
                <a:gd name="T19" fmla="*/ 1 h 1123"/>
                <a:gd name="T20" fmla="*/ 1 w 736"/>
                <a:gd name="T21" fmla="*/ 1 h 1123"/>
                <a:gd name="T22" fmla="*/ 1 w 736"/>
                <a:gd name="T23" fmla="*/ 1 h 1123"/>
                <a:gd name="T24" fmla="*/ 1 w 736"/>
                <a:gd name="T25" fmla="*/ 1 h 1123"/>
                <a:gd name="T26" fmla="*/ 1 w 736"/>
                <a:gd name="T27" fmla="*/ 1 h 1123"/>
                <a:gd name="T28" fmla="*/ 1 w 736"/>
                <a:gd name="T29" fmla="*/ 1 h 1123"/>
                <a:gd name="T30" fmla="*/ 1 w 736"/>
                <a:gd name="T31" fmla="*/ 1 h 1123"/>
                <a:gd name="T32" fmla="*/ 1 w 736"/>
                <a:gd name="T33" fmla="*/ 1 h 1123"/>
                <a:gd name="T34" fmla="*/ 1 w 736"/>
                <a:gd name="T35" fmla="*/ 1 h 1123"/>
                <a:gd name="T36" fmla="*/ 1 w 736"/>
                <a:gd name="T37" fmla="*/ 1 h 1123"/>
                <a:gd name="T38" fmla="*/ 1 w 736"/>
                <a:gd name="T39" fmla="*/ 1 h 1123"/>
                <a:gd name="T40" fmla="*/ 1 w 736"/>
                <a:gd name="T41" fmla="*/ 1 h 1123"/>
                <a:gd name="T42" fmla="*/ 1 w 736"/>
                <a:gd name="T43" fmla="*/ 1 h 1123"/>
                <a:gd name="T44" fmla="*/ 1 w 736"/>
                <a:gd name="T45" fmla="*/ 1 h 1123"/>
                <a:gd name="T46" fmla="*/ 1 w 736"/>
                <a:gd name="T47" fmla="*/ 1 h 1123"/>
                <a:gd name="T48" fmla="*/ 1 w 736"/>
                <a:gd name="T49" fmla="*/ 1 h 1123"/>
                <a:gd name="T50" fmla="*/ 1 w 736"/>
                <a:gd name="T51" fmla="*/ 1 h 1123"/>
                <a:gd name="T52" fmla="*/ 1 w 736"/>
                <a:gd name="T53" fmla="*/ 1 h 1123"/>
                <a:gd name="T54" fmla="*/ 1 w 736"/>
                <a:gd name="T55" fmla="*/ 1 h 1123"/>
                <a:gd name="T56" fmla="*/ 1 w 736"/>
                <a:gd name="T57" fmla="*/ 1 h 1123"/>
                <a:gd name="T58" fmla="*/ 1 w 736"/>
                <a:gd name="T59" fmla="*/ 1 h 1123"/>
                <a:gd name="T60" fmla="*/ 1 w 736"/>
                <a:gd name="T61" fmla="*/ 1 h 1123"/>
                <a:gd name="T62" fmla="*/ 1 w 736"/>
                <a:gd name="T63" fmla="*/ 1 h 1123"/>
                <a:gd name="T64" fmla="*/ 1 w 736"/>
                <a:gd name="T65" fmla="*/ 1 h 1123"/>
                <a:gd name="T66" fmla="*/ 1 w 736"/>
                <a:gd name="T67" fmla="*/ 1 h 1123"/>
                <a:gd name="T68" fmla="*/ 1 w 736"/>
                <a:gd name="T69" fmla="*/ 1 h 1123"/>
                <a:gd name="T70" fmla="*/ 1 w 736"/>
                <a:gd name="T71" fmla="*/ 1 h 1123"/>
                <a:gd name="T72" fmla="*/ 1 w 736"/>
                <a:gd name="T73" fmla="*/ 1 h 1123"/>
                <a:gd name="T74" fmla="*/ 1 w 736"/>
                <a:gd name="T75" fmla="*/ 1 h 112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36"/>
                <a:gd name="T115" fmla="*/ 0 h 1123"/>
                <a:gd name="T116" fmla="*/ 736 w 736"/>
                <a:gd name="T117" fmla="*/ 1123 h 112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36" h="1123">
                  <a:moveTo>
                    <a:pt x="638" y="1120"/>
                  </a:moveTo>
                  <a:lnTo>
                    <a:pt x="559" y="1088"/>
                  </a:lnTo>
                  <a:lnTo>
                    <a:pt x="482" y="1063"/>
                  </a:lnTo>
                  <a:lnTo>
                    <a:pt x="404" y="1043"/>
                  </a:lnTo>
                  <a:lnTo>
                    <a:pt x="325" y="1030"/>
                  </a:lnTo>
                  <a:lnTo>
                    <a:pt x="244" y="1020"/>
                  </a:lnTo>
                  <a:lnTo>
                    <a:pt x="164" y="1018"/>
                  </a:lnTo>
                  <a:lnTo>
                    <a:pt x="81" y="1022"/>
                  </a:lnTo>
                  <a:lnTo>
                    <a:pt x="0" y="1035"/>
                  </a:lnTo>
                  <a:lnTo>
                    <a:pt x="10" y="902"/>
                  </a:lnTo>
                  <a:lnTo>
                    <a:pt x="27" y="808"/>
                  </a:lnTo>
                  <a:lnTo>
                    <a:pt x="53" y="718"/>
                  </a:lnTo>
                  <a:lnTo>
                    <a:pt x="81" y="628"/>
                  </a:lnTo>
                  <a:lnTo>
                    <a:pt x="117" y="540"/>
                  </a:lnTo>
                  <a:lnTo>
                    <a:pt x="152" y="450"/>
                  </a:lnTo>
                  <a:lnTo>
                    <a:pt x="192" y="362"/>
                  </a:lnTo>
                  <a:lnTo>
                    <a:pt x="233" y="274"/>
                  </a:lnTo>
                  <a:lnTo>
                    <a:pt x="278" y="188"/>
                  </a:lnTo>
                  <a:lnTo>
                    <a:pt x="387" y="0"/>
                  </a:lnTo>
                  <a:lnTo>
                    <a:pt x="589" y="69"/>
                  </a:lnTo>
                  <a:lnTo>
                    <a:pt x="627" y="84"/>
                  </a:lnTo>
                  <a:lnTo>
                    <a:pt x="612" y="107"/>
                  </a:lnTo>
                  <a:lnTo>
                    <a:pt x="606" y="129"/>
                  </a:lnTo>
                  <a:lnTo>
                    <a:pt x="608" y="180"/>
                  </a:lnTo>
                  <a:lnTo>
                    <a:pt x="629" y="214"/>
                  </a:lnTo>
                  <a:lnTo>
                    <a:pt x="649" y="234"/>
                  </a:lnTo>
                  <a:lnTo>
                    <a:pt x="601" y="293"/>
                  </a:lnTo>
                  <a:lnTo>
                    <a:pt x="597" y="302"/>
                  </a:lnTo>
                  <a:lnTo>
                    <a:pt x="597" y="313"/>
                  </a:lnTo>
                  <a:lnTo>
                    <a:pt x="595" y="324"/>
                  </a:lnTo>
                  <a:lnTo>
                    <a:pt x="595" y="336"/>
                  </a:lnTo>
                  <a:lnTo>
                    <a:pt x="595" y="347"/>
                  </a:lnTo>
                  <a:lnTo>
                    <a:pt x="597" y="358"/>
                  </a:lnTo>
                  <a:lnTo>
                    <a:pt x="601" y="371"/>
                  </a:lnTo>
                  <a:lnTo>
                    <a:pt x="608" y="384"/>
                  </a:lnTo>
                  <a:lnTo>
                    <a:pt x="612" y="409"/>
                  </a:lnTo>
                  <a:lnTo>
                    <a:pt x="601" y="409"/>
                  </a:lnTo>
                  <a:lnTo>
                    <a:pt x="559" y="414"/>
                  </a:lnTo>
                  <a:lnTo>
                    <a:pt x="542" y="414"/>
                  </a:lnTo>
                  <a:lnTo>
                    <a:pt x="531" y="414"/>
                  </a:lnTo>
                  <a:lnTo>
                    <a:pt x="522" y="418"/>
                  </a:lnTo>
                  <a:lnTo>
                    <a:pt x="511" y="422"/>
                  </a:lnTo>
                  <a:lnTo>
                    <a:pt x="501" y="428"/>
                  </a:lnTo>
                  <a:lnTo>
                    <a:pt x="482" y="439"/>
                  </a:lnTo>
                  <a:lnTo>
                    <a:pt x="469" y="458"/>
                  </a:lnTo>
                  <a:lnTo>
                    <a:pt x="462" y="471"/>
                  </a:lnTo>
                  <a:lnTo>
                    <a:pt x="458" y="486"/>
                  </a:lnTo>
                  <a:lnTo>
                    <a:pt x="452" y="501"/>
                  </a:lnTo>
                  <a:lnTo>
                    <a:pt x="452" y="516"/>
                  </a:lnTo>
                  <a:lnTo>
                    <a:pt x="449" y="529"/>
                  </a:lnTo>
                  <a:lnTo>
                    <a:pt x="449" y="542"/>
                  </a:lnTo>
                  <a:lnTo>
                    <a:pt x="449" y="555"/>
                  </a:lnTo>
                  <a:lnTo>
                    <a:pt x="452" y="572"/>
                  </a:lnTo>
                  <a:lnTo>
                    <a:pt x="458" y="593"/>
                  </a:lnTo>
                  <a:lnTo>
                    <a:pt x="479" y="611"/>
                  </a:lnTo>
                  <a:lnTo>
                    <a:pt x="481" y="625"/>
                  </a:lnTo>
                  <a:lnTo>
                    <a:pt x="505" y="645"/>
                  </a:lnTo>
                  <a:lnTo>
                    <a:pt x="531" y="664"/>
                  </a:lnTo>
                  <a:lnTo>
                    <a:pt x="559" y="677"/>
                  </a:lnTo>
                  <a:lnTo>
                    <a:pt x="588" y="690"/>
                  </a:lnTo>
                  <a:lnTo>
                    <a:pt x="616" y="698"/>
                  </a:lnTo>
                  <a:lnTo>
                    <a:pt x="644" y="703"/>
                  </a:lnTo>
                  <a:lnTo>
                    <a:pt x="672" y="705"/>
                  </a:lnTo>
                  <a:lnTo>
                    <a:pt x="704" y="705"/>
                  </a:lnTo>
                  <a:lnTo>
                    <a:pt x="715" y="703"/>
                  </a:lnTo>
                  <a:lnTo>
                    <a:pt x="736" y="713"/>
                  </a:lnTo>
                  <a:lnTo>
                    <a:pt x="719" y="746"/>
                  </a:lnTo>
                  <a:lnTo>
                    <a:pt x="708" y="780"/>
                  </a:lnTo>
                  <a:lnTo>
                    <a:pt x="696" y="814"/>
                  </a:lnTo>
                  <a:lnTo>
                    <a:pt x="689" y="850"/>
                  </a:lnTo>
                  <a:lnTo>
                    <a:pt x="681" y="883"/>
                  </a:lnTo>
                  <a:lnTo>
                    <a:pt x="676" y="919"/>
                  </a:lnTo>
                  <a:lnTo>
                    <a:pt x="670" y="955"/>
                  </a:lnTo>
                  <a:lnTo>
                    <a:pt x="666" y="990"/>
                  </a:lnTo>
                  <a:lnTo>
                    <a:pt x="661" y="1088"/>
                  </a:lnTo>
                  <a:lnTo>
                    <a:pt x="651" y="1123"/>
                  </a:lnTo>
                  <a:lnTo>
                    <a:pt x="638" y="11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641" name="Freeform 22"/>
            <p:cNvSpPr>
              <a:spLocks/>
            </p:cNvSpPr>
            <p:nvPr/>
          </p:nvSpPr>
          <p:spPr bwMode="auto">
            <a:xfrm>
              <a:off x="2829" y="2440"/>
              <a:ext cx="199" cy="482"/>
            </a:xfrm>
            <a:custGeom>
              <a:avLst/>
              <a:gdLst>
                <a:gd name="T0" fmla="*/ 0 w 397"/>
                <a:gd name="T1" fmla="*/ 1 h 964"/>
                <a:gd name="T2" fmla="*/ 0 w 397"/>
                <a:gd name="T3" fmla="*/ 1 h 964"/>
                <a:gd name="T4" fmla="*/ 0 w 397"/>
                <a:gd name="T5" fmla="*/ 1 h 964"/>
                <a:gd name="T6" fmla="*/ 1 w 397"/>
                <a:gd name="T7" fmla="*/ 1 h 964"/>
                <a:gd name="T8" fmla="*/ 1 w 397"/>
                <a:gd name="T9" fmla="*/ 1 h 964"/>
                <a:gd name="T10" fmla="*/ 1 w 397"/>
                <a:gd name="T11" fmla="*/ 1 h 964"/>
                <a:gd name="T12" fmla="*/ 1 w 397"/>
                <a:gd name="T13" fmla="*/ 1 h 964"/>
                <a:gd name="T14" fmla="*/ 1 w 397"/>
                <a:gd name="T15" fmla="*/ 1 h 964"/>
                <a:gd name="T16" fmla="*/ 1 w 397"/>
                <a:gd name="T17" fmla="*/ 1 h 964"/>
                <a:gd name="T18" fmla="*/ 1 w 397"/>
                <a:gd name="T19" fmla="*/ 1 h 964"/>
                <a:gd name="T20" fmla="*/ 1 w 397"/>
                <a:gd name="T21" fmla="*/ 1 h 964"/>
                <a:gd name="T22" fmla="*/ 1 w 397"/>
                <a:gd name="T23" fmla="*/ 1 h 964"/>
                <a:gd name="T24" fmla="*/ 1 w 397"/>
                <a:gd name="T25" fmla="*/ 1 h 964"/>
                <a:gd name="T26" fmla="*/ 1 w 397"/>
                <a:gd name="T27" fmla="*/ 0 h 964"/>
                <a:gd name="T28" fmla="*/ 1 w 397"/>
                <a:gd name="T29" fmla="*/ 1 h 964"/>
                <a:gd name="T30" fmla="*/ 1 w 397"/>
                <a:gd name="T31" fmla="*/ 1 h 964"/>
                <a:gd name="T32" fmla="*/ 1 w 397"/>
                <a:gd name="T33" fmla="*/ 1 h 964"/>
                <a:gd name="T34" fmla="*/ 1 w 397"/>
                <a:gd name="T35" fmla="*/ 1 h 964"/>
                <a:gd name="T36" fmla="*/ 1 w 397"/>
                <a:gd name="T37" fmla="*/ 1 h 964"/>
                <a:gd name="T38" fmla="*/ 1 w 397"/>
                <a:gd name="T39" fmla="*/ 1 h 964"/>
                <a:gd name="T40" fmla="*/ 1 w 397"/>
                <a:gd name="T41" fmla="*/ 1 h 964"/>
                <a:gd name="T42" fmla="*/ 1 w 397"/>
                <a:gd name="T43" fmla="*/ 1 h 964"/>
                <a:gd name="T44" fmla="*/ 1 w 397"/>
                <a:gd name="T45" fmla="*/ 1 h 964"/>
                <a:gd name="T46" fmla="*/ 1 w 397"/>
                <a:gd name="T47" fmla="*/ 1 h 964"/>
                <a:gd name="T48" fmla="*/ 1 w 397"/>
                <a:gd name="T49" fmla="*/ 1 h 964"/>
                <a:gd name="T50" fmla="*/ 1 w 397"/>
                <a:gd name="T51" fmla="*/ 1 h 964"/>
                <a:gd name="T52" fmla="*/ 1 w 397"/>
                <a:gd name="T53" fmla="*/ 1 h 964"/>
                <a:gd name="T54" fmla="*/ 1 w 397"/>
                <a:gd name="T55" fmla="*/ 1 h 964"/>
                <a:gd name="T56" fmla="*/ 1 w 397"/>
                <a:gd name="T57" fmla="*/ 1 h 964"/>
                <a:gd name="T58" fmla="*/ 1 w 397"/>
                <a:gd name="T59" fmla="*/ 1 h 964"/>
                <a:gd name="T60" fmla="*/ 1 w 397"/>
                <a:gd name="T61" fmla="*/ 1 h 964"/>
                <a:gd name="T62" fmla="*/ 1 w 397"/>
                <a:gd name="T63" fmla="*/ 1 h 964"/>
                <a:gd name="T64" fmla="*/ 1 w 397"/>
                <a:gd name="T65" fmla="*/ 1 h 964"/>
                <a:gd name="T66" fmla="*/ 0 w 397"/>
                <a:gd name="T67" fmla="*/ 1 h 96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97"/>
                <a:gd name="T103" fmla="*/ 0 h 964"/>
                <a:gd name="T104" fmla="*/ 397 w 397"/>
                <a:gd name="T105" fmla="*/ 964 h 96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97" h="964">
                  <a:moveTo>
                    <a:pt x="0" y="958"/>
                  </a:moveTo>
                  <a:lnTo>
                    <a:pt x="0" y="941"/>
                  </a:lnTo>
                  <a:lnTo>
                    <a:pt x="0" y="917"/>
                  </a:lnTo>
                  <a:lnTo>
                    <a:pt x="24" y="797"/>
                  </a:lnTo>
                  <a:lnTo>
                    <a:pt x="45" y="701"/>
                  </a:lnTo>
                  <a:lnTo>
                    <a:pt x="73" y="609"/>
                  </a:lnTo>
                  <a:lnTo>
                    <a:pt x="105" y="516"/>
                  </a:lnTo>
                  <a:lnTo>
                    <a:pt x="140" y="426"/>
                  </a:lnTo>
                  <a:lnTo>
                    <a:pt x="178" y="334"/>
                  </a:lnTo>
                  <a:lnTo>
                    <a:pt x="219" y="244"/>
                  </a:lnTo>
                  <a:lnTo>
                    <a:pt x="260" y="154"/>
                  </a:lnTo>
                  <a:lnTo>
                    <a:pt x="305" y="64"/>
                  </a:lnTo>
                  <a:lnTo>
                    <a:pt x="335" y="4"/>
                  </a:lnTo>
                  <a:lnTo>
                    <a:pt x="343" y="0"/>
                  </a:lnTo>
                  <a:lnTo>
                    <a:pt x="375" y="4"/>
                  </a:lnTo>
                  <a:lnTo>
                    <a:pt x="397" y="4"/>
                  </a:lnTo>
                  <a:lnTo>
                    <a:pt x="364" y="56"/>
                  </a:lnTo>
                  <a:lnTo>
                    <a:pt x="335" y="109"/>
                  </a:lnTo>
                  <a:lnTo>
                    <a:pt x="307" y="161"/>
                  </a:lnTo>
                  <a:lnTo>
                    <a:pt x="283" y="216"/>
                  </a:lnTo>
                  <a:lnTo>
                    <a:pt x="259" y="266"/>
                  </a:lnTo>
                  <a:lnTo>
                    <a:pt x="234" y="319"/>
                  </a:lnTo>
                  <a:lnTo>
                    <a:pt x="210" y="369"/>
                  </a:lnTo>
                  <a:lnTo>
                    <a:pt x="187" y="422"/>
                  </a:lnTo>
                  <a:lnTo>
                    <a:pt x="159" y="482"/>
                  </a:lnTo>
                  <a:lnTo>
                    <a:pt x="137" y="544"/>
                  </a:lnTo>
                  <a:lnTo>
                    <a:pt x="114" y="604"/>
                  </a:lnTo>
                  <a:lnTo>
                    <a:pt x="95" y="664"/>
                  </a:lnTo>
                  <a:lnTo>
                    <a:pt x="77" y="722"/>
                  </a:lnTo>
                  <a:lnTo>
                    <a:pt x="62" y="784"/>
                  </a:lnTo>
                  <a:lnTo>
                    <a:pt x="47" y="842"/>
                  </a:lnTo>
                  <a:lnTo>
                    <a:pt x="33" y="904"/>
                  </a:lnTo>
                  <a:lnTo>
                    <a:pt x="22" y="964"/>
                  </a:lnTo>
                  <a:lnTo>
                    <a:pt x="0" y="9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642" name="Freeform 23"/>
            <p:cNvSpPr>
              <a:spLocks/>
            </p:cNvSpPr>
            <p:nvPr/>
          </p:nvSpPr>
          <p:spPr bwMode="auto">
            <a:xfrm>
              <a:off x="2801" y="2401"/>
              <a:ext cx="243" cy="492"/>
            </a:xfrm>
            <a:custGeom>
              <a:avLst/>
              <a:gdLst>
                <a:gd name="T0" fmla="*/ 1 w 486"/>
                <a:gd name="T1" fmla="*/ 1 h 983"/>
                <a:gd name="T2" fmla="*/ 0 w 486"/>
                <a:gd name="T3" fmla="*/ 1 h 983"/>
                <a:gd name="T4" fmla="*/ 1 w 486"/>
                <a:gd name="T5" fmla="*/ 1 h 983"/>
                <a:gd name="T6" fmla="*/ 1 w 486"/>
                <a:gd name="T7" fmla="*/ 1 h 983"/>
                <a:gd name="T8" fmla="*/ 1 w 486"/>
                <a:gd name="T9" fmla="*/ 1 h 983"/>
                <a:gd name="T10" fmla="*/ 1 w 486"/>
                <a:gd name="T11" fmla="*/ 1 h 983"/>
                <a:gd name="T12" fmla="*/ 1 w 486"/>
                <a:gd name="T13" fmla="*/ 1 h 983"/>
                <a:gd name="T14" fmla="*/ 1 w 486"/>
                <a:gd name="T15" fmla="*/ 1 h 983"/>
                <a:gd name="T16" fmla="*/ 1 w 486"/>
                <a:gd name="T17" fmla="*/ 1 h 983"/>
                <a:gd name="T18" fmla="*/ 1 w 486"/>
                <a:gd name="T19" fmla="*/ 0 h 983"/>
                <a:gd name="T20" fmla="*/ 1 w 486"/>
                <a:gd name="T21" fmla="*/ 1 h 983"/>
                <a:gd name="T22" fmla="*/ 1 w 486"/>
                <a:gd name="T23" fmla="*/ 1 h 983"/>
                <a:gd name="T24" fmla="*/ 1 w 486"/>
                <a:gd name="T25" fmla="*/ 1 h 983"/>
                <a:gd name="T26" fmla="*/ 1 w 486"/>
                <a:gd name="T27" fmla="*/ 1 h 983"/>
                <a:gd name="T28" fmla="*/ 1 w 486"/>
                <a:gd name="T29" fmla="*/ 1 h 983"/>
                <a:gd name="T30" fmla="*/ 1 w 486"/>
                <a:gd name="T31" fmla="*/ 1 h 983"/>
                <a:gd name="T32" fmla="*/ 1 w 486"/>
                <a:gd name="T33" fmla="*/ 1 h 983"/>
                <a:gd name="T34" fmla="*/ 1 w 486"/>
                <a:gd name="T35" fmla="*/ 1 h 983"/>
                <a:gd name="T36" fmla="*/ 1 w 486"/>
                <a:gd name="T37" fmla="*/ 1 h 983"/>
                <a:gd name="T38" fmla="*/ 1 w 486"/>
                <a:gd name="T39" fmla="*/ 1 h 983"/>
                <a:gd name="T40" fmla="*/ 1 w 486"/>
                <a:gd name="T41" fmla="*/ 1 h 983"/>
                <a:gd name="T42" fmla="*/ 1 w 486"/>
                <a:gd name="T43" fmla="*/ 1 h 983"/>
                <a:gd name="T44" fmla="*/ 1 w 486"/>
                <a:gd name="T45" fmla="*/ 1 h 983"/>
                <a:gd name="T46" fmla="*/ 1 w 486"/>
                <a:gd name="T47" fmla="*/ 1 h 983"/>
                <a:gd name="T48" fmla="*/ 1 w 486"/>
                <a:gd name="T49" fmla="*/ 1 h 983"/>
                <a:gd name="T50" fmla="*/ 1 w 486"/>
                <a:gd name="T51" fmla="*/ 1 h 983"/>
                <a:gd name="T52" fmla="*/ 1 w 486"/>
                <a:gd name="T53" fmla="*/ 1 h 983"/>
                <a:gd name="T54" fmla="*/ 1 w 486"/>
                <a:gd name="T55" fmla="*/ 1 h 983"/>
                <a:gd name="T56" fmla="*/ 1 w 486"/>
                <a:gd name="T57" fmla="*/ 1 h 983"/>
                <a:gd name="T58" fmla="*/ 1 w 486"/>
                <a:gd name="T59" fmla="*/ 1 h 983"/>
                <a:gd name="T60" fmla="*/ 1 w 486"/>
                <a:gd name="T61" fmla="*/ 1 h 983"/>
                <a:gd name="T62" fmla="*/ 1 w 486"/>
                <a:gd name="T63" fmla="*/ 1 h 983"/>
                <a:gd name="T64" fmla="*/ 1 w 486"/>
                <a:gd name="T65" fmla="*/ 1 h 983"/>
                <a:gd name="T66" fmla="*/ 1 w 486"/>
                <a:gd name="T67" fmla="*/ 1 h 983"/>
                <a:gd name="T68" fmla="*/ 1 w 486"/>
                <a:gd name="T69" fmla="*/ 1 h 9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86"/>
                <a:gd name="T106" fmla="*/ 0 h 983"/>
                <a:gd name="T107" fmla="*/ 486 w 486"/>
                <a:gd name="T108" fmla="*/ 983 h 9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86" h="983">
                  <a:moveTo>
                    <a:pt x="25" y="983"/>
                  </a:moveTo>
                  <a:lnTo>
                    <a:pt x="0" y="981"/>
                  </a:lnTo>
                  <a:lnTo>
                    <a:pt x="28" y="851"/>
                  </a:lnTo>
                  <a:lnTo>
                    <a:pt x="64" y="726"/>
                  </a:lnTo>
                  <a:lnTo>
                    <a:pt x="102" y="602"/>
                  </a:lnTo>
                  <a:lnTo>
                    <a:pt x="147" y="478"/>
                  </a:lnTo>
                  <a:lnTo>
                    <a:pt x="195" y="354"/>
                  </a:lnTo>
                  <a:lnTo>
                    <a:pt x="256" y="236"/>
                  </a:lnTo>
                  <a:lnTo>
                    <a:pt x="323" y="116"/>
                  </a:lnTo>
                  <a:lnTo>
                    <a:pt x="404" y="0"/>
                  </a:lnTo>
                  <a:lnTo>
                    <a:pt x="473" y="24"/>
                  </a:lnTo>
                  <a:lnTo>
                    <a:pt x="486" y="39"/>
                  </a:lnTo>
                  <a:lnTo>
                    <a:pt x="464" y="60"/>
                  </a:lnTo>
                  <a:lnTo>
                    <a:pt x="398" y="60"/>
                  </a:lnTo>
                  <a:lnTo>
                    <a:pt x="377" y="73"/>
                  </a:lnTo>
                  <a:lnTo>
                    <a:pt x="364" y="90"/>
                  </a:lnTo>
                  <a:lnTo>
                    <a:pt x="353" y="109"/>
                  </a:lnTo>
                  <a:lnTo>
                    <a:pt x="346" y="127"/>
                  </a:lnTo>
                  <a:lnTo>
                    <a:pt x="336" y="146"/>
                  </a:lnTo>
                  <a:lnTo>
                    <a:pt x="327" y="167"/>
                  </a:lnTo>
                  <a:lnTo>
                    <a:pt x="316" y="187"/>
                  </a:lnTo>
                  <a:lnTo>
                    <a:pt x="304" y="208"/>
                  </a:lnTo>
                  <a:lnTo>
                    <a:pt x="252" y="341"/>
                  </a:lnTo>
                  <a:lnTo>
                    <a:pt x="175" y="506"/>
                  </a:lnTo>
                  <a:lnTo>
                    <a:pt x="160" y="540"/>
                  </a:lnTo>
                  <a:lnTo>
                    <a:pt x="147" y="576"/>
                  </a:lnTo>
                  <a:lnTo>
                    <a:pt x="134" y="611"/>
                  </a:lnTo>
                  <a:lnTo>
                    <a:pt x="122" y="647"/>
                  </a:lnTo>
                  <a:lnTo>
                    <a:pt x="111" y="681"/>
                  </a:lnTo>
                  <a:lnTo>
                    <a:pt x="100" y="718"/>
                  </a:lnTo>
                  <a:lnTo>
                    <a:pt x="89" y="754"/>
                  </a:lnTo>
                  <a:lnTo>
                    <a:pt x="81" y="791"/>
                  </a:lnTo>
                  <a:lnTo>
                    <a:pt x="57" y="911"/>
                  </a:lnTo>
                  <a:lnTo>
                    <a:pt x="42" y="975"/>
                  </a:lnTo>
                  <a:lnTo>
                    <a:pt x="25" y="98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643" name="Freeform 24"/>
            <p:cNvSpPr>
              <a:spLocks/>
            </p:cNvSpPr>
            <p:nvPr/>
          </p:nvSpPr>
          <p:spPr bwMode="auto">
            <a:xfrm>
              <a:off x="3089" y="2645"/>
              <a:ext cx="215" cy="196"/>
            </a:xfrm>
            <a:custGeom>
              <a:avLst/>
              <a:gdLst>
                <a:gd name="T0" fmla="*/ 0 w 432"/>
                <a:gd name="T1" fmla="*/ 1 h 392"/>
                <a:gd name="T2" fmla="*/ 0 w 432"/>
                <a:gd name="T3" fmla="*/ 1 h 392"/>
                <a:gd name="T4" fmla="*/ 0 w 432"/>
                <a:gd name="T5" fmla="*/ 1 h 392"/>
                <a:gd name="T6" fmla="*/ 0 w 432"/>
                <a:gd name="T7" fmla="*/ 1 h 392"/>
                <a:gd name="T8" fmla="*/ 0 w 432"/>
                <a:gd name="T9" fmla="*/ 1 h 392"/>
                <a:gd name="T10" fmla="*/ 0 w 432"/>
                <a:gd name="T11" fmla="*/ 1 h 392"/>
                <a:gd name="T12" fmla="*/ 0 w 432"/>
                <a:gd name="T13" fmla="*/ 1 h 392"/>
                <a:gd name="T14" fmla="*/ 0 w 432"/>
                <a:gd name="T15" fmla="*/ 1 h 392"/>
                <a:gd name="T16" fmla="*/ 0 w 432"/>
                <a:gd name="T17" fmla="*/ 1 h 392"/>
                <a:gd name="T18" fmla="*/ 0 w 432"/>
                <a:gd name="T19" fmla="*/ 1 h 392"/>
                <a:gd name="T20" fmla="*/ 0 w 432"/>
                <a:gd name="T21" fmla="*/ 1 h 392"/>
                <a:gd name="T22" fmla="*/ 0 w 432"/>
                <a:gd name="T23" fmla="*/ 1 h 392"/>
                <a:gd name="T24" fmla="*/ 0 w 432"/>
                <a:gd name="T25" fmla="*/ 1 h 392"/>
                <a:gd name="T26" fmla="*/ 0 w 432"/>
                <a:gd name="T27" fmla="*/ 1 h 392"/>
                <a:gd name="T28" fmla="*/ 0 w 432"/>
                <a:gd name="T29" fmla="*/ 1 h 392"/>
                <a:gd name="T30" fmla="*/ 0 w 432"/>
                <a:gd name="T31" fmla="*/ 1 h 392"/>
                <a:gd name="T32" fmla="*/ 0 w 432"/>
                <a:gd name="T33" fmla="*/ 1 h 392"/>
                <a:gd name="T34" fmla="*/ 0 w 432"/>
                <a:gd name="T35" fmla="*/ 1 h 392"/>
                <a:gd name="T36" fmla="*/ 0 w 432"/>
                <a:gd name="T37" fmla="*/ 1 h 392"/>
                <a:gd name="T38" fmla="*/ 0 w 432"/>
                <a:gd name="T39" fmla="*/ 1 h 392"/>
                <a:gd name="T40" fmla="*/ 0 w 432"/>
                <a:gd name="T41" fmla="*/ 1 h 392"/>
                <a:gd name="T42" fmla="*/ 0 w 432"/>
                <a:gd name="T43" fmla="*/ 1 h 392"/>
                <a:gd name="T44" fmla="*/ 0 w 432"/>
                <a:gd name="T45" fmla="*/ 1 h 392"/>
                <a:gd name="T46" fmla="*/ 0 w 432"/>
                <a:gd name="T47" fmla="*/ 1 h 392"/>
                <a:gd name="T48" fmla="*/ 0 w 432"/>
                <a:gd name="T49" fmla="*/ 1 h 392"/>
                <a:gd name="T50" fmla="*/ 0 w 432"/>
                <a:gd name="T51" fmla="*/ 1 h 392"/>
                <a:gd name="T52" fmla="*/ 0 w 432"/>
                <a:gd name="T53" fmla="*/ 1 h 392"/>
                <a:gd name="T54" fmla="*/ 0 w 432"/>
                <a:gd name="T55" fmla="*/ 1 h 392"/>
                <a:gd name="T56" fmla="*/ 0 w 432"/>
                <a:gd name="T57" fmla="*/ 1 h 392"/>
                <a:gd name="T58" fmla="*/ 0 w 432"/>
                <a:gd name="T59" fmla="*/ 1 h 392"/>
                <a:gd name="T60" fmla="*/ 0 w 432"/>
                <a:gd name="T61" fmla="*/ 1 h 392"/>
                <a:gd name="T62" fmla="*/ 0 w 432"/>
                <a:gd name="T63" fmla="*/ 1 h 392"/>
                <a:gd name="T64" fmla="*/ 0 w 432"/>
                <a:gd name="T65" fmla="*/ 1 h 392"/>
                <a:gd name="T66" fmla="*/ 0 w 432"/>
                <a:gd name="T67" fmla="*/ 1 h 392"/>
                <a:gd name="T68" fmla="*/ 0 w 432"/>
                <a:gd name="T69" fmla="*/ 1 h 392"/>
                <a:gd name="T70" fmla="*/ 0 w 432"/>
                <a:gd name="T71" fmla="*/ 1 h 392"/>
                <a:gd name="T72" fmla="*/ 0 w 432"/>
                <a:gd name="T73" fmla="*/ 1 h 392"/>
                <a:gd name="T74" fmla="*/ 0 w 432"/>
                <a:gd name="T75" fmla="*/ 1 h 392"/>
                <a:gd name="T76" fmla="*/ 0 w 432"/>
                <a:gd name="T77" fmla="*/ 0 h 392"/>
                <a:gd name="T78" fmla="*/ 0 w 432"/>
                <a:gd name="T79" fmla="*/ 0 h 392"/>
                <a:gd name="T80" fmla="*/ 0 w 432"/>
                <a:gd name="T81" fmla="*/ 1 h 392"/>
                <a:gd name="T82" fmla="*/ 0 w 432"/>
                <a:gd name="T83" fmla="*/ 1 h 392"/>
                <a:gd name="T84" fmla="*/ 0 w 432"/>
                <a:gd name="T85" fmla="*/ 1 h 392"/>
                <a:gd name="T86" fmla="*/ 0 w 432"/>
                <a:gd name="T87" fmla="*/ 1 h 392"/>
                <a:gd name="T88" fmla="*/ 0 w 432"/>
                <a:gd name="T89" fmla="*/ 1 h 392"/>
                <a:gd name="T90" fmla="*/ 0 w 432"/>
                <a:gd name="T91" fmla="*/ 1 h 392"/>
                <a:gd name="T92" fmla="*/ 0 w 432"/>
                <a:gd name="T93" fmla="*/ 1 h 392"/>
                <a:gd name="T94" fmla="*/ 0 w 432"/>
                <a:gd name="T95" fmla="*/ 1 h 392"/>
                <a:gd name="T96" fmla="*/ 0 w 432"/>
                <a:gd name="T97" fmla="*/ 1 h 392"/>
                <a:gd name="T98" fmla="*/ 0 w 432"/>
                <a:gd name="T99" fmla="*/ 1 h 392"/>
                <a:gd name="T100" fmla="*/ 0 w 432"/>
                <a:gd name="T101" fmla="*/ 1 h 392"/>
                <a:gd name="T102" fmla="*/ 0 w 432"/>
                <a:gd name="T103" fmla="*/ 1 h 392"/>
                <a:gd name="T104" fmla="*/ 0 w 432"/>
                <a:gd name="T105" fmla="*/ 1 h 392"/>
                <a:gd name="T106" fmla="*/ 0 w 432"/>
                <a:gd name="T107" fmla="*/ 1 h 392"/>
                <a:gd name="T108" fmla="*/ 0 w 432"/>
                <a:gd name="T109" fmla="*/ 1 h 392"/>
                <a:gd name="T110" fmla="*/ 0 w 432"/>
                <a:gd name="T111" fmla="*/ 1 h 392"/>
                <a:gd name="T112" fmla="*/ 0 w 432"/>
                <a:gd name="T113" fmla="*/ 1 h 392"/>
                <a:gd name="T114" fmla="*/ 0 w 432"/>
                <a:gd name="T115" fmla="*/ 1 h 392"/>
                <a:gd name="T116" fmla="*/ 0 w 432"/>
                <a:gd name="T117" fmla="*/ 1 h 392"/>
                <a:gd name="T118" fmla="*/ 0 w 432"/>
                <a:gd name="T119" fmla="*/ 1 h 392"/>
                <a:gd name="T120" fmla="*/ 0 w 432"/>
                <a:gd name="T121" fmla="*/ 1 h 39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32"/>
                <a:gd name="T184" fmla="*/ 0 h 392"/>
                <a:gd name="T185" fmla="*/ 432 w 432"/>
                <a:gd name="T186" fmla="*/ 392 h 39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32" h="392">
                  <a:moveTo>
                    <a:pt x="255" y="392"/>
                  </a:moveTo>
                  <a:lnTo>
                    <a:pt x="276" y="313"/>
                  </a:lnTo>
                  <a:lnTo>
                    <a:pt x="287" y="298"/>
                  </a:lnTo>
                  <a:lnTo>
                    <a:pt x="336" y="298"/>
                  </a:lnTo>
                  <a:lnTo>
                    <a:pt x="357" y="285"/>
                  </a:lnTo>
                  <a:lnTo>
                    <a:pt x="287" y="272"/>
                  </a:lnTo>
                  <a:lnTo>
                    <a:pt x="302" y="253"/>
                  </a:lnTo>
                  <a:lnTo>
                    <a:pt x="308" y="243"/>
                  </a:lnTo>
                  <a:lnTo>
                    <a:pt x="334" y="208"/>
                  </a:lnTo>
                  <a:lnTo>
                    <a:pt x="323" y="206"/>
                  </a:lnTo>
                  <a:lnTo>
                    <a:pt x="282" y="240"/>
                  </a:lnTo>
                  <a:lnTo>
                    <a:pt x="265" y="245"/>
                  </a:lnTo>
                  <a:lnTo>
                    <a:pt x="237" y="249"/>
                  </a:lnTo>
                  <a:lnTo>
                    <a:pt x="210" y="251"/>
                  </a:lnTo>
                  <a:lnTo>
                    <a:pt x="184" y="251"/>
                  </a:lnTo>
                  <a:lnTo>
                    <a:pt x="162" y="247"/>
                  </a:lnTo>
                  <a:lnTo>
                    <a:pt x="137" y="240"/>
                  </a:lnTo>
                  <a:lnTo>
                    <a:pt x="113" y="230"/>
                  </a:lnTo>
                  <a:lnTo>
                    <a:pt x="88" y="219"/>
                  </a:lnTo>
                  <a:lnTo>
                    <a:pt x="64" y="208"/>
                  </a:lnTo>
                  <a:lnTo>
                    <a:pt x="53" y="200"/>
                  </a:lnTo>
                  <a:lnTo>
                    <a:pt x="43" y="193"/>
                  </a:lnTo>
                  <a:lnTo>
                    <a:pt x="32" y="183"/>
                  </a:lnTo>
                  <a:lnTo>
                    <a:pt x="25" y="176"/>
                  </a:lnTo>
                  <a:lnTo>
                    <a:pt x="15" y="167"/>
                  </a:lnTo>
                  <a:lnTo>
                    <a:pt x="10" y="157"/>
                  </a:lnTo>
                  <a:lnTo>
                    <a:pt x="6" y="146"/>
                  </a:lnTo>
                  <a:lnTo>
                    <a:pt x="6" y="138"/>
                  </a:lnTo>
                  <a:lnTo>
                    <a:pt x="0" y="99"/>
                  </a:lnTo>
                  <a:lnTo>
                    <a:pt x="0" y="86"/>
                  </a:lnTo>
                  <a:lnTo>
                    <a:pt x="2" y="75"/>
                  </a:lnTo>
                  <a:lnTo>
                    <a:pt x="4" y="63"/>
                  </a:lnTo>
                  <a:lnTo>
                    <a:pt x="10" y="54"/>
                  </a:lnTo>
                  <a:lnTo>
                    <a:pt x="15" y="43"/>
                  </a:lnTo>
                  <a:lnTo>
                    <a:pt x="25" y="31"/>
                  </a:lnTo>
                  <a:lnTo>
                    <a:pt x="34" y="20"/>
                  </a:lnTo>
                  <a:lnTo>
                    <a:pt x="49" y="11"/>
                  </a:lnTo>
                  <a:lnTo>
                    <a:pt x="100" y="3"/>
                  </a:lnTo>
                  <a:lnTo>
                    <a:pt x="120" y="0"/>
                  </a:lnTo>
                  <a:lnTo>
                    <a:pt x="143" y="0"/>
                  </a:lnTo>
                  <a:lnTo>
                    <a:pt x="164" y="1"/>
                  </a:lnTo>
                  <a:lnTo>
                    <a:pt x="186" y="5"/>
                  </a:lnTo>
                  <a:lnTo>
                    <a:pt x="207" y="9"/>
                  </a:lnTo>
                  <a:lnTo>
                    <a:pt x="229" y="13"/>
                  </a:lnTo>
                  <a:lnTo>
                    <a:pt x="252" y="16"/>
                  </a:lnTo>
                  <a:lnTo>
                    <a:pt x="276" y="20"/>
                  </a:lnTo>
                  <a:lnTo>
                    <a:pt x="383" y="35"/>
                  </a:lnTo>
                  <a:lnTo>
                    <a:pt x="417" y="75"/>
                  </a:lnTo>
                  <a:lnTo>
                    <a:pt x="432" y="112"/>
                  </a:lnTo>
                  <a:lnTo>
                    <a:pt x="432" y="176"/>
                  </a:lnTo>
                  <a:lnTo>
                    <a:pt x="426" y="198"/>
                  </a:lnTo>
                  <a:lnTo>
                    <a:pt x="421" y="221"/>
                  </a:lnTo>
                  <a:lnTo>
                    <a:pt x="413" y="243"/>
                  </a:lnTo>
                  <a:lnTo>
                    <a:pt x="407" y="268"/>
                  </a:lnTo>
                  <a:lnTo>
                    <a:pt x="396" y="288"/>
                  </a:lnTo>
                  <a:lnTo>
                    <a:pt x="383" y="311"/>
                  </a:lnTo>
                  <a:lnTo>
                    <a:pt x="364" y="332"/>
                  </a:lnTo>
                  <a:lnTo>
                    <a:pt x="340" y="354"/>
                  </a:lnTo>
                  <a:lnTo>
                    <a:pt x="323" y="365"/>
                  </a:lnTo>
                  <a:lnTo>
                    <a:pt x="278" y="392"/>
                  </a:lnTo>
                  <a:lnTo>
                    <a:pt x="255" y="392"/>
                  </a:lnTo>
                  <a:close/>
                </a:path>
              </a:pathLst>
            </a:custGeom>
            <a:solidFill>
              <a:srgbClr val="FF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644" name="Freeform 25"/>
            <p:cNvSpPr>
              <a:spLocks/>
            </p:cNvSpPr>
            <p:nvPr/>
          </p:nvSpPr>
          <p:spPr bwMode="auto">
            <a:xfrm>
              <a:off x="3156" y="2531"/>
              <a:ext cx="182" cy="169"/>
            </a:xfrm>
            <a:custGeom>
              <a:avLst/>
              <a:gdLst>
                <a:gd name="T0" fmla="*/ 1 w 364"/>
                <a:gd name="T1" fmla="*/ 1 h 337"/>
                <a:gd name="T2" fmla="*/ 1 w 364"/>
                <a:gd name="T3" fmla="*/ 1 h 337"/>
                <a:gd name="T4" fmla="*/ 1 w 364"/>
                <a:gd name="T5" fmla="*/ 1 h 337"/>
                <a:gd name="T6" fmla="*/ 1 w 364"/>
                <a:gd name="T7" fmla="*/ 1 h 337"/>
                <a:gd name="T8" fmla="*/ 1 w 364"/>
                <a:gd name="T9" fmla="*/ 1 h 337"/>
                <a:gd name="T10" fmla="*/ 1 w 364"/>
                <a:gd name="T11" fmla="*/ 1 h 337"/>
                <a:gd name="T12" fmla="*/ 1 w 364"/>
                <a:gd name="T13" fmla="*/ 1 h 337"/>
                <a:gd name="T14" fmla="*/ 1 w 364"/>
                <a:gd name="T15" fmla="*/ 1 h 337"/>
                <a:gd name="T16" fmla="*/ 1 w 364"/>
                <a:gd name="T17" fmla="*/ 1 h 337"/>
                <a:gd name="T18" fmla="*/ 1 w 364"/>
                <a:gd name="T19" fmla="*/ 1 h 337"/>
                <a:gd name="T20" fmla="*/ 1 w 364"/>
                <a:gd name="T21" fmla="*/ 1 h 337"/>
                <a:gd name="T22" fmla="*/ 0 w 364"/>
                <a:gd name="T23" fmla="*/ 1 h 337"/>
                <a:gd name="T24" fmla="*/ 0 w 364"/>
                <a:gd name="T25" fmla="*/ 1 h 337"/>
                <a:gd name="T26" fmla="*/ 0 w 364"/>
                <a:gd name="T27" fmla="*/ 1 h 337"/>
                <a:gd name="T28" fmla="*/ 1 w 364"/>
                <a:gd name="T29" fmla="*/ 1 h 337"/>
                <a:gd name="T30" fmla="*/ 1 w 364"/>
                <a:gd name="T31" fmla="*/ 1 h 337"/>
                <a:gd name="T32" fmla="*/ 1 w 364"/>
                <a:gd name="T33" fmla="*/ 1 h 337"/>
                <a:gd name="T34" fmla="*/ 1 w 364"/>
                <a:gd name="T35" fmla="*/ 1 h 337"/>
                <a:gd name="T36" fmla="*/ 1 w 364"/>
                <a:gd name="T37" fmla="*/ 1 h 337"/>
                <a:gd name="T38" fmla="*/ 1 w 364"/>
                <a:gd name="T39" fmla="*/ 1 h 337"/>
                <a:gd name="T40" fmla="*/ 1 w 364"/>
                <a:gd name="T41" fmla="*/ 1 h 337"/>
                <a:gd name="T42" fmla="*/ 1 w 364"/>
                <a:gd name="T43" fmla="*/ 1 h 337"/>
                <a:gd name="T44" fmla="*/ 1 w 364"/>
                <a:gd name="T45" fmla="*/ 1 h 337"/>
                <a:gd name="T46" fmla="*/ 1 w 364"/>
                <a:gd name="T47" fmla="*/ 1 h 337"/>
                <a:gd name="T48" fmla="*/ 1 w 364"/>
                <a:gd name="T49" fmla="*/ 1 h 337"/>
                <a:gd name="T50" fmla="*/ 1 w 364"/>
                <a:gd name="T51" fmla="*/ 1 h 337"/>
                <a:gd name="T52" fmla="*/ 1 w 364"/>
                <a:gd name="T53" fmla="*/ 1 h 337"/>
                <a:gd name="T54" fmla="*/ 1 w 364"/>
                <a:gd name="T55" fmla="*/ 0 h 337"/>
                <a:gd name="T56" fmla="*/ 1 w 364"/>
                <a:gd name="T57" fmla="*/ 0 h 337"/>
                <a:gd name="T58" fmla="*/ 1 w 364"/>
                <a:gd name="T59" fmla="*/ 0 h 337"/>
                <a:gd name="T60" fmla="*/ 1 w 364"/>
                <a:gd name="T61" fmla="*/ 1 h 337"/>
                <a:gd name="T62" fmla="*/ 1 w 364"/>
                <a:gd name="T63" fmla="*/ 1 h 337"/>
                <a:gd name="T64" fmla="*/ 1 w 364"/>
                <a:gd name="T65" fmla="*/ 1 h 337"/>
                <a:gd name="T66" fmla="*/ 1 w 364"/>
                <a:gd name="T67" fmla="*/ 1 h 337"/>
                <a:gd name="T68" fmla="*/ 1 w 364"/>
                <a:gd name="T69" fmla="*/ 1 h 337"/>
                <a:gd name="T70" fmla="*/ 1 w 364"/>
                <a:gd name="T71" fmla="*/ 1 h 337"/>
                <a:gd name="T72" fmla="*/ 1 w 364"/>
                <a:gd name="T73" fmla="*/ 1 h 337"/>
                <a:gd name="T74" fmla="*/ 1 w 364"/>
                <a:gd name="T75" fmla="*/ 1 h 337"/>
                <a:gd name="T76" fmla="*/ 1 w 364"/>
                <a:gd name="T77" fmla="*/ 1 h 337"/>
                <a:gd name="T78" fmla="*/ 1 w 364"/>
                <a:gd name="T79" fmla="*/ 1 h 337"/>
                <a:gd name="T80" fmla="*/ 1 w 364"/>
                <a:gd name="T81" fmla="*/ 1 h 337"/>
                <a:gd name="T82" fmla="*/ 1 w 364"/>
                <a:gd name="T83" fmla="*/ 1 h 337"/>
                <a:gd name="T84" fmla="*/ 1 w 364"/>
                <a:gd name="T85" fmla="*/ 1 h 337"/>
                <a:gd name="T86" fmla="*/ 1 w 364"/>
                <a:gd name="T87" fmla="*/ 1 h 337"/>
                <a:gd name="T88" fmla="*/ 1 w 364"/>
                <a:gd name="T89" fmla="*/ 1 h 337"/>
                <a:gd name="T90" fmla="*/ 1 w 364"/>
                <a:gd name="T91" fmla="*/ 1 h 337"/>
                <a:gd name="T92" fmla="*/ 1 w 364"/>
                <a:gd name="T93" fmla="*/ 1 h 337"/>
                <a:gd name="T94" fmla="*/ 1 w 364"/>
                <a:gd name="T95" fmla="*/ 1 h 33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64"/>
                <a:gd name="T145" fmla="*/ 0 h 337"/>
                <a:gd name="T146" fmla="*/ 364 w 364"/>
                <a:gd name="T147" fmla="*/ 337 h 3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64" h="337">
                  <a:moveTo>
                    <a:pt x="311" y="337"/>
                  </a:moveTo>
                  <a:lnTo>
                    <a:pt x="304" y="317"/>
                  </a:lnTo>
                  <a:lnTo>
                    <a:pt x="302" y="300"/>
                  </a:lnTo>
                  <a:lnTo>
                    <a:pt x="296" y="294"/>
                  </a:lnTo>
                  <a:lnTo>
                    <a:pt x="291" y="277"/>
                  </a:lnTo>
                  <a:lnTo>
                    <a:pt x="287" y="262"/>
                  </a:lnTo>
                  <a:lnTo>
                    <a:pt x="253" y="234"/>
                  </a:lnTo>
                  <a:lnTo>
                    <a:pt x="148" y="216"/>
                  </a:lnTo>
                  <a:lnTo>
                    <a:pt x="41" y="197"/>
                  </a:lnTo>
                  <a:lnTo>
                    <a:pt x="20" y="197"/>
                  </a:lnTo>
                  <a:lnTo>
                    <a:pt x="4" y="146"/>
                  </a:lnTo>
                  <a:lnTo>
                    <a:pt x="0" y="133"/>
                  </a:lnTo>
                  <a:lnTo>
                    <a:pt x="0" y="120"/>
                  </a:lnTo>
                  <a:lnTo>
                    <a:pt x="0" y="109"/>
                  </a:lnTo>
                  <a:lnTo>
                    <a:pt x="5" y="97"/>
                  </a:lnTo>
                  <a:lnTo>
                    <a:pt x="9" y="86"/>
                  </a:lnTo>
                  <a:lnTo>
                    <a:pt x="17" y="75"/>
                  </a:lnTo>
                  <a:lnTo>
                    <a:pt x="24" y="64"/>
                  </a:lnTo>
                  <a:lnTo>
                    <a:pt x="35" y="54"/>
                  </a:lnTo>
                  <a:lnTo>
                    <a:pt x="45" y="43"/>
                  </a:lnTo>
                  <a:lnTo>
                    <a:pt x="52" y="37"/>
                  </a:lnTo>
                  <a:lnTo>
                    <a:pt x="58" y="32"/>
                  </a:lnTo>
                  <a:lnTo>
                    <a:pt x="139" y="6"/>
                  </a:lnTo>
                  <a:lnTo>
                    <a:pt x="150" y="4"/>
                  </a:lnTo>
                  <a:lnTo>
                    <a:pt x="161" y="4"/>
                  </a:lnTo>
                  <a:lnTo>
                    <a:pt x="172" y="2"/>
                  </a:lnTo>
                  <a:lnTo>
                    <a:pt x="186" y="2"/>
                  </a:lnTo>
                  <a:lnTo>
                    <a:pt x="197" y="0"/>
                  </a:lnTo>
                  <a:lnTo>
                    <a:pt x="208" y="0"/>
                  </a:lnTo>
                  <a:lnTo>
                    <a:pt x="221" y="0"/>
                  </a:lnTo>
                  <a:lnTo>
                    <a:pt x="234" y="6"/>
                  </a:lnTo>
                  <a:lnTo>
                    <a:pt x="257" y="17"/>
                  </a:lnTo>
                  <a:lnTo>
                    <a:pt x="279" y="34"/>
                  </a:lnTo>
                  <a:lnTo>
                    <a:pt x="300" y="52"/>
                  </a:lnTo>
                  <a:lnTo>
                    <a:pt x="319" y="75"/>
                  </a:lnTo>
                  <a:lnTo>
                    <a:pt x="334" y="97"/>
                  </a:lnTo>
                  <a:lnTo>
                    <a:pt x="345" y="124"/>
                  </a:lnTo>
                  <a:lnTo>
                    <a:pt x="354" y="148"/>
                  </a:lnTo>
                  <a:lnTo>
                    <a:pt x="360" y="172"/>
                  </a:lnTo>
                  <a:lnTo>
                    <a:pt x="362" y="193"/>
                  </a:lnTo>
                  <a:lnTo>
                    <a:pt x="364" y="216"/>
                  </a:lnTo>
                  <a:lnTo>
                    <a:pt x="364" y="236"/>
                  </a:lnTo>
                  <a:lnTo>
                    <a:pt x="362" y="257"/>
                  </a:lnTo>
                  <a:lnTo>
                    <a:pt x="354" y="276"/>
                  </a:lnTo>
                  <a:lnTo>
                    <a:pt x="347" y="296"/>
                  </a:lnTo>
                  <a:lnTo>
                    <a:pt x="336" y="317"/>
                  </a:lnTo>
                  <a:lnTo>
                    <a:pt x="322" y="337"/>
                  </a:lnTo>
                  <a:lnTo>
                    <a:pt x="311" y="337"/>
                  </a:lnTo>
                  <a:close/>
                </a:path>
              </a:pathLst>
            </a:custGeom>
            <a:solidFill>
              <a:srgbClr val="FF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645" name="Freeform 26"/>
            <p:cNvSpPr>
              <a:spLocks/>
            </p:cNvSpPr>
            <p:nvPr/>
          </p:nvSpPr>
          <p:spPr bwMode="auto">
            <a:xfrm>
              <a:off x="3168" y="2448"/>
              <a:ext cx="183" cy="132"/>
            </a:xfrm>
            <a:custGeom>
              <a:avLst/>
              <a:gdLst>
                <a:gd name="T0" fmla="*/ 1 w 366"/>
                <a:gd name="T1" fmla="*/ 1 h 262"/>
                <a:gd name="T2" fmla="*/ 1 w 366"/>
                <a:gd name="T3" fmla="*/ 1 h 262"/>
                <a:gd name="T4" fmla="*/ 1 w 366"/>
                <a:gd name="T5" fmla="*/ 1 h 262"/>
                <a:gd name="T6" fmla="*/ 1 w 366"/>
                <a:gd name="T7" fmla="*/ 1 h 262"/>
                <a:gd name="T8" fmla="*/ 1 w 366"/>
                <a:gd name="T9" fmla="*/ 1 h 262"/>
                <a:gd name="T10" fmla="*/ 1 w 366"/>
                <a:gd name="T11" fmla="*/ 1 h 262"/>
                <a:gd name="T12" fmla="*/ 1 w 366"/>
                <a:gd name="T13" fmla="*/ 1 h 262"/>
                <a:gd name="T14" fmla="*/ 1 w 366"/>
                <a:gd name="T15" fmla="*/ 1 h 262"/>
                <a:gd name="T16" fmla="*/ 1 w 366"/>
                <a:gd name="T17" fmla="*/ 1 h 262"/>
                <a:gd name="T18" fmla="*/ 1 w 366"/>
                <a:gd name="T19" fmla="*/ 1 h 262"/>
                <a:gd name="T20" fmla="*/ 1 w 366"/>
                <a:gd name="T21" fmla="*/ 1 h 262"/>
                <a:gd name="T22" fmla="*/ 1 w 366"/>
                <a:gd name="T23" fmla="*/ 1 h 262"/>
                <a:gd name="T24" fmla="*/ 1 w 366"/>
                <a:gd name="T25" fmla="*/ 1 h 262"/>
                <a:gd name="T26" fmla="*/ 1 w 366"/>
                <a:gd name="T27" fmla="*/ 1 h 262"/>
                <a:gd name="T28" fmla="*/ 0 w 366"/>
                <a:gd name="T29" fmla="*/ 1 h 262"/>
                <a:gd name="T30" fmla="*/ 1 w 366"/>
                <a:gd name="T31" fmla="*/ 1 h 262"/>
                <a:gd name="T32" fmla="*/ 1 w 366"/>
                <a:gd name="T33" fmla="*/ 1 h 262"/>
                <a:gd name="T34" fmla="*/ 1 w 366"/>
                <a:gd name="T35" fmla="*/ 0 h 262"/>
                <a:gd name="T36" fmla="*/ 1 w 366"/>
                <a:gd name="T37" fmla="*/ 1 h 262"/>
                <a:gd name="T38" fmla="*/ 1 w 366"/>
                <a:gd name="T39" fmla="*/ 1 h 262"/>
                <a:gd name="T40" fmla="*/ 1 w 366"/>
                <a:gd name="T41" fmla="*/ 1 h 262"/>
                <a:gd name="T42" fmla="*/ 1 w 366"/>
                <a:gd name="T43" fmla="*/ 1 h 262"/>
                <a:gd name="T44" fmla="*/ 1 w 366"/>
                <a:gd name="T45" fmla="*/ 1 h 262"/>
                <a:gd name="T46" fmla="*/ 1 w 366"/>
                <a:gd name="T47" fmla="*/ 1 h 262"/>
                <a:gd name="T48" fmla="*/ 1 w 366"/>
                <a:gd name="T49" fmla="*/ 1 h 262"/>
                <a:gd name="T50" fmla="*/ 1 w 366"/>
                <a:gd name="T51" fmla="*/ 1 h 262"/>
                <a:gd name="T52" fmla="*/ 1 w 366"/>
                <a:gd name="T53" fmla="*/ 1 h 262"/>
                <a:gd name="T54" fmla="*/ 1 w 366"/>
                <a:gd name="T55" fmla="*/ 1 h 26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66"/>
                <a:gd name="T85" fmla="*/ 0 h 262"/>
                <a:gd name="T86" fmla="*/ 366 w 366"/>
                <a:gd name="T87" fmla="*/ 262 h 26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66" h="262">
                  <a:moveTo>
                    <a:pt x="352" y="262"/>
                  </a:moveTo>
                  <a:lnTo>
                    <a:pt x="351" y="255"/>
                  </a:lnTo>
                  <a:lnTo>
                    <a:pt x="336" y="230"/>
                  </a:lnTo>
                  <a:lnTo>
                    <a:pt x="321" y="208"/>
                  </a:lnTo>
                  <a:lnTo>
                    <a:pt x="302" y="185"/>
                  </a:lnTo>
                  <a:lnTo>
                    <a:pt x="285" y="167"/>
                  </a:lnTo>
                  <a:lnTo>
                    <a:pt x="264" y="148"/>
                  </a:lnTo>
                  <a:lnTo>
                    <a:pt x="244" y="137"/>
                  </a:lnTo>
                  <a:lnTo>
                    <a:pt x="221" y="127"/>
                  </a:lnTo>
                  <a:lnTo>
                    <a:pt x="202" y="124"/>
                  </a:lnTo>
                  <a:lnTo>
                    <a:pt x="49" y="155"/>
                  </a:lnTo>
                  <a:lnTo>
                    <a:pt x="43" y="159"/>
                  </a:lnTo>
                  <a:lnTo>
                    <a:pt x="17" y="139"/>
                  </a:lnTo>
                  <a:lnTo>
                    <a:pt x="11" y="124"/>
                  </a:lnTo>
                  <a:lnTo>
                    <a:pt x="0" y="110"/>
                  </a:lnTo>
                  <a:lnTo>
                    <a:pt x="15" y="37"/>
                  </a:lnTo>
                  <a:lnTo>
                    <a:pt x="99" y="2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2" y="5"/>
                  </a:lnTo>
                  <a:lnTo>
                    <a:pt x="197" y="13"/>
                  </a:lnTo>
                  <a:lnTo>
                    <a:pt x="219" y="22"/>
                  </a:lnTo>
                  <a:lnTo>
                    <a:pt x="244" y="37"/>
                  </a:lnTo>
                  <a:lnTo>
                    <a:pt x="268" y="52"/>
                  </a:lnTo>
                  <a:lnTo>
                    <a:pt x="292" y="75"/>
                  </a:lnTo>
                  <a:lnTo>
                    <a:pt x="356" y="161"/>
                  </a:lnTo>
                  <a:lnTo>
                    <a:pt x="366" y="185"/>
                  </a:lnTo>
                  <a:lnTo>
                    <a:pt x="352" y="262"/>
                  </a:lnTo>
                  <a:close/>
                </a:path>
              </a:pathLst>
            </a:custGeom>
            <a:solidFill>
              <a:srgbClr val="FF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26646" name="Group 27"/>
            <p:cNvGrpSpPr>
              <a:grpSpLocks/>
            </p:cNvGrpSpPr>
            <p:nvPr/>
          </p:nvGrpSpPr>
          <p:grpSpPr bwMode="auto">
            <a:xfrm>
              <a:off x="2640" y="785"/>
              <a:ext cx="1214" cy="3123"/>
              <a:chOff x="3970" y="785"/>
              <a:chExt cx="1214" cy="3123"/>
            </a:xfrm>
          </p:grpSpPr>
          <p:sp>
            <p:nvSpPr>
              <p:cNvPr id="26677" name="Freeform 28"/>
              <p:cNvSpPr>
                <a:spLocks/>
              </p:cNvSpPr>
              <p:nvPr/>
            </p:nvSpPr>
            <p:spPr bwMode="auto">
              <a:xfrm>
                <a:off x="4770" y="894"/>
                <a:ext cx="414" cy="2955"/>
              </a:xfrm>
              <a:custGeom>
                <a:avLst/>
                <a:gdLst>
                  <a:gd name="T0" fmla="*/ 0 w 830"/>
                  <a:gd name="T1" fmla="*/ 1 h 5910"/>
                  <a:gd name="T2" fmla="*/ 0 w 830"/>
                  <a:gd name="T3" fmla="*/ 1 h 5910"/>
                  <a:gd name="T4" fmla="*/ 0 w 830"/>
                  <a:gd name="T5" fmla="*/ 1 h 5910"/>
                  <a:gd name="T6" fmla="*/ 0 w 830"/>
                  <a:gd name="T7" fmla="*/ 1 h 5910"/>
                  <a:gd name="T8" fmla="*/ 0 w 830"/>
                  <a:gd name="T9" fmla="*/ 1 h 5910"/>
                  <a:gd name="T10" fmla="*/ 0 w 830"/>
                  <a:gd name="T11" fmla="*/ 1 h 5910"/>
                  <a:gd name="T12" fmla="*/ 0 w 830"/>
                  <a:gd name="T13" fmla="*/ 1 h 5910"/>
                  <a:gd name="T14" fmla="*/ 0 w 830"/>
                  <a:gd name="T15" fmla="*/ 1 h 5910"/>
                  <a:gd name="T16" fmla="*/ 0 w 830"/>
                  <a:gd name="T17" fmla="*/ 1 h 5910"/>
                  <a:gd name="T18" fmla="*/ 0 w 830"/>
                  <a:gd name="T19" fmla="*/ 1 h 5910"/>
                  <a:gd name="T20" fmla="*/ 0 w 830"/>
                  <a:gd name="T21" fmla="*/ 1 h 5910"/>
                  <a:gd name="T22" fmla="*/ 0 w 830"/>
                  <a:gd name="T23" fmla="*/ 1 h 5910"/>
                  <a:gd name="T24" fmla="*/ 0 w 830"/>
                  <a:gd name="T25" fmla="*/ 1 h 5910"/>
                  <a:gd name="T26" fmla="*/ 0 w 830"/>
                  <a:gd name="T27" fmla="*/ 1 h 5910"/>
                  <a:gd name="T28" fmla="*/ 0 w 830"/>
                  <a:gd name="T29" fmla="*/ 1 h 5910"/>
                  <a:gd name="T30" fmla="*/ 0 w 830"/>
                  <a:gd name="T31" fmla="*/ 1 h 5910"/>
                  <a:gd name="T32" fmla="*/ 0 w 830"/>
                  <a:gd name="T33" fmla="*/ 1 h 5910"/>
                  <a:gd name="T34" fmla="*/ 0 w 830"/>
                  <a:gd name="T35" fmla="*/ 1 h 5910"/>
                  <a:gd name="T36" fmla="*/ 0 w 830"/>
                  <a:gd name="T37" fmla="*/ 1 h 5910"/>
                  <a:gd name="T38" fmla="*/ 0 w 830"/>
                  <a:gd name="T39" fmla="*/ 1 h 5910"/>
                  <a:gd name="T40" fmla="*/ 0 w 830"/>
                  <a:gd name="T41" fmla="*/ 1 h 5910"/>
                  <a:gd name="T42" fmla="*/ 0 w 830"/>
                  <a:gd name="T43" fmla="*/ 1 h 5910"/>
                  <a:gd name="T44" fmla="*/ 0 w 830"/>
                  <a:gd name="T45" fmla="*/ 1 h 5910"/>
                  <a:gd name="T46" fmla="*/ 0 w 830"/>
                  <a:gd name="T47" fmla="*/ 1 h 5910"/>
                  <a:gd name="T48" fmla="*/ 0 w 830"/>
                  <a:gd name="T49" fmla="*/ 1 h 5910"/>
                  <a:gd name="T50" fmla="*/ 0 w 830"/>
                  <a:gd name="T51" fmla="*/ 1 h 5910"/>
                  <a:gd name="T52" fmla="*/ 0 w 830"/>
                  <a:gd name="T53" fmla="*/ 1 h 5910"/>
                  <a:gd name="T54" fmla="*/ 0 w 830"/>
                  <a:gd name="T55" fmla="*/ 1 h 5910"/>
                  <a:gd name="T56" fmla="*/ 0 w 830"/>
                  <a:gd name="T57" fmla="*/ 1 h 5910"/>
                  <a:gd name="T58" fmla="*/ 0 w 830"/>
                  <a:gd name="T59" fmla="*/ 1 h 5910"/>
                  <a:gd name="T60" fmla="*/ 0 w 830"/>
                  <a:gd name="T61" fmla="*/ 1 h 5910"/>
                  <a:gd name="T62" fmla="*/ 0 w 830"/>
                  <a:gd name="T63" fmla="*/ 1 h 5910"/>
                  <a:gd name="T64" fmla="*/ 0 w 830"/>
                  <a:gd name="T65" fmla="*/ 1 h 5910"/>
                  <a:gd name="T66" fmla="*/ 0 w 830"/>
                  <a:gd name="T67" fmla="*/ 1 h 5910"/>
                  <a:gd name="T68" fmla="*/ 0 w 830"/>
                  <a:gd name="T69" fmla="*/ 1 h 5910"/>
                  <a:gd name="T70" fmla="*/ 0 w 830"/>
                  <a:gd name="T71" fmla="*/ 1 h 5910"/>
                  <a:gd name="T72" fmla="*/ 0 w 830"/>
                  <a:gd name="T73" fmla="*/ 1 h 5910"/>
                  <a:gd name="T74" fmla="*/ 0 w 830"/>
                  <a:gd name="T75" fmla="*/ 1 h 5910"/>
                  <a:gd name="T76" fmla="*/ 0 w 830"/>
                  <a:gd name="T77" fmla="*/ 1 h 5910"/>
                  <a:gd name="T78" fmla="*/ 0 w 830"/>
                  <a:gd name="T79" fmla="*/ 1 h 5910"/>
                  <a:gd name="T80" fmla="*/ 0 w 830"/>
                  <a:gd name="T81" fmla="*/ 1 h 5910"/>
                  <a:gd name="T82" fmla="*/ 0 w 830"/>
                  <a:gd name="T83" fmla="*/ 1 h 5910"/>
                  <a:gd name="T84" fmla="*/ 0 w 830"/>
                  <a:gd name="T85" fmla="*/ 1 h 5910"/>
                  <a:gd name="T86" fmla="*/ 0 w 830"/>
                  <a:gd name="T87" fmla="*/ 1 h 5910"/>
                  <a:gd name="T88" fmla="*/ 0 w 830"/>
                  <a:gd name="T89" fmla="*/ 1 h 5910"/>
                  <a:gd name="T90" fmla="*/ 0 w 830"/>
                  <a:gd name="T91" fmla="*/ 1 h 5910"/>
                  <a:gd name="T92" fmla="*/ 0 w 830"/>
                  <a:gd name="T93" fmla="*/ 1 h 5910"/>
                  <a:gd name="T94" fmla="*/ 0 w 830"/>
                  <a:gd name="T95" fmla="*/ 1 h 5910"/>
                  <a:gd name="T96" fmla="*/ 0 w 830"/>
                  <a:gd name="T97" fmla="*/ 1 h 5910"/>
                  <a:gd name="T98" fmla="*/ 0 w 830"/>
                  <a:gd name="T99" fmla="*/ 1 h 5910"/>
                  <a:gd name="T100" fmla="*/ 0 w 830"/>
                  <a:gd name="T101" fmla="*/ 1 h 5910"/>
                  <a:gd name="T102" fmla="*/ 0 w 830"/>
                  <a:gd name="T103" fmla="*/ 1 h 5910"/>
                  <a:gd name="T104" fmla="*/ 0 w 830"/>
                  <a:gd name="T105" fmla="*/ 1 h 5910"/>
                  <a:gd name="T106" fmla="*/ 0 w 830"/>
                  <a:gd name="T107" fmla="*/ 1 h 5910"/>
                  <a:gd name="T108" fmla="*/ 0 w 830"/>
                  <a:gd name="T109" fmla="*/ 1 h 5910"/>
                  <a:gd name="T110" fmla="*/ 0 w 830"/>
                  <a:gd name="T111" fmla="*/ 0 h 5910"/>
                  <a:gd name="T112" fmla="*/ 0 w 830"/>
                  <a:gd name="T113" fmla="*/ 1 h 5910"/>
                  <a:gd name="T114" fmla="*/ 0 w 830"/>
                  <a:gd name="T115" fmla="*/ 1 h 5910"/>
                  <a:gd name="T116" fmla="*/ 0 w 830"/>
                  <a:gd name="T117" fmla="*/ 1 h 5910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830"/>
                  <a:gd name="T178" fmla="*/ 0 h 5910"/>
                  <a:gd name="T179" fmla="*/ 830 w 830"/>
                  <a:gd name="T180" fmla="*/ 5910 h 5910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830" h="5910">
                    <a:moveTo>
                      <a:pt x="0" y="3065"/>
                    </a:moveTo>
                    <a:lnTo>
                      <a:pt x="0" y="5771"/>
                    </a:lnTo>
                    <a:lnTo>
                      <a:pt x="10" y="5767"/>
                    </a:lnTo>
                    <a:lnTo>
                      <a:pt x="27" y="5739"/>
                    </a:lnTo>
                    <a:lnTo>
                      <a:pt x="21" y="5685"/>
                    </a:lnTo>
                    <a:lnTo>
                      <a:pt x="117" y="5762"/>
                    </a:lnTo>
                    <a:lnTo>
                      <a:pt x="179" y="5797"/>
                    </a:lnTo>
                    <a:lnTo>
                      <a:pt x="241" y="5833"/>
                    </a:lnTo>
                    <a:lnTo>
                      <a:pt x="303" y="5861"/>
                    </a:lnTo>
                    <a:lnTo>
                      <a:pt x="364" y="5887"/>
                    </a:lnTo>
                    <a:lnTo>
                      <a:pt x="426" y="5902"/>
                    </a:lnTo>
                    <a:lnTo>
                      <a:pt x="488" y="5910"/>
                    </a:lnTo>
                    <a:lnTo>
                      <a:pt x="550" y="5908"/>
                    </a:lnTo>
                    <a:lnTo>
                      <a:pt x="612" y="5895"/>
                    </a:lnTo>
                    <a:lnTo>
                      <a:pt x="629" y="5887"/>
                    </a:lnTo>
                    <a:lnTo>
                      <a:pt x="665" y="5861"/>
                    </a:lnTo>
                    <a:lnTo>
                      <a:pt x="693" y="5803"/>
                    </a:lnTo>
                    <a:lnTo>
                      <a:pt x="691" y="5784"/>
                    </a:lnTo>
                    <a:lnTo>
                      <a:pt x="689" y="5765"/>
                    </a:lnTo>
                    <a:lnTo>
                      <a:pt x="685" y="5754"/>
                    </a:lnTo>
                    <a:lnTo>
                      <a:pt x="683" y="5745"/>
                    </a:lnTo>
                    <a:lnTo>
                      <a:pt x="678" y="5734"/>
                    </a:lnTo>
                    <a:lnTo>
                      <a:pt x="672" y="5724"/>
                    </a:lnTo>
                    <a:lnTo>
                      <a:pt x="661" y="5707"/>
                    </a:lnTo>
                    <a:lnTo>
                      <a:pt x="488" y="5578"/>
                    </a:lnTo>
                    <a:lnTo>
                      <a:pt x="453" y="5557"/>
                    </a:lnTo>
                    <a:lnTo>
                      <a:pt x="413" y="5520"/>
                    </a:lnTo>
                    <a:lnTo>
                      <a:pt x="376" y="5482"/>
                    </a:lnTo>
                    <a:lnTo>
                      <a:pt x="338" y="5445"/>
                    </a:lnTo>
                    <a:lnTo>
                      <a:pt x="303" y="5411"/>
                    </a:lnTo>
                    <a:lnTo>
                      <a:pt x="265" y="5373"/>
                    </a:lnTo>
                    <a:lnTo>
                      <a:pt x="227" y="5340"/>
                    </a:lnTo>
                    <a:lnTo>
                      <a:pt x="190" y="5308"/>
                    </a:lnTo>
                    <a:lnTo>
                      <a:pt x="152" y="5280"/>
                    </a:lnTo>
                    <a:lnTo>
                      <a:pt x="139" y="5259"/>
                    </a:lnTo>
                    <a:lnTo>
                      <a:pt x="130" y="5240"/>
                    </a:lnTo>
                    <a:lnTo>
                      <a:pt x="121" y="5220"/>
                    </a:lnTo>
                    <a:lnTo>
                      <a:pt x="115" y="5201"/>
                    </a:lnTo>
                    <a:lnTo>
                      <a:pt x="107" y="5180"/>
                    </a:lnTo>
                    <a:lnTo>
                      <a:pt x="102" y="5161"/>
                    </a:lnTo>
                    <a:lnTo>
                      <a:pt x="98" y="5141"/>
                    </a:lnTo>
                    <a:lnTo>
                      <a:pt x="94" y="5122"/>
                    </a:lnTo>
                    <a:lnTo>
                      <a:pt x="91" y="4929"/>
                    </a:lnTo>
                    <a:lnTo>
                      <a:pt x="94" y="4888"/>
                    </a:lnTo>
                    <a:lnTo>
                      <a:pt x="96" y="4822"/>
                    </a:lnTo>
                    <a:lnTo>
                      <a:pt x="115" y="4711"/>
                    </a:lnTo>
                    <a:lnTo>
                      <a:pt x="124" y="4698"/>
                    </a:lnTo>
                    <a:lnTo>
                      <a:pt x="132" y="4687"/>
                    </a:lnTo>
                    <a:lnTo>
                      <a:pt x="137" y="4674"/>
                    </a:lnTo>
                    <a:lnTo>
                      <a:pt x="143" y="4663"/>
                    </a:lnTo>
                    <a:lnTo>
                      <a:pt x="145" y="4649"/>
                    </a:lnTo>
                    <a:lnTo>
                      <a:pt x="149" y="4638"/>
                    </a:lnTo>
                    <a:lnTo>
                      <a:pt x="151" y="4625"/>
                    </a:lnTo>
                    <a:lnTo>
                      <a:pt x="152" y="4614"/>
                    </a:lnTo>
                    <a:lnTo>
                      <a:pt x="152" y="4593"/>
                    </a:lnTo>
                    <a:lnTo>
                      <a:pt x="152" y="4550"/>
                    </a:lnTo>
                    <a:lnTo>
                      <a:pt x="145" y="4533"/>
                    </a:lnTo>
                    <a:lnTo>
                      <a:pt x="149" y="4535"/>
                    </a:lnTo>
                    <a:lnTo>
                      <a:pt x="145" y="4466"/>
                    </a:lnTo>
                    <a:lnTo>
                      <a:pt x="145" y="4344"/>
                    </a:lnTo>
                    <a:lnTo>
                      <a:pt x="291" y="4338"/>
                    </a:lnTo>
                    <a:lnTo>
                      <a:pt x="299" y="4332"/>
                    </a:lnTo>
                    <a:lnTo>
                      <a:pt x="297" y="4316"/>
                    </a:lnTo>
                    <a:lnTo>
                      <a:pt x="287" y="4299"/>
                    </a:lnTo>
                    <a:lnTo>
                      <a:pt x="267" y="4269"/>
                    </a:lnTo>
                    <a:lnTo>
                      <a:pt x="256" y="4252"/>
                    </a:lnTo>
                    <a:lnTo>
                      <a:pt x="241" y="4220"/>
                    </a:lnTo>
                    <a:lnTo>
                      <a:pt x="227" y="4203"/>
                    </a:lnTo>
                    <a:lnTo>
                      <a:pt x="212" y="4130"/>
                    </a:lnTo>
                    <a:lnTo>
                      <a:pt x="211" y="4059"/>
                    </a:lnTo>
                    <a:lnTo>
                      <a:pt x="220" y="3987"/>
                    </a:lnTo>
                    <a:lnTo>
                      <a:pt x="235" y="3916"/>
                    </a:lnTo>
                    <a:lnTo>
                      <a:pt x="252" y="3843"/>
                    </a:lnTo>
                    <a:lnTo>
                      <a:pt x="271" y="3772"/>
                    </a:lnTo>
                    <a:lnTo>
                      <a:pt x="284" y="3699"/>
                    </a:lnTo>
                    <a:lnTo>
                      <a:pt x="291" y="3627"/>
                    </a:lnTo>
                    <a:lnTo>
                      <a:pt x="287" y="3608"/>
                    </a:lnTo>
                    <a:lnTo>
                      <a:pt x="287" y="3592"/>
                    </a:lnTo>
                    <a:lnTo>
                      <a:pt x="284" y="3573"/>
                    </a:lnTo>
                    <a:lnTo>
                      <a:pt x="284" y="3556"/>
                    </a:lnTo>
                    <a:lnTo>
                      <a:pt x="280" y="3539"/>
                    </a:lnTo>
                    <a:lnTo>
                      <a:pt x="276" y="3522"/>
                    </a:lnTo>
                    <a:lnTo>
                      <a:pt x="272" y="3505"/>
                    </a:lnTo>
                    <a:lnTo>
                      <a:pt x="271" y="3488"/>
                    </a:lnTo>
                    <a:lnTo>
                      <a:pt x="349" y="3496"/>
                    </a:lnTo>
                    <a:lnTo>
                      <a:pt x="366" y="3490"/>
                    </a:lnTo>
                    <a:lnTo>
                      <a:pt x="387" y="3464"/>
                    </a:lnTo>
                    <a:lnTo>
                      <a:pt x="406" y="3398"/>
                    </a:lnTo>
                    <a:lnTo>
                      <a:pt x="411" y="3370"/>
                    </a:lnTo>
                    <a:lnTo>
                      <a:pt x="423" y="3342"/>
                    </a:lnTo>
                    <a:lnTo>
                      <a:pt x="432" y="3316"/>
                    </a:lnTo>
                    <a:lnTo>
                      <a:pt x="445" y="3290"/>
                    </a:lnTo>
                    <a:lnTo>
                      <a:pt x="456" y="3262"/>
                    </a:lnTo>
                    <a:lnTo>
                      <a:pt x="469" y="3233"/>
                    </a:lnTo>
                    <a:lnTo>
                      <a:pt x="484" y="3207"/>
                    </a:lnTo>
                    <a:lnTo>
                      <a:pt x="501" y="3181"/>
                    </a:lnTo>
                    <a:lnTo>
                      <a:pt x="621" y="2999"/>
                    </a:lnTo>
                    <a:lnTo>
                      <a:pt x="614" y="2984"/>
                    </a:lnTo>
                    <a:lnTo>
                      <a:pt x="614" y="2975"/>
                    </a:lnTo>
                    <a:lnTo>
                      <a:pt x="590" y="2961"/>
                    </a:lnTo>
                    <a:lnTo>
                      <a:pt x="575" y="2961"/>
                    </a:lnTo>
                    <a:lnTo>
                      <a:pt x="522" y="2978"/>
                    </a:lnTo>
                    <a:lnTo>
                      <a:pt x="501" y="2993"/>
                    </a:lnTo>
                    <a:lnTo>
                      <a:pt x="511" y="2909"/>
                    </a:lnTo>
                    <a:lnTo>
                      <a:pt x="496" y="2894"/>
                    </a:lnTo>
                    <a:lnTo>
                      <a:pt x="468" y="2898"/>
                    </a:lnTo>
                    <a:lnTo>
                      <a:pt x="411" y="2941"/>
                    </a:lnTo>
                    <a:lnTo>
                      <a:pt x="406" y="2920"/>
                    </a:lnTo>
                    <a:lnTo>
                      <a:pt x="400" y="2909"/>
                    </a:lnTo>
                    <a:lnTo>
                      <a:pt x="355" y="2918"/>
                    </a:lnTo>
                    <a:lnTo>
                      <a:pt x="321" y="2946"/>
                    </a:lnTo>
                    <a:lnTo>
                      <a:pt x="295" y="2980"/>
                    </a:lnTo>
                    <a:lnTo>
                      <a:pt x="271" y="3014"/>
                    </a:lnTo>
                    <a:lnTo>
                      <a:pt x="254" y="3048"/>
                    </a:lnTo>
                    <a:lnTo>
                      <a:pt x="235" y="3081"/>
                    </a:lnTo>
                    <a:lnTo>
                      <a:pt x="220" y="3115"/>
                    </a:lnTo>
                    <a:lnTo>
                      <a:pt x="205" y="3151"/>
                    </a:lnTo>
                    <a:lnTo>
                      <a:pt x="192" y="3186"/>
                    </a:lnTo>
                    <a:lnTo>
                      <a:pt x="192" y="3209"/>
                    </a:lnTo>
                    <a:lnTo>
                      <a:pt x="143" y="3181"/>
                    </a:lnTo>
                    <a:lnTo>
                      <a:pt x="171" y="3125"/>
                    </a:lnTo>
                    <a:lnTo>
                      <a:pt x="203" y="3068"/>
                    </a:lnTo>
                    <a:lnTo>
                      <a:pt x="231" y="3012"/>
                    </a:lnTo>
                    <a:lnTo>
                      <a:pt x="263" y="2956"/>
                    </a:lnTo>
                    <a:lnTo>
                      <a:pt x="289" y="2900"/>
                    </a:lnTo>
                    <a:lnTo>
                      <a:pt x="318" y="2843"/>
                    </a:lnTo>
                    <a:lnTo>
                      <a:pt x="340" y="2787"/>
                    </a:lnTo>
                    <a:lnTo>
                      <a:pt x="363" y="2733"/>
                    </a:lnTo>
                    <a:lnTo>
                      <a:pt x="363" y="2712"/>
                    </a:lnTo>
                    <a:lnTo>
                      <a:pt x="349" y="2706"/>
                    </a:lnTo>
                    <a:lnTo>
                      <a:pt x="323" y="2678"/>
                    </a:lnTo>
                    <a:lnTo>
                      <a:pt x="297" y="2622"/>
                    </a:lnTo>
                    <a:lnTo>
                      <a:pt x="303" y="2616"/>
                    </a:lnTo>
                    <a:lnTo>
                      <a:pt x="308" y="2609"/>
                    </a:lnTo>
                    <a:lnTo>
                      <a:pt x="351" y="2579"/>
                    </a:lnTo>
                    <a:lnTo>
                      <a:pt x="364" y="2560"/>
                    </a:lnTo>
                    <a:lnTo>
                      <a:pt x="378" y="2541"/>
                    </a:lnTo>
                    <a:lnTo>
                      <a:pt x="389" y="2521"/>
                    </a:lnTo>
                    <a:lnTo>
                      <a:pt x="400" y="2500"/>
                    </a:lnTo>
                    <a:lnTo>
                      <a:pt x="408" y="2478"/>
                    </a:lnTo>
                    <a:lnTo>
                      <a:pt x="417" y="2455"/>
                    </a:lnTo>
                    <a:lnTo>
                      <a:pt x="423" y="2432"/>
                    </a:lnTo>
                    <a:lnTo>
                      <a:pt x="430" y="2414"/>
                    </a:lnTo>
                    <a:lnTo>
                      <a:pt x="438" y="2412"/>
                    </a:lnTo>
                    <a:lnTo>
                      <a:pt x="458" y="2401"/>
                    </a:lnTo>
                    <a:lnTo>
                      <a:pt x="481" y="2397"/>
                    </a:lnTo>
                    <a:lnTo>
                      <a:pt x="501" y="2397"/>
                    </a:lnTo>
                    <a:lnTo>
                      <a:pt x="524" y="2404"/>
                    </a:lnTo>
                    <a:lnTo>
                      <a:pt x="545" y="2410"/>
                    </a:lnTo>
                    <a:lnTo>
                      <a:pt x="565" y="2421"/>
                    </a:lnTo>
                    <a:lnTo>
                      <a:pt x="586" y="2431"/>
                    </a:lnTo>
                    <a:lnTo>
                      <a:pt x="608" y="2444"/>
                    </a:lnTo>
                    <a:lnTo>
                      <a:pt x="621" y="2429"/>
                    </a:lnTo>
                    <a:lnTo>
                      <a:pt x="614" y="2406"/>
                    </a:lnTo>
                    <a:lnTo>
                      <a:pt x="616" y="2387"/>
                    </a:lnTo>
                    <a:lnTo>
                      <a:pt x="620" y="2371"/>
                    </a:lnTo>
                    <a:lnTo>
                      <a:pt x="625" y="2354"/>
                    </a:lnTo>
                    <a:lnTo>
                      <a:pt x="633" y="2337"/>
                    </a:lnTo>
                    <a:lnTo>
                      <a:pt x="638" y="2320"/>
                    </a:lnTo>
                    <a:lnTo>
                      <a:pt x="651" y="2303"/>
                    </a:lnTo>
                    <a:lnTo>
                      <a:pt x="663" y="2286"/>
                    </a:lnTo>
                    <a:lnTo>
                      <a:pt x="681" y="2269"/>
                    </a:lnTo>
                    <a:lnTo>
                      <a:pt x="794" y="2252"/>
                    </a:lnTo>
                    <a:lnTo>
                      <a:pt x="830" y="2237"/>
                    </a:lnTo>
                    <a:lnTo>
                      <a:pt x="817" y="2211"/>
                    </a:lnTo>
                    <a:lnTo>
                      <a:pt x="800" y="2204"/>
                    </a:lnTo>
                    <a:lnTo>
                      <a:pt x="785" y="2194"/>
                    </a:lnTo>
                    <a:lnTo>
                      <a:pt x="772" y="2183"/>
                    </a:lnTo>
                    <a:lnTo>
                      <a:pt x="766" y="2172"/>
                    </a:lnTo>
                    <a:lnTo>
                      <a:pt x="725" y="2114"/>
                    </a:lnTo>
                    <a:lnTo>
                      <a:pt x="710" y="2099"/>
                    </a:lnTo>
                    <a:lnTo>
                      <a:pt x="693" y="2071"/>
                    </a:lnTo>
                    <a:lnTo>
                      <a:pt x="666" y="2014"/>
                    </a:lnTo>
                    <a:lnTo>
                      <a:pt x="659" y="1992"/>
                    </a:lnTo>
                    <a:lnTo>
                      <a:pt x="644" y="1945"/>
                    </a:lnTo>
                    <a:lnTo>
                      <a:pt x="633" y="1890"/>
                    </a:lnTo>
                    <a:lnTo>
                      <a:pt x="599" y="1806"/>
                    </a:lnTo>
                    <a:lnTo>
                      <a:pt x="591" y="1722"/>
                    </a:lnTo>
                    <a:lnTo>
                      <a:pt x="601" y="1637"/>
                    </a:lnTo>
                    <a:lnTo>
                      <a:pt x="623" y="1555"/>
                    </a:lnTo>
                    <a:lnTo>
                      <a:pt x="646" y="1470"/>
                    </a:lnTo>
                    <a:lnTo>
                      <a:pt x="663" y="1386"/>
                    </a:lnTo>
                    <a:lnTo>
                      <a:pt x="668" y="1302"/>
                    </a:lnTo>
                    <a:lnTo>
                      <a:pt x="655" y="1219"/>
                    </a:lnTo>
                    <a:lnTo>
                      <a:pt x="653" y="1204"/>
                    </a:lnTo>
                    <a:lnTo>
                      <a:pt x="644" y="1193"/>
                    </a:lnTo>
                    <a:lnTo>
                      <a:pt x="629" y="1150"/>
                    </a:lnTo>
                    <a:lnTo>
                      <a:pt x="614" y="1133"/>
                    </a:lnTo>
                    <a:lnTo>
                      <a:pt x="563" y="1088"/>
                    </a:lnTo>
                    <a:lnTo>
                      <a:pt x="560" y="1037"/>
                    </a:lnTo>
                    <a:lnTo>
                      <a:pt x="552" y="975"/>
                    </a:lnTo>
                    <a:lnTo>
                      <a:pt x="548" y="955"/>
                    </a:lnTo>
                    <a:lnTo>
                      <a:pt x="548" y="943"/>
                    </a:lnTo>
                    <a:lnTo>
                      <a:pt x="533" y="925"/>
                    </a:lnTo>
                    <a:lnTo>
                      <a:pt x="530" y="908"/>
                    </a:lnTo>
                    <a:lnTo>
                      <a:pt x="526" y="893"/>
                    </a:lnTo>
                    <a:lnTo>
                      <a:pt x="520" y="878"/>
                    </a:lnTo>
                    <a:lnTo>
                      <a:pt x="515" y="865"/>
                    </a:lnTo>
                    <a:lnTo>
                      <a:pt x="507" y="850"/>
                    </a:lnTo>
                    <a:lnTo>
                      <a:pt x="501" y="836"/>
                    </a:lnTo>
                    <a:lnTo>
                      <a:pt x="496" y="823"/>
                    </a:lnTo>
                    <a:lnTo>
                      <a:pt x="490" y="810"/>
                    </a:lnTo>
                    <a:lnTo>
                      <a:pt x="458" y="771"/>
                    </a:lnTo>
                    <a:lnTo>
                      <a:pt x="366" y="651"/>
                    </a:lnTo>
                    <a:lnTo>
                      <a:pt x="363" y="639"/>
                    </a:lnTo>
                    <a:lnTo>
                      <a:pt x="355" y="626"/>
                    </a:lnTo>
                    <a:lnTo>
                      <a:pt x="318" y="563"/>
                    </a:lnTo>
                    <a:lnTo>
                      <a:pt x="308" y="458"/>
                    </a:lnTo>
                    <a:lnTo>
                      <a:pt x="267" y="270"/>
                    </a:lnTo>
                    <a:lnTo>
                      <a:pt x="256" y="249"/>
                    </a:lnTo>
                    <a:lnTo>
                      <a:pt x="250" y="232"/>
                    </a:lnTo>
                    <a:lnTo>
                      <a:pt x="246" y="227"/>
                    </a:lnTo>
                    <a:lnTo>
                      <a:pt x="244" y="212"/>
                    </a:lnTo>
                    <a:lnTo>
                      <a:pt x="218" y="163"/>
                    </a:lnTo>
                    <a:lnTo>
                      <a:pt x="181" y="120"/>
                    </a:lnTo>
                    <a:lnTo>
                      <a:pt x="132" y="62"/>
                    </a:lnTo>
                    <a:lnTo>
                      <a:pt x="115" y="43"/>
                    </a:lnTo>
                    <a:lnTo>
                      <a:pt x="98" y="32"/>
                    </a:lnTo>
                    <a:lnTo>
                      <a:pt x="81" y="22"/>
                    </a:lnTo>
                    <a:lnTo>
                      <a:pt x="66" y="17"/>
                    </a:lnTo>
                    <a:lnTo>
                      <a:pt x="49" y="11"/>
                    </a:lnTo>
                    <a:lnTo>
                      <a:pt x="32" y="7"/>
                    </a:lnTo>
                    <a:lnTo>
                      <a:pt x="15" y="2"/>
                    </a:lnTo>
                    <a:lnTo>
                      <a:pt x="0" y="0"/>
                    </a:lnTo>
                    <a:lnTo>
                      <a:pt x="0" y="2710"/>
                    </a:lnTo>
                    <a:lnTo>
                      <a:pt x="106" y="2710"/>
                    </a:lnTo>
                    <a:lnTo>
                      <a:pt x="160" y="2764"/>
                    </a:lnTo>
                    <a:lnTo>
                      <a:pt x="160" y="2787"/>
                    </a:lnTo>
                    <a:lnTo>
                      <a:pt x="137" y="2821"/>
                    </a:lnTo>
                    <a:lnTo>
                      <a:pt x="117" y="2856"/>
                    </a:lnTo>
                    <a:lnTo>
                      <a:pt x="96" y="2890"/>
                    </a:lnTo>
                    <a:lnTo>
                      <a:pt x="75" y="2926"/>
                    </a:lnTo>
                    <a:lnTo>
                      <a:pt x="53" y="2960"/>
                    </a:lnTo>
                    <a:lnTo>
                      <a:pt x="34" y="2995"/>
                    </a:lnTo>
                    <a:lnTo>
                      <a:pt x="15" y="3029"/>
                    </a:lnTo>
                    <a:lnTo>
                      <a:pt x="0" y="30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78" name="Freeform 29"/>
              <p:cNvSpPr>
                <a:spLocks/>
              </p:cNvSpPr>
              <p:nvPr/>
            </p:nvSpPr>
            <p:spPr bwMode="auto">
              <a:xfrm>
                <a:off x="4319" y="785"/>
                <a:ext cx="451" cy="3105"/>
              </a:xfrm>
              <a:custGeom>
                <a:avLst/>
                <a:gdLst>
                  <a:gd name="T0" fmla="*/ 1 w 902"/>
                  <a:gd name="T1" fmla="*/ 1 h 6210"/>
                  <a:gd name="T2" fmla="*/ 1 w 902"/>
                  <a:gd name="T3" fmla="*/ 1 h 6210"/>
                  <a:gd name="T4" fmla="*/ 1 w 902"/>
                  <a:gd name="T5" fmla="*/ 1 h 6210"/>
                  <a:gd name="T6" fmla="*/ 1 w 902"/>
                  <a:gd name="T7" fmla="*/ 1 h 6210"/>
                  <a:gd name="T8" fmla="*/ 1 w 902"/>
                  <a:gd name="T9" fmla="*/ 1 h 6210"/>
                  <a:gd name="T10" fmla="*/ 1 w 902"/>
                  <a:gd name="T11" fmla="*/ 1 h 6210"/>
                  <a:gd name="T12" fmla="*/ 1 w 902"/>
                  <a:gd name="T13" fmla="*/ 1 h 6210"/>
                  <a:gd name="T14" fmla="*/ 1 w 902"/>
                  <a:gd name="T15" fmla="*/ 1 h 6210"/>
                  <a:gd name="T16" fmla="*/ 0 w 902"/>
                  <a:gd name="T17" fmla="*/ 1 h 6210"/>
                  <a:gd name="T18" fmla="*/ 1 w 902"/>
                  <a:gd name="T19" fmla="*/ 1 h 6210"/>
                  <a:gd name="T20" fmla="*/ 1 w 902"/>
                  <a:gd name="T21" fmla="*/ 1 h 6210"/>
                  <a:gd name="T22" fmla="*/ 1 w 902"/>
                  <a:gd name="T23" fmla="*/ 1 h 6210"/>
                  <a:gd name="T24" fmla="*/ 1 w 902"/>
                  <a:gd name="T25" fmla="*/ 1 h 6210"/>
                  <a:gd name="T26" fmla="*/ 1 w 902"/>
                  <a:gd name="T27" fmla="*/ 1 h 6210"/>
                  <a:gd name="T28" fmla="*/ 1 w 902"/>
                  <a:gd name="T29" fmla="*/ 1 h 6210"/>
                  <a:gd name="T30" fmla="*/ 1 w 902"/>
                  <a:gd name="T31" fmla="*/ 1 h 6210"/>
                  <a:gd name="T32" fmla="*/ 1 w 902"/>
                  <a:gd name="T33" fmla="*/ 1 h 6210"/>
                  <a:gd name="T34" fmla="*/ 0 w 902"/>
                  <a:gd name="T35" fmla="*/ 1 h 6210"/>
                  <a:gd name="T36" fmla="*/ 1 w 902"/>
                  <a:gd name="T37" fmla="*/ 1 h 6210"/>
                  <a:gd name="T38" fmla="*/ 1 w 902"/>
                  <a:gd name="T39" fmla="*/ 1 h 6210"/>
                  <a:gd name="T40" fmla="*/ 1 w 902"/>
                  <a:gd name="T41" fmla="*/ 1 h 6210"/>
                  <a:gd name="T42" fmla="*/ 1 w 902"/>
                  <a:gd name="T43" fmla="*/ 1 h 6210"/>
                  <a:gd name="T44" fmla="*/ 1 w 902"/>
                  <a:gd name="T45" fmla="*/ 1 h 6210"/>
                  <a:gd name="T46" fmla="*/ 0 w 902"/>
                  <a:gd name="T47" fmla="*/ 1 h 6210"/>
                  <a:gd name="T48" fmla="*/ 1 w 902"/>
                  <a:gd name="T49" fmla="*/ 1 h 6210"/>
                  <a:gd name="T50" fmla="*/ 1 w 902"/>
                  <a:gd name="T51" fmla="*/ 1 h 6210"/>
                  <a:gd name="T52" fmla="*/ 1 w 902"/>
                  <a:gd name="T53" fmla="*/ 1 h 6210"/>
                  <a:gd name="T54" fmla="*/ 1 w 902"/>
                  <a:gd name="T55" fmla="*/ 1 h 6210"/>
                  <a:gd name="T56" fmla="*/ 1 w 902"/>
                  <a:gd name="T57" fmla="*/ 1 h 6210"/>
                  <a:gd name="T58" fmla="*/ 1 w 902"/>
                  <a:gd name="T59" fmla="*/ 1 h 6210"/>
                  <a:gd name="T60" fmla="*/ 1 w 902"/>
                  <a:gd name="T61" fmla="*/ 1 h 6210"/>
                  <a:gd name="T62" fmla="*/ 1 w 902"/>
                  <a:gd name="T63" fmla="*/ 1 h 6210"/>
                  <a:gd name="T64" fmla="*/ 1 w 902"/>
                  <a:gd name="T65" fmla="*/ 1 h 6210"/>
                  <a:gd name="T66" fmla="*/ 1 w 902"/>
                  <a:gd name="T67" fmla="*/ 1 h 6210"/>
                  <a:gd name="T68" fmla="*/ 1 w 902"/>
                  <a:gd name="T69" fmla="*/ 1 h 6210"/>
                  <a:gd name="T70" fmla="*/ 1 w 902"/>
                  <a:gd name="T71" fmla="*/ 1 h 6210"/>
                  <a:gd name="T72" fmla="*/ 1 w 902"/>
                  <a:gd name="T73" fmla="*/ 1 h 6210"/>
                  <a:gd name="T74" fmla="*/ 1 w 902"/>
                  <a:gd name="T75" fmla="*/ 1 h 6210"/>
                  <a:gd name="T76" fmla="*/ 1 w 902"/>
                  <a:gd name="T77" fmla="*/ 1 h 6210"/>
                  <a:gd name="T78" fmla="*/ 1 w 902"/>
                  <a:gd name="T79" fmla="*/ 1 h 6210"/>
                  <a:gd name="T80" fmla="*/ 1 w 902"/>
                  <a:gd name="T81" fmla="*/ 1 h 6210"/>
                  <a:gd name="T82" fmla="*/ 1 w 902"/>
                  <a:gd name="T83" fmla="*/ 1 h 6210"/>
                  <a:gd name="T84" fmla="*/ 1 w 902"/>
                  <a:gd name="T85" fmla="*/ 1 h 6210"/>
                  <a:gd name="T86" fmla="*/ 1 w 902"/>
                  <a:gd name="T87" fmla="*/ 1 h 6210"/>
                  <a:gd name="T88" fmla="*/ 1 w 902"/>
                  <a:gd name="T89" fmla="*/ 1 h 6210"/>
                  <a:gd name="T90" fmla="*/ 1 w 902"/>
                  <a:gd name="T91" fmla="*/ 1 h 6210"/>
                  <a:gd name="T92" fmla="*/ 1 w 902"/>
                  <a:gd name="T93" fmla="*/ 1 h 6210"/>
                  <a:gd name="T94" fmla="*/ 1 w 902"/>
                  <a:gd name="T95" fmla="*/ 1 h 6210"/>
                  <a:gd name="T96" fmla="*/ 1 w 902"/>
                  <a:gd name="T97" fmla="*/ 1 h 6210"/>
                  <a:gd name="T98" fmla="*/ 1 w 902"/>
                  <a:gd name="T99" fmla="*/ 1 h 621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902"/>
                  <a:gd name="T151" fmla="*/ 0 h 6210"/>
                  <a:gd name="T152" fmla="*/ 902 w 902"/>
                  <a:gd name="T153" fmla="*/ 6210 h 621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902" h="6210">
                    <a:moveTo>
                      <a:pt x="902" y="2930"/>
                    </a:moveTo>
                    <a:lnTo>
                      <a:pt x="902" y="220"/>
                    </a:lnTo>
                    <a:lnTo>
                      <a:pt x="901" y="220"/>
                    </a:lnTo>
                    <a:lnTo>
                      <a:pt x="897" y="220"/>
                    </a:lnTo>
                    <a:lnTo>
                      <a:pt x="895" y="207"/>
                    </a:lnTo>
                    <a:lnTo>
                      <a:pt x="889" y="186"/>
                    </a:lnTo>
                    <a:lnTo>
                      <a:pt x="884" y="167"/>
                    </a:lnTo>
                    <a:lnTo>
                      <a:pt x="874" y="147"/>
                    </a:lnTo>
                    <a:lnTo>
                      <a:pt x="863" y="130"/>
                    </a:lnTo>
                    <a:lnTo>
                      <a:pt x="848" y="105"/>
                    </a:lnTo>
                    <a:lnTo>
                      <a:pt x="831" y="92"/>
                    </a:lnTo>
                    <a:lnTo>
                      <a:pt x="816" y="85"/>
                    </a:lnTo>
                    <a:lnTo>
                      <a:pt x="816" y="75"/>
                    </a:lnTo>
                    <a:lnTo>
                      <a:pt x="782" y="49"/>
                    </a:lnTo>
                    <a:lnTo>
                      <a:pt x="728" y="27"/>
                    </a:lnTo>
                    <a:lnTo>
                      <a:pt x="674" y="12"/>
                    </a:lnTo>
                    <a:lnTo>
                      <a:pt x="619" y="2"/>
                    </a:lnTo>
                    <a:lnTo>
                      <a:pt x="567" y="0"/>
                    </a:lnTo>
                    <a:lnTo>
                      <a:pt x="512" y="0"/>
                    </a:lnTo>
                    <a:lnTo>
                      <a:pt x="460" y="10"/>
                    </a:lnTo>
                    <a:lnTo>
                      <a:pt x="405" y="23"/>
                    </a:lnTo>
                    <a:lnTo>
                      <a:pt x="353" y="44"/>
                    </a:lnTo>
                    <a:lnTo>
                      <a:pt x="338" y="49"/>
                    </a:lnTo>
                    <a:lnTo>
                      <a:pt x="332" y="49"/>
                    </a:lnTo>
                    <a:lnTo>
                      <a:pt x="313" y="64"/>
                    </a:lnTo>
                    <a:lnTo>
                      <a:pt x="223" y="117"/>
                    </a:lnTo>
                    <a:lnTo>
                      <a:pt x="197" y="104"/>
                    </a:lnTo>
                    <a:lnTo>
                      <a:pt x="173" y="94"/>
                    </a:lnTo>
                    <a:lnTo>
                      <a:pt x="146" y="83"/>
                    </a:lnTo>
                    <a:lnTo>
                      <a:pt x="122" y="77"/>
                    </a:lnTo>
                    <a:lnTo>
                      <a:pt x="96" y="70"/>
                    </a:lnTo>
                    <a:lnTo>
                      <a:pt x="71" y="66"/>
                    </a:lnTo>
                    <a:lnTo>
                      <a:pt x="47" y="64"/>
                    </a:lnTo>
                    <a:lnTo>
                      <a:pt x="23" y="64"/>
                    </a:lnTo>
                    <a:lnTo>
                      <a:pt x="0" y="68"/>
                    </a:lnTo>
                    <a:lnTo>
                      <a:pt x="0" y="3086"/>
                    </a:lnTo>
                    <a:lnTo>
                      <a:pt x="21" y="3084"/>
                    </a:lnTo>
                    <a:lnTo>
                      <a:pt x="43" y="3082"/>
                    </a:lnTo>
                    <a:lnTo>
                      <a:pt x="64" y="3080"/>
                    </a:lnTo>
                    <a:lnTo>
                      <a:pt x="86" y="3078"/>
                    </a:lnTo>
                    <a:lnTo>
                      <a:pt x="107" y="3075"/>
                    </a:lnTo>
                    <a:lnTo>
                      <a:pt x="129" y="3071"/>
                    </a:lnTo>
                    <a:lnTo>
                      <a:pt x="152" y="3067"/>
                    </a:lnTo>
                    <a:lnTo>
                      <a:pt x="175" y="3063"/>
                    </a:lnTo>
                    <a:lnTo>
                      <a:pt x="193" y="3056"/>
                    </a:lnTo>
                    <a:lnTo>
                      <a:pt x="208" y="3054"/>
                    </a:lnTo>
                    <a:lnTo>
                      <a:pt x="250" y="3118"/>
                    </a:lnTo>
                    <a:lnTo>
                      <a:pt x="255" y="3129"/>
                    </a:lnTo>
                    <a:lnTo>
                      <a:pt x="315" y="3258"/>
                    </a:lnTo>
                    <a:lnTo>
                      <a:pt x="319" y="3275"/>
                    </a:lnTo>
                    <a:lnTo>
                      <a:pt x="323" y="3296"/>
                    </a:lnTo>
                    <a:lnTo>
                      <a:pt x="325" y="3313"/>
                    </a:lnTo>
                    <a:lnTo>
                      <a:pt x="326" y="3333"/>
                    </a:lnTo>
                    <a:lnTo>
                      <a:pt x="325" y="3352"/>
                    </a:lnTo>
                    <a:lnTo>
                      <a:pt x="321" y="3371"/>
                    </a:lnTo>
                    <a:lnTo>
                      <a:pt x="313" y="3390"/>
                    </a:lnTo>
                    <a:lnTo>
                      <a:pt x="304" y="3410"/>
                    </a:lnTo>
                    <a:lnTo>
                      <a:pt x="236" y="3474"/>
                    </a:lnTo>
                    <a:lnTo>
                      <a:pt x="143" y="3534"/>
                    </a:lnTo>
                    <a:lnTo>
                      <a:pt x="133" y="3530"/>
                    </a:lnTo>
                    <a:lnTo>
                      <a:pt x="124" y="3523"/>
                    </a:lnTo>
                    <a:lnTo>
                      <a:pt x="0" y="3410"/>
                    </a:lnTo>
                    <a:lnTo>
                      <a:pt x="0" y="4018"/>
                    </a:lnTo>
                    <a:lnTo>
                      <a:pt x="11" y="4087"/>
                    </a:lnTo>
                    <a:lnTo>
                      <a:pt x="24" y="4157"/>
                    </a:lnTo>
                    <a:lnTo>
                      <a:pt x="36" y="4226"/>
                    </a:lnTo>
                    <a:lnTo>
                      <a:pt x="45" y="4296"/>
                    </a:lnTo>
                    <a:lnTo>
                      <a:pt x="45" y="4365"/>
                    </a:lnTo>
                    <a:lnTo>
                      <a:pt x="39" y="4436"/>
                    </a:lnTo>
                    <a:lnTo>
                      <a:pt x="24" y="4506"/>
                    </a:lnTo>
                    <a:lnTo>
                      <a:pt x="0" y="4579"/>
                    </a:lnTo>
                    <a:lnTo>
                      <a:pt x="0" y="4594"/>
                    </a:lnTo>
                    <a:lnTo>
                      <a:pt x="75" y="4674"/>
                    </a:lnTo>
                    <a:lnTo>
                      <a:pt x="79" y="4708"/>
                    </a:lnTo>
                    <a:lnTo>
                      <a:pt x="84" y="4742"/>
                    </a:lnTo>
                    <a:lnTo>
                      <a:pt x="88" y="4778"/>
                    </a:lnTo>
                    <a:lnTo>
                      <a:pt x="94" y="4813"/>
                    </a:lnTo>
                    <a:lnTo>
                      <a:pt x="96" y="4847"/>
                    </a:lnTo>
                    <a:lnTo>
                      <a:pt x="101" y="4881"/>
                    </a:lnTo>
                    <a:lnTo>
                      <a:pt x="107" y="4916"/>
                    </a:lnTo>
                    <a:lnTo>
                      <a:pt x="118" y="4952"/>
                    </a:lnTo>
                    <a:lnTo>
                      <a:pt x="150" y="4999"/>
                    </a:lnTo>
                    <a:lnTo>
                      <a:pt x="154" y="5080"/>
                    </a:lnTo>
                    <a:lnTo>
                      <a:pt x="154" y="5106"/>
                    </a:lnTo>
                    <a:lnTo>
                      <a:pt x="156" y="5181"/>
                    </a:lnTo>
                    <a:lnTo>
                      <a:pt x="156" y="5203"/>
                    </a:lnTo>
                    <a:lnTo>
                      <a:pt x="158" y="5254"/>
                    </a:lnTo>
                    <a:lnTo>
                      <a:pt x="165" y="5305"/>
                    </a:lnTo>
                    <a:lnTo>
                      <a:pt x="171" y="5355"/>
                    </a:lnTo>
                    <a:lnTo>
                      <a:pt x="180" y="5408"/>
                    </a:lnTo>
                    <a:lnTo>
                      <a:pt x="184" y="5458"/>
                    </a:lnTo>
                    <a:lnTo>
                      <a:pt x="190" y="5509"/>
                    </a:lnTo>
                    <a:lnTo>
                      <a:pt x="190" y="5562"/>
                    </a:lnTo>
                    <a:lnTo>
                      <a:pt x="186" y="5614"/>
                    </a:lnTo>
                    <a:lnTo>
                      <a:pt x="0" y="5785"/>
                    </a:lnTo>
                    <a:lnTo>
                      <a:pt x="0" y="6210"/>
                    </a:lnTo>
                    <a:lnTo>
                      <a:pt x="15" y="6209"/>
                    </a:lnTo>
                    <a:lnTo>
                      <a:pt x="139" y="6147"/>
                    </a:lnTo>
                    <a:lnTo>
                      <a:pt x="186" y="6115"/>
                    </a:lnTo>
                    <a:lnTo>
                      <a:pt x="203" y="6104"/>
                    </a:lnTo>
                    <a:lnTo>
                      <a:pt x="255" y="6070"/>
                    </a:lnTo>
                    <a:lnTo>
                      <a:pt x="321" y="6002"/>
                    </a:lnTo>
                    <a:lnTo>
                      <a:pt x="347" y="5969"/>
                    </a:lnTo>
                    <a:lnTo>
                      <a:pt x="358" y="6055"/>
                    </a:lnTo>
                    <a:lnTo>
                      <a:pt x="364" y="6060"/>
                    </a:lnTo>
                    <a:lnTo>
                      <a:pt x="402" y="6060"/>
                    </a:lnTo>
                    <a:lnTo>
                      <a:pt x="458" y="6049"/>
                    </a:lnTo>
                    <a:lnTo>
                      <a:pt x="469" y="6008"/>
                    </a:lnTo>
                    <a:lnTo>
                      <a:pt x="460" y="5976"/>
                    </a:lnTo>
                    <a:lnTo>
                      <a:pt x="454" y="5944"/>
                    </a:lnTo>
                    <a:lnTo>
                      <a:pt x="450" y="5912"/>
                    </a:lnTo>
                    <a:lnTo>
                      <a:pt x="450" y="5880"/>
                    </a:lnTo>
                    <a:lnTo>
                      <a:pt x="448" y="5847"/>
                    </a:lnTo>
                    <a:lnTo>
                      <a:pt x="450" y="5815"/>
                    </a:lnTo>
                    <a:lnTo>
                      <a:pt x="450" y="5783"/>
                    </a:lnTo>
                    <a:lnTo>
                      <a:pt x="452" y="5753"/>
                    </a:lnTo>
                    <a:lnTo>
                      <a:pt x="452" y="5728"/>
                    </a:lnTo>
                    <a:lnTo>
                      <a:pt x="450" y="5708"/>
                    </a:lnTo>
                    <a:lnTo>
                      <a:pt x="447" y="5689"/>
                    </a:lnTo>
                    <a:lnTo>
                      <a:pt x="439" y="5668"/>
                    </a:lnTo>
                    <a:lnTo>
                      <a:pt x="432" y="5650"/>
                    </a:lnTo>
                    <a:lnTo>
                      <a:pt x="426" y="5633"/>
                    </a:lnTo>
                    <a:lnTo>
                      <a:pt x="407" y="5590"/>
                    </a:lnTo>
                    <a:lnTo>
                      <a:pt x="411" y="5558"/>
                    </a:lnTo>
                    <a:lnTo>
                      <a:pt x="405" y="5503"/>
                    </a:lnTo>
                    <a:lnTo>
                      <a:pt x="407" y="5449"/>
                    </a:lnTo>
                    <a:lnTo>
                      <a:pt x="411" y="5395"/>
                    </a:lnTo>
                    <a:lnTo>
                      <a:pt x="417" y="5342"/>
                    </a:lnTo>
                    <a:lnTo>
                      <a:pt x="422" y="5288"/>
                    </a:lnTo>
                    <a:lnTo>
                      <a:pt x="428" y="5233"/>
                    </a:lnTo>
                    <a:lnTo>
                      <a:pt x="432" y="5179"/>
                    </a:lnTo>
                    <a:lnTo>
                      <a:pt x="433" y="5126"/>
                    </a:lnTo>
                    <a:lnTo>
                      <a:pt x="428" y="5091"/>
                    </a:lnTo>
                    <a:lnTo>
                      <a:pt x="370" y="4978"/>
                    </a:lnTo>
                    <a:lnTo>
                      <a:pt x="362" y="4963"/>
                    </a:lnTo>
                    <a:lnTo>
                      <a:pt x="370" y="4926"/>
                    </a:lnTo>
                    <a:lnTo>
                      <a:pt x="387" y="4892"/>
                    </a:lnTo>
                    <a:lnTo>
                      <a:pt x="402" y="4862"/>
                    </a:lnTo>
                    <a:lnTo>
                      <a:pt x="413" y="4832"/>
                    </a:lnTo>
                    <a:lnTo>
                      <a:pt x="424" y="4804"/>
                    </a:lnTo>
                    <a:lnTo>
                      <a:pt x="430" y="4774"/>
                    </a:lnTo>
                    <a:lnTo>
                      <a:pt x="437" y="4746"/>
                    </a:lnTo>
                    <a:lnTo>
                      <a:pt x="443" y="4718"/>
                    </a:lnTo>
                    <a:lnTo>
                      <a:pt x="452" y="4689"/>
                    </a:lnTo>
                    <a:lnTo>
                      <a:pt x="458" y="4686"/>
                    </a:lnTo>
                    <a:lnTo>
                      <a:pt x="475" y="4663"/>
                    </a:lnTo>
                    <a:lnTo>
                      <a:pt x="478" y="4633"/>
                    </a:lnTo>
                    <a:lnTo>
                      <a:pt x="497" y="4627"/>
                    </a:lnTo>
                    <a:lnTo>
                      <a:pt x="518" y="4624"/>
                    </a:lnTo>
                    <a:lnTo>
                      <a:pt x="537" y="4622"/>
                    </a:lnTo>
                    <a:lnTo>
                      <a:pt x="557" y="4622"/>
                    </a:lnTo>
                    <a:lnTo>
                      <a:pt x="574" y="4622"/>
                    </a:lnTo>
                    <a:lnTo>
                      <a:pt x="595" y="4624"/>
                    </a:lnTo>
                    <a:lnTo>
                      <a:pt x="614" y="4629"/>
                    </a:lnTo>
                    <a:lnTo>
                      <a:pt x="636" y="4637"/>
                    </a:lnTo>
                    <a:lnTo>
                      <a:pt x="634" y="4648"/>
                    </a:lnTo>
                    <a:lnTo>
                      <a:pt x="636" y="4658"/>
                    </a:lnTo>
                    <a:lnTo>
                      <a:pt x="683" y="4686"/>
                    </a:lnTo>
                    <a:lnTo>
                      <a:pt x="689" y="4718"/>
                    </a:lnTo>
                    <a:lnTo>
                      <a:pt x="713" y="4823"/>
                    </a:lnTo>
                    <a:lnTo>
                      <a:pt x="715" y="4839"/>
                    </a:lnTo>
                    <a:lnTo>
                      <a:pt x="743" y="4903"/>
                    </a:lnTo>
                    <a:lnTo>
                      <a:pt x="709" y="5031"/>
                    </a:lnTo>
                    <a:lnTo>
                      <a:pt x="713" y="5068"/>
                    </a:lnTo>
                    <a:lnTo>
                      <a:pt x="719" y="5091"/>
                    </a:lnTo>
                    <a:lnTo>
                      <a:pt x="739" y="5136"/>
                    </a:lnTo>
                    <a:lnTo>
                      <a:pt x="758" y="5181"/>
                    </a:lnTo>
                    <a:lnTo>
                      <a:pt x="771" y="5226"/>
                    </a:lnTo>
                    <a:lnTo>
                      <a:pt x="784" y="5273"/>
                    </a:lnTo>
                    <a:lnTo>
                      <a:pt x="792" y="5318"/>
                    </a:lnTo>
                    <a:lnTo>
                      <a:pt x="797" y="5363"/>
                    </a:lnTo>
                    <a:lnTo>
                      <a:pt x="799" y="5410"/>
                    </a:lnTo>
                    <a:lnTo>
                      <a:pt x="799" y="5458"/>
                    </a:lnTo>
                    <a:lnTo>
                      <a:pt x="781" y="5475"/>
                    </a:lnTo>
                    <a:lnTo>
                      <a:pt x="765" y="5494"/>
                    </a:lnTo>
                    <a:lnTo>
                      <a:pt x="754" y="5511"/>
                    </a:lnTo>
                    <a:lnTo>
                      <a:pt x="747" y="5530"/>
                    </a:lnTo>
                    <a:lnTo>
                      <a:pt x="741" y="5547"/>
                    </a:lnTo>
                    <a:lnTo>
                      <a:pt x="737" y="5565"/>
                    </a:lnTo>
                    <a:lnTo>
                      <a:pt x="735" y="5584"/>
                    </a:lnTo>
                    <a:lnTo>
                      <a:pt x="735" y="5603"/>
                    </a:lnTo>
                    <a:lnTo>
                      <a:pt x="735" y="5644"/>
                    </a:lnTo>
                    <a:lnTo>
                      <a:pt x="756" y="5736"/>
                    </a:lnTo>
                    <a:lnTo>
                      <a:pt x="811" y="5982"/>
                    </a:lnTo>
                    <a:lnTo>
                      <a:pt x="816" y="5997"/>
                    </a:lnTo>
                    <a:lnTo>
                      <a:pt x="897" y="5995"/>
                    </a:lnTo>
                    <a:lnTo>
                      <a:pt x="902" y="5991"/>
                    </a:lnTo>
                    <a:lnTo>
                      <a:pt x="902" y="3285"/>
                    </a:lnTo>
                    <a:lnTo>
                      <a:pt x="897" y="3294"/>
                    </a:lnTo>
                    <a:lnTo>
                      <a:pt x="895" y="3305"/>
                    </a:lnTo>
                    <a:lnTo>
                      <a:pt x="891" y="3315"/>
                    </a:lnTo>
                    <a:lnTo>
                      <a:pt x="889" y="3326"/>
                    </a:lnTo>
                    <a:lnTo>
                      <a:pt x="854" y="3412"/>
                    </a:lnTo>
                    <a:lnTo>
                      <a:pt x="842" y="3410"/>
                    </a:lnTo>
                    <a:lnTo>
                      <a:pt x="790" y="3373"/>
                    </a:lnTo>
                    <a:lnTo>
                      <a:pt x="773" y="3343"/>
                    </a:lnTo>
                    <a:lnTo>
                      <a:pt x="758" y="3311"/>
                    </a:lnTo>
                    <a:lnTo>
                      <a:pt x="747" y="3210"/>
                    </a:lnTo>
                    <a:lnTo>
                      <a:pt x="762" y="3076"/>
                    </a:lnTo>
                    <a:lnTo>
                      <a:pt x="811" y="2954"/>
                    </a:lnTo>
                    <a:lnTo>
                      <a:pt x="837" y="2926"/>
                    </a:lnTo>
                    <a:lnTo>
                      <a:pt x="902" y="29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79" name="Freeform 30"/>
              <p:cNvSpPr>
                <a:spLocks/>
              </p:cNvSpPr>
              <p:nvPr/>
            </p:nvSpPr>
            <p:spPr bwMode="auto">
              <a:xfrm>
                <a:off x="3970" y="818"/>
                <a:ext cx="381" cy="1975"/>
              </a:xfrm>
              <a:custGeom>
                <a:avLst/>
                <a:gdLst>
                  <a:gd name="T0" fmla="*/ 1 w 762"/>
                  <a:gd name="T1" fmla="*/ 1 h 3950"/>
                  <a:gd name="T2" fmla="*/ 1 w 762"/>
                  <a:gd name="T3" fmla="*/ 1 h 3950"/>
                  <a:gd name="T4" fmla="*/ 1 w 762"/>
                  <a:gd name="T5" fmla="*/ 1 h 3950"/>
                  <a:gd name="T6" fmla="*/ 1 w 762"/>
                  <a:gd name="T7" fmla="*/ 1 h 3950"/>
                  <a:gd name="T8" fmla="*/ 1 w 762"/>
                  <a:gd name="T9" fmla="*/ 1 h 3950"/>
                  <a:gd name="T10" fmla="*/ 1 w 762"/>
                  <a:gd name="T11" fmla="*/ 1 h 3950"/>
                  <a:gd name="T12" fmla="*/ 1 w 762"/>
                  <a:gd name="T13" fmla="*/ 1 h 3950"/>
                  <a:gd name="T14" fmla="*/ 1 w 762"/>
                  <a:gd name="T15" fmla="*/ 1 h 3950"/>
                  <a:gd name="T16" fmla="*/ 1 w 762"/>
                  <a:gd name="T17" fmla="*/ 1 h 3950"/>
                  <a:gd name="T18" fmla="*/ 1 w 762"/>
                  <a:gd name="T19" fmla="*/ 1 h 3950"/>
                  <a:gd name="T20" fmla="*/ 1 w 762"/>
                  <a:gd name="T21" fmla="*/ 1 h 3950"/>
                  <a:gd name="T22" fmla="*/ 1 w 762"/>
                  <a:gd name="T23" fmla="*/ 1 h 3950"/>
                  <a:gd name="T24" fmla="*/ 1 w 762"/>
                  <a:gd name="T25" fmla="*/ 1 h 3950"/>
                  <a:gd name="T26" fmla="*/ 1 w 762"/>
                  <a:gd name="T27" fmla="*/ 1 h 3950"/>
                  <a:gd name="T28" fmla="*/ 1 w 762"/>
                  <a:gd name="T29" fmla="*/ 1 h 3950"/>
                  <a:gd name="T30" fmla="*/ 1 w 762"/>
                  <a:gd name="T31" fmla="*/ 1 h 3950"/>
                  <a:gd name="T32" fmla="*/ 1 w 762"/>
                  <a:gd name="T33" fmla="*/ 1 h 3950"/>
                  <a:gd name="T34" fmla="*/ 1 w 762"/>
                  <a:gd name="T35" fmla="*/ 1 h 3950"/>
                  <a:gd name="T36" fmla="*/ 1 w 762"/>
                  <a:gd name="T37" fmla="*/ 1 h 3950"/>
                  <a:gd name="T38" fmla="*/ 1 w 762"/>
                  <a:gd name="T39" fmla="*/ 1 h 3950"/>
                  <a:gd name="T40" fmla="*/ 1 w 762"/>
                  <a:gd name="T41" fmla="*/ 1 h 3950"/>
                  <a:gd name="T42" fmla="*/ 1 w 762"/>
                  <a:gd name="T43" fmla="*/ 1 h 3950"/>
                  <a:gd name="T44" fmla="*/ 1 w 762"/>
                  <a:gd name="T45" fmla="*/ 1 h 3950"/>
                  <a:gd name="T46" fmla="*/ 1 w 762"/>
                  <a:gd name="T47" fmla="*/ 1 h 3950"/>
                  <a:gd name="T48" fmla="*/ 1 w 762"/>
                  <a:gd name="T49" fmla="*/ 1 h 3950"/>
                  <a:gd name="T50" fmla="*/ 1 w 762"/>
                  <a:gd name="T51" fmla="*/ 1 h 3950"/>
                  <a:gd name="T52" fmla="*/ 1 w 762"/>
                  <a:gd name="T53" fmla="*/ 1 h 3950"/>
                  <a:gd name="T54" fmla="*/ 1 w 762"/>
                  <a:gd name="T55" fmla="*/ 1 h 3950"/>
                  <a:gd name="T56" fmla="*/ 1 w 762"/>
                  <a:gd name="T57" fmla="*/ 1 h 3950"/>
                  <a:gd name="T58" fmla="*/ 1 w 762"/>
                  <a:gd name="T59" fmla="*/ 1 h 3950"/>
                  <a:gd name="T60" fmla="*/ 1 w 762"/>
                  <a:gd name="T61" fmla="*/ 1 h 3950"/>
                  <a:gd name="T62" fmla="*/ 1 w 762"/>
                  <a:gd name="T63" fmla="*/ 1 h 3950"/>
                  <a:gd name="T64" fmla="*/ 1 w 762"/>
                  <a:gd name="T65" fmla="*/ 1 h 3950"/>
                  <a:gd name="T66" fmla="*/ 1 w 762"/>
                  <a:gd name="T67" fmla="*/ 1 h 3950"/>
                  <a:gd name="T68" fmla="*/ 1 w 762"/>
                  <a:gd name="T69" fmla="*/ 1 h 3950"/>
                  <a:gd name="T70" fmla="*/ 1 w 762"/>
                  <a:gd name="T71" fmla="*/ 1 h 3950"/>
                  <a:gd name="T72" fmla="*/ 1 w 762"/>
                  <a:gd name="T73" fmla="*/ 1 h 3950"/>
                  <a:gd name="T74" fmla="*/ 1 w 762"/>
                  <a:gd name="T75" fmla="*/ 1 h 3950"/>
                  <a:gd name="T76" fmla="*/ 1 w 762"/>
                  <a:gd name="T77" fmla="*/ 1 h 3950"/>
                  <a:gd name="T78" fmla="*/ 1 w 762"/>
                  <a:gd name="T79" fmla="*/ 1 h 3950"/>
                  <a:gd name="T80" fmla="*/ 1 w 762"/>
                  <a:gd name="T81" fmla="*/ 1 h 3950"/>
                  <a:gd name="T82" fmla="*/ 1 w 762"/>
                  <a:gd name="T83" fmla="*/ 1 h 3950"/>
                  <a:gd name="T84" fmla="*/ 0 w 762"/>
                  <a:gd name="T85" fmla="*/ 1 h 3950"/>
                  <a:gd name="T86" fmla="*/ 1 w 762"/>
                  <a:gd name="T87" fmla="*/ 1 h 3950"/>
                  <a:gd name="T88" fmla="*/ 1 w 762"/>
                  <a:gd name="T89" fmla="*/ 1 h 3950"/>
                  <a:gd name="T90" fmla="*/ 1 w 762"/>
                  <a:gd name="T91" fmla="*/ 1 h 3950"/>
                  <a:gd name="T92" fmla="*/ 1 w 762"/>
                  <a:gd name="T93" fmla="*/ 1 h 3950"/>
                  <a:gd name="T94" fmla="*/ 1 w 762"/>
                  <a:gd name="T95" fmla="*/ 1 h 3950"/>
                  <a:gd name="T96" fmla="*/ 1 w 762"/>
                  <a:gd name="T97" fmla="*/ 1 h 3950"/>
                  <a:gd name="T98" fmla="*/ 1 w 762"/>
                  <a:gd name="T99" fmla="*/ 1 h 3950"/>
                  <a:gd name="T100" fmla="*/ 1 w 762"/>
                  <a:gd name="T101" fmla="*/ 1 h 3950"/>
                  <a:gd name="T102" fmla="*/ 1 w 762"/>
                  <a:gd name="T103" fmla="*/ 1 h 3950"/>
                  <a:gd name="T104" fmla="*/ 1 w 762"/>
                  <a:gd name="T105" fmla="*/ 1 h 3950"/>
                  <a:gd name="T106" fmla="*/ 1 w 762"/>
                  <a:gd name="T107" fmla="*/ 1 h 3950"/>
                  <a:gd name="T108" fmla="*/ 1 w 762"/>
                  <a:gd name="T109" fmla="*/ 1 h 3950"/>
                  <a:gd name="T110" fmla="*/ 1 w 762"/>
                  <a:gd name="T111" fmla="*/ 1 h 395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762"/>
                  <a:gd name="T169" fmla="*/ 0 h 3950"/>
                  <a:gd name="T170" fmla="*/ 762 w 762"/>
                  <a:gd name="T171" fmla="*/ 3950 h 395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762" h="3950">
                    <a:moveTo>
                      <a:pt x="762" y="3018"/>
                    </a:moveTo>
                    <a:lnTo>
                      <a:pt x="762" y="0"/>
                    </a:lnTo>
                    <a:lnTo>
                      <a:pt x="753" y="2"/>
                    </a:lnTo>
                    <a:lnTo>
                      <a:pt x="730" y="2"/>
                    </a:lnTo>
                    <a:lnTo>
                      <a:pt x="713" y="2"/>
                    </a:lnTo>
                    <a:lnTo>
                      <a:pt x="698" y="2"/>
                    </a:lnTo>
                    <a:lnTo>
                      <a:pt x="683" y="4"/>
                    </a:lnTo>
                    <a:lnTo>
                      <a:pt x="668" y="7"/>
                    </a:lnTo>
                    <a:lnTo>
                      <a:pt x="651" y="9"/>
                    </a:lnTo>
                    <a:lnTo>
                      <a:pt x="636" y="13"/>
                    </a:lnTo>
                    <a:lnTo>
                      <a:pt x="621" y="19"/>
                    </a:lnTo>
                    <a:lnTo>
                      <a:pt x="606" y="24"/>
                    </a:lnTo>
                    <a:lnTo>
                      <a:pt x="576" y="34"/>
                    </a:lnTo>
                    <a:lnTo>
                      <a:pt x="544" y="49"/>
                    </a:lnTo>
                    <a:lnTo>
                      <a:pt x="513" y="77"/>
                    </a:lnTo>
                    <a:lnTo>
                      <a:pt x="458" y="172"/>
                    </a:lnTo>
                    <a:lnTo>
                      <a:pt x="441" y="242"/>
                    </a:lnTo>
                    <a:lnTo>
                      <a:pt x="426" y="296"/>
                    </a:lnTo>
                    <a:lnTo>
                      <a:pt x="417" y="300"/>
                    </a:lnTo>
                    <a:lnTo>
                      <a:pt x="404" y="306"/>
                    </a:lnTo>
                    <a:lnTo>
                      <a:pt x="392" y="315"/>
                    </a:lnTo>
                    <a:lnTo>
                      <a:pt x="381" y="323"/>
                    </a:lnTo>
                    <a:lnTo>
                      <a:pt x="374" y="334"/>
                    </a:lnTo>
                    <a:lnTo>
                      <a:pt x="362" y="345"/>
                    </a:lnTo>
                    <a:lnTo>
                      <a:pt x="355" y="356"/>
                    </a:lnTo>
                    <a:lnTo>
                      <a:pt x="347" y="368"/>
                    </a:lnTo>
                    <a:lnTo>
                      <a:pt x="342" y="381"/>
                    </a:lnTo>
                    <a:lnTo>
                      <a:pt x="317" y="426"/>
                    </a:lnTo>
                    <a:lnTo>
                      <a:pt x="297" y="471"/>
                    </a:lnTo>
                    <a:lnTo>
                      <a:pt x="278" y="516"/>
                    </a:lnTo>
                    <a:lnTo>
                      <a:pt x="265" y="563"/>
                    </a:lnTo>
                    <a:lnTo>
                      <a:pt x="252" y="608"/>
                    </a:lnTo>
                    <a:lnTo>
                      <a:pt x="244" y="656"/>
                    </a:lnTo>
                    <a:lnTo>
                      <a:pt x="239" y="703"/>
                    </a:lnTo>
                    <a:lnTo>
                      <a:pt x="239" y="752"/>
                    </a:lnTo>
                    <a:lnTo>
                      <a:pt x="239" y="778"/>
                    </a:lnTo>
                    <a:lnTo>
                      <a:pt x="239" y="805"/>
                    </a:lnTo>
                    <a:lnTo>
                      <a:pt x="240" y="833"/>
                    </a:lnTo>
                    <a:lnTo>
                      <a:pt x="244" y="861"/>
                    </a:lnTo>
                    <a:lnTo>
                      <a:pt x="248" y="887"/>
                    </a:lnTo>
                    <a:lnTo>
                      <a:pt x="254" y="915"/>
                    </a:lnTo>
                    <a:lnTo>
                      <a:pt x="259" y="945"/>
                    </a:lnTo>
                    <a:lnTo>
                      <a:pt x="270" y="975"/>
                    </a:lnTo>
                    <a:lnTo>
                      <a:pt x="286" y="1017"/>
                    </a:lnTo>
                    <a:lnTo>
                      <a:pt x="301" y="1060"/>
                    </a:lnTo>
                    <a:lnTo>
                      <a:pt x="312" y="1101"/>
                    </a:lnTo>
                    <a:lnTo>
                      <a:pt x="321" y="1144"/>
                    </a:lnTo>
                    <a:lnTo>
                      <a:pt x="321" y="1185"/>
                    </a:lnTo>
                    <a:lnTo>
                      <a:pt x="317" y="1228"/>
                    </a:lnTo>
                    <a:lnTo>
                      <a:pt x="308" y="1270"/>
                    </a:lnTo>
                    <a:lnTo>
                      <a:pt x="293" y="1313"/>
                    </a:lnTo>
                    <a:lnTo>
                      <a:pt x="250" y="1452"/>
                    </a:lnTo>
                    <a:lnTo>
                      <a:pt x="240" y="1495"/>
                    </a:lnTo>
                    <a:lnTo>
                      <a:pt x="235" y="1538"/>
                    </a:lnTo>
                    <a:lnTo>
                      <a:pt x="227" y="1581"/>
                    </a:lnTo>
                    <a:lnTo>
                      <a:pt x="224" y="1626"/>
                    </a:lnTo>
                    <a:lnTo>
                      <a:pt x="220" y="1669"/>
                    </a:lnTo>
                    <a:lnTo>
                      <a:pt x="222" y="1712"/>
                    </a:lnTo>
                    <a:lnTo>
                      <a:pt x="227" y="1757"/>
                    </a:lnTo>
                    <a:lnTo>
                      <a:pt x="239" y="1802"/>
                    </a:lnTo>
                    <a:lnTo>
                      <a:pt x="255" y="1883"/>
                    </a:lnTo>
                    <a:lnTo>
                      <a:pt x="237" y="1909"/>
                    </a:lnTo>
                    <a:lnTo>
                      <a:pt x="224" y="1937"/>
                    </a:lnTo>
                    <a:lnTo>
                      <a:pt x="212" y="1964"/>
                    </a:lnTo>
                    <a:lnTo>
                      <a:pt x="209" y="1992"/>
                    </a:lnTo>
                    <a:lnTo>
                      <a:pt x="205" y="2020"/>
                    </a:lnTo>
                    <a:lnTo>
                      <a:pt x="205" y="2048"/>
                    </a:lnTo>
                    <a:lnTo>
                      <a:pt x="205" y="2076"/>
                    </a:lnTo>
                    <a:lnTo>
                      <a:pt x="207" y="2106"/>
                    </a:lnTo>
                    <a:lnTo>
                      <a:pt x="207" y="2121"/>
                    </a:lnTo>
                    <a:lnTo>
                      <a:pt x="209" y="2164"/>
                    </a:lnTo>
                    <a:lnTo>
                      <a:pt x="207" y="2166"/>
                    </a:lnTo>
                    <a:lnTo>
                      <a:pt x="207" y="2200"/>
                    </a:lnTo>
                    <a:lnTo>
                      <a:pt x="209" y="2236"/>
                    </a:lnTo>
                    <a:lnTo>
                      <a:pt x="205" y="2269"/>
                    </a:lnTo>
                    <a:lnTo>
                      <a:pt x="199" y="2305"/>
                    </a:lnTo>
                    <a:lnTo>
                      <a:pt x="188" y="2339"/>
                    </a:lnTo>
                    <a:lnTo>
                      <a:pt x="175" y="2374"/>
                    </a:lnTo>
                    <a:lnTo>
                      <a:pt x="156" y="2408"/>
                    </a:lnTo>
                    <a:lnTo>
                      <a:pt x="132" y="2444"/>
                    </a:lnTo>
                    <a:lnTo>
                      <a:pt x="150" y="2463"/>
                    </a:lnTo>
                    <a:lnTo>
                      <a:pt x="160" y="2463"/>
                    </a:lnTo>
                    <a:lnTo>
                      <a:pt x="171" y="2463"/>
                    </a:lnTo>
                    <a:lnTo>
                      <a:pt x="180" y="2463"/>
                    </a:lnTo>
                    <a:lnTo>
                      <a:pt x="192" y="2463"/>
                    </a:lnTo>
                    <a:lnTo>
                      <a:pt x="201" y="2459"/>
                    </a:lnTo>
                    <a:lnTo>
                      <a:pt x="212" y="2457"/>
                    </a:lnTo>
                    <a:lnTo>
                      <a:pt x="224" y="2455"/>
                    </a:lnTo>
                    <a:lnTo>
                      <a:pt x="235" y="2453"/>
                    </a:lnTo>
                    <a:lnTo>
                      <a:pt x="235" y="2476"/>
                    </a:lnTo>
                    <a:lnTo>
                      <a:pt x="235" y="2500"/>
                    </a:lnTo>
                    <a:lnTo>
                      <a:pt x="235" y="2524"/>
                    </a:lnTo>
                    <a:lnTo>
                      <a:pt x="235" y="2549"/>
                    </a:lnTo>
                    <a:lnTo>
                      <a:pt x="231" y="2571"/>
                    </a:lnTo>
                    <a:lnTo>
                      <a:pt x="227" y="2596"/>
                    </a:lnTo>
                    <a:lnTo>
                      <a:pt x="220" y="2620"/>
                    </a:lnTo>
                    <a:lnTo>
                      <a:pt x="212" y="2646"/>
                    </a:lnTo>
                    <a:lnTo>
                      <a:pt x="278" y="2671"/>
                    </a:lnTo>
                    <a:lnTo>
                      <a:pt x="287" y="2671"/>
                    </a:lnTo>
                    <a:lnTo>
                      <a:pt x="297" y="2671"/>
                    </a:lnTo>
                    <a:lnTo>
                      <a:pt x="306" y="2671"/>
                    </a:lnTo>
                    <a:lnTo>
                      <a:pt x="317" y="2671"/>
                    </a:lnTo>
                    <a:lnTo>
                      <a:pt x="325" y="2667"/>
                    </a:lnTo>
                    <a:lnTo>
                      <a:pt x="334" y="2667"/>
                    </a:lnTo>
                    <a:lnTo>
                      <a:pt x="346" y="2665"/>
                    </a:lnTo>
                    <a:lnTo>
                      <a:pt x="357" y="2665"/>
                    </a:lnTo>
                    <a:lnTo>
                      <a:pt x="372" y="2714"/>
                    </a:lnTo>
                    <a:lnTo>
                      <a:pt x="377" y="2735"/>
                    </a:lnTo>
                    <a:lnTo>
                      <a:pt x="379" y="2751"/>
                    </a:lnTo>
                    <a:lnTo>
                      <a:pt x="379" y="2763"/>
                    </a:lnTo>
                    <a:lnTo>
                      <a:pt x="359" y="2789"/>
                    </a:lnTo>
                    <a:lnTo>
                      <a:pt x="338" y="2813"/>
                    </a:lnTo>
                    <a:lnTo>
                      <a:pt x="314" y="2834"/>
                    </a:lnTo>
                    <a:lnTo>
                      <a:pt x="289" y="2855"/>
                    </a:lnTo>
                    <a:lnTo>
                      <a:pt x="263" y="2873"/>
                    </a:lnTo>
                    <a:lnTo>
                      <a:pt x="239" y="2896"/>
                    </a:lnTo>
                    <a:lnTo>
                      <a:pt x="216" y="2918"/>
                    </a:lnTo>
                    <a:lnTo>
                      <a:pt x="201" y="2948"/>
                    </a:lnTo>
                    <a:lnTo>
                      <a:pt x="203" y="2980"/>
                    </a:lnTo>
                    <a:lnTo>
                      <a:pt x="220" y="3014"/>
                    </a:lnTo>
                    <a:lnTo>
                      <a:pt x="235" y="3029"/>
                    </a:lnTo>
                    <a:lnTo>
                      <a:pt x="240" y="3038"/>
                    </a:lnTo>
                    <a:lnTo>
                      <a:pt x="244" y="3048"/>
                    </a:lnTo>
                    <a:lnTo>
                      <a:pt x="250" y="3057"/>
                    </a:lnTo>
                    <a:lnTo>
                      <a:pt x="257" y="3068"/>
                    </a:lnTo>
                    <a:lnTo>
                      <a:pt x="267" y="3080"/>
                    </a:lnTo>
                    <a:lnTo>
                      <a:pt x="276" y="3089"/>
                    </a:lnTo>
                    <a:lnTo>
                      <a:pt x="287" y="3100"/>
                    </a:lnTo>
                    <a:lnTo>
                      <a:pt x="297" y="3110"/>
                    </a:lnTo>
                    <a:lnTo>
                      <a:pt x="308" y="3121"/>
                    </a:lnTo>
                    <a:lnTo>
                      <a:pt x="366" y="3172"/>
                    </a:lnTo>
                    <a:lnTo>
                      <a:pt x="385" y="3190"/>
                    </a:lnTo>
                    <a:lnTo>
                      <a:pt x="475" y="3260"/>
                    </a:lnTo>
                    <a:lnTo>
                      <a:pt x="481" y="3267"/>
                    </a:lnTo>
                    <a:lnTo>
                      <a:pt x="661" y="3434"/>
                    </a:lnTo>
                    <a:lnTo>
                      <a:pt x="593" y="3466"/>
                    </a:lnTo>
                    <a:lnTo>
                      <a:pt x="574" y="3494"/>
                    </a:lnTo>
                    <a:lnTo>
                      <a:pt x="569" y="3483"/>
                    </a:lnTo>
                    <a:lnTo>
                      <a:pt x="524" y="3444"/>
                    </a:lnTo>
                    <a:lnTo>
                      <a:pt x="458" y="3380"/>
                    </a:lnTo>
                    <a:lnTo>
                      <a:pt x="357" y="3312"/>
                    </a:lnTo>
                    <a:lnTo>
                      <a:pt x="334" y="3312"/>
                    </a:lnTo>
                    <a:lnTo>
                      <a:pt x="321" y="3312"/>
                    </a:lnTo>
                    <a:lnTo>
                      <a:pt x="319" y="3342"/>
                    </a:lnTo>
                    <a:lnTo>
                      <a:pt x="327" y="3370"/>
                    </a:lnTo>
                    <a:lnTo>
                      <a:pt x="432" y="3489"/>
                    </a:lnTo>
                    <a:lnTo>
                      <a:pt x="437" y="3502"/>
                    </a:lnTo>
                    <a:lnTo>
                      <a:pt x="409" y="3487"/>
                    </a:lnTo>
                    <a:lnTo>
                      <a:pt x="276" y="3406"/>
                    </a:lnTo>
                    <a:lnTo>
                      <a:pt x="257" y="3395"/>
                    </a:lnTo>
                    <a:lnTo>
                      <a:pt x="240" y="3387"/>
                    </a:lnTo>
                    <a:lnTo>
                      <a:pt x="224" y="3380"/>
                    </a:lnTo>
                    <a:lnTo>
                      <a:pt x="207" y="3374"/>
                    </a:lnTo>
                    <a:lnTo>
                      <a:pt x="188" y="3368"/>
                    </a:lnTo>
                    <a:lnTo>
                      <a:pt x="171" y="3367"/>
                    </a:lnTo>
                    <a:lnTo>
                      <a:pt x="154" y="3367"/>
                    </a:lnTo>
                    <a:lnTo>
                      <a:pt x="139" y="3370"/>
                    </a:lnTo>
                    <a:lnTo>
                      <a:pt x="124" y="3380"/>
                    </a:lnTo>
                    <a:lnTo>
                      <a:pt x="111" y="3419"/>
                    </a:lnTo>
                    <a:lnTo>
                      <a:pt x="124" y="3440"/>
                    </a:lnTo>
                    <a:lnTo>
                      <a:pt x="164" y="3475"/>
                    </a:lnTo>
                    <a:lnTo>
                      <a:pt x="177" y="3487"/>
                    </a:lnTo>
                    <a:lnTo>
                      <a:pt x="316" y="3564"/>
                    </a:lnTo>
                    <a:lnTo>
                      <a:pt x="278" y="3554"/>
                    </a:lnTo>
                    <a:lnTo>
                      <a:pt x="240" y="3547"/>
                    </a:lnTo>
                    <a:lnTo>
                      <a:pt x="203" y="3541"/>
                    </a:lnTo>
                    <a:lnTo>
                      <a:pt x="167" y="3537"/>
                    </a:lnTo>
                    <a:lnTo>
                      <a:pt x="130" y="3534"/>
                    </a:lnTo>
                    <a:lnTo>
                      <a:pt x="94" y="3535"/>
                    </a:lnTo>
                    <a:lnTo>
                      <a:pt x="57" y="3543"/>
                    </a:lnTo>
                    <a:lnTo>
                      <a:pt x="23" y="3558"/>
                    </a:lnTo>
                    <a:lnTo>
                      <a:pt x="0" y="3590"/>
                    </a:lnTo>
                    <a:lnTo>
                      <a:pt x="4" y="3622"/>
                    </a:lnTo>
                    <a:lnTo>
                      <a:pt x="81" y="3652"/>
                    </a:lnTo>
                    <a:lnTo>
                      <a:pt x="156" y="3657"/>
                    </a:lnTo>
                    <a:lnTo>
                      <a:pt x="182" y="3663"/>
                    </a:lnTo>
                    <a:lnTo>
                      <a:pt x="210" y="3670"/>
                    </a:lnTo>
                    <a:lnTo>
                      <a:pt x="239" y="3676"/>
                    </a:lnTo>
                    <a:lnTo>
                      <a:pt x="267" y="3682"/>
                    </a:lnTo>
                    <a:lnTo>
                      <a:pt x="293" y="3687"/>
                    </a:lnTo>
                    <a:lnTo>
                      <a:pt x="319" y="3695"/>
                    </a:lnTo>
                    <a:lnTo>
                      <a:pt x="346" y="3706"/>
                    </a:lnTo>
                    <a:lnTo>
                      <a:pt x="374" y="3721"/>
                    </a:lnTo>
                    <a:lnTo>
                      <a:pt x="537" y="3843"/>
                    </a:lnTo>
                    <a:lnTo>
                      <a:pt x="576" y="3845"/>
                    </a:lnTo>
                    <a:lnTo>
                      <a:pt x="633" y="3787"/>
                    </a:lnTo>
                    <a:lnTo>
                      <a:pt x="634" y="3796"/>
                    </a:lnTo>
                    <a:lnTo>
                      <a:pt x="666" y="3819"/>
                    </a:lnTo>
                    <a:lnTo>
                      <a:pt x="725" y="3819"/>
                    </a:lnTo>
                    <a:lnTo>
                      <a:pt x="740" y="3811"/>
                    </a:lnTo>
                    <a:lnTo>
                      <a:pt x="745" y="3822"/>
                    </a:lnTo>
                    <a:lnTo>
                      <a:pt x="745" y="3836"/>
                    </a:lnTo>
                    <a:lnTo>
                      <a:pt x="747" y="3851"/>
                    </a:lnTo>
                    <a:lnTo>
                      <a:pt x="747" y="3867"/>
                    </a:lnTo>
                    <a:lnTo>
                      <a:pt x="751" y="3884"/>
                    </a:lnTo>
                    <a:lnTo>
                      <a:pt x="753" y="3899"/>
                    </a:lnTo>
                    <a:lnTo>
                      <a:pt x="756" y="3916"/>
                    </a:lnTo>
                    <a:lnTo>
                      <a:pt x="758" y="3933"/>
                    </a:lnTo>
                    <a:lnTo>
                      <a:pt x="762" y="3950"/>
                    </a:lnTo>
                    <a:lnTo>
                      <a:pt x="762" y="3342"/>
                    </a:lnTo>
                    <a:lnTo>
                      <a:pt x="753" y="3333"/>
                    </a:lnTo>
                    <a:lnTo>
                      <a:pt x="678" y="3258"/>
                    </a:lnTo>
                    <a:lnTo>
                      <a:pt x="672" y="3248"/>
                    </a:lnTo>
                    <a:lnTo>
                      <a:pt x="614" y="3203"/>
                    </a:lnTo>
                    <a:lnTo>
                      <a:pt x="531" y="3108"/>
                    </a:lnTo>
                    <a:lnTo>
                      <a:pt x="513" y="3089"/>
                    </a:lnTo>
                    <a:lnTo>
                      <a:pt x="496" y="3076"/>
                    </a:lnTo>
                    <a:lnTo>
                      <a:pt x="490" y="3070"/>
                    </a:lnTo>
                    <a:lnTo>
                      <a:pt x="486" y="3057"/>
                    </a:lnTo>
                    <a:lnTo>
                      <a:pt x="475" y="3040"/>
                    </a:lnTo>
                    <a:lnTo>
                      <a:pt x="469" y="3035"/>
                    </a:lnTo>
                    <a:lnTo>
                      <a:pt x="460" y="3020"/>
                    </a:lnTo>
                    <a:lnTo>
                      <a:pt x="452" y="3003"/>
                    </a:lnTo>
                    <a:lnTo>
                      <a:pt x="443" y="2980"/>
                    </a:lnTo>
                    <a:lnTo>
                      <a:pt x="437" y="2971"/>
                    </a:lnTo>
                    <a:lnTo>
                      <a:pt x="437" y="2960"/>
                    </a:lnTo>
                    <a:lnTo>
                      <a:pt x="464" y="2913"/>
                    </a:lnTo>
                    <a:lnTo>
                      <a:pt x="499" y="2941"/>
                    </a:lnTo>
                    <a:lnTo>
                      <a:pt x="537" y="2963"/>
                    </a:lnTo>
                    <a:lnTo>
                      <a:pt x="574" y="2980"/>
                    </a:lnTo>
                    <a:lnTo>
                      <a:pt x="612" y="2997"/>
                    </a:lnTo>
                    <a:lnTo>
                      <a:pt x="648" y="3005"/>
                    </a:lnTo>
                    <a:lnTo>
                      <a:pt x="687" y="3012"/>
                    </a:lnTo>
                    <a:lnTo>
                      <a:pt x="723" y="3016"/>
                    </a:lnTo>
                    <a:lnTo>
                      <a:pt x="762" y="30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80" name="Freeform 31"/>
              <p:cNvSpPr>
                <a:spLocks/>
              </p:cNvSpPr>
              <p:nvPr/>
            </p:nvSpPr>
            <p:spPr bwMode="auto">
              <a:xfrm>
                <a:off x="4317" y="3074"/>
                <a:ext cx="2" cy="7"/>
              </a:xfrm>
              <a:custGeom>
                <a:avLst/>
                <a:gdLst>
                  <a:gd name="T0" fmla="*/ 1 w 4"/>
                  <a:gd name="T1" fmla="*/ 0 h 15"/>
                  <a:gd name="T2" fmla="*/ 1 w 4"/>
                  <a:gd name="T3" fmla="*/ 0 h 15"/>
                  <a:gd name="T4" fmla="*/ 1 w 4"/>
                  <a:gd name="T5" fmla="*/ 0 h 15"/>
                  <a:gd name="T6" fmla="*/ 0 w 4"/>
                  <a:gd name="T7" fmla="*/ 0 h 15"/>
                  <a:gd name="T8" fmla="*/ 1 w 4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15"/>
                  <a:gd name="T17" fmla="*/ 4 w 4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15">
                    <a:moveTo>
                      <a:pt x="4" y="15"/>
                    </a:moveTo>
                    <a:lnTo>
                      <a:pt x="4" y="0"/>
                    </a:lnTo>
                    <a:lnTo>
                      <a:pt x="2" y="3"/>
                    </a:lnTo>
                    <a:lnTo>
                      <a:pt x="0" y="9"/>
                    </a:lnTo>
                    <a:lnTo>
                      <a:pt x="4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81" name="Freeform 32"/>
              <p:cNvSpPr>
                <a:spLocks/>
              </p:cNvSpPr>
              <p:nvPr/>
            </p:nvSpPr>
            <p:spPr bwMode="auto">
              <a:xfrm>
                <a:off x="4172" y="3677"/>
                <a:ext cx="147" cy="231"/>
              </a:xfrm>
              <a:custGeom>
                <a:avLst/>
                <a:gdLst>
                  <a:gd name="T0" fmla="*/ 1 w 293"/>
                  <a:gd name="T1" fmla="*/ 1 h 461"/>
                  <a:gd name="T2" fmla="*/ 1 w 293"/>
                  <a:gd name="T3" fmla="*/ 0 h 461"/>
                  <a:gd name="T4" fmla="*/ 1 w 293"/>
                  <a:gd name="T5" fmla="*/ 1 h 461"/>
                  <a:gd name="T6" fmla="*/ 1 w 293"/>
                  <a:gd name="T7" fmla="*/ 1 h 461"/>
                  <a:gd name="T8" fmla="*/ 1 w 293"/>
                  <a:gd name="T9" fmla="*/ 1 h 461"/>
                  <a:gd name="T10" fmla="*/ 1 w 293"/>
                  <a:gd name="T11" fmla="*/ 1 h 461"/>
                  <a:gd name="T12" fmla="*/ 1 w 293"/>
                  <a:gd name="T13" fmla="*/ 1 h 461"/>
                  <a:gd name="T14" fmla="*/ 1 w 293"/>
                  <a:gd name="T15" fmla="*/ 1 h 461"/>
                  <a:gd name="T16" fmla="*/ 1 w 293"/>
                  <a:gd name="T17" fmla="*/ 1 h 461"/>
                  <a:gd name="T18" fmla="*/ 1 w 293"/>
                  <a:gd name="T19" fmla="*/ 1 h 461"/>
                  <a:gd name="T20" fmla="*/ 1 w 293"/>
                  <a:gd name="T21" fmla="*/ 1 h 461"/>
                  <a:gd name="T22" fmla="*/ 1 w 293"/>
                  <a:gd name="T23" fmla="*/ 1 h 461"/>
                  <a:gd name="T24" fmla="*/ 0 w 293"/>
                  <a:gd name="T25" fmla="*/ 1 h 461"/>
                  <a:gd name="T26" fmla="*/ 1 w 293"/>
                  <a:gd name="T27" fmla="*/ 1 h 461"/>
                  <a:gd name="T28" fmla="*/ 1 w 293"/>
                  <a:gd name="T29" fmla="*/ 1 h 461"/>
                  <a:gd name="T30" fmla="*/ 1 w 293"/>
                  <a:gd name="T31" fmla="*/ 1 h 461"/>
                  <a:gd name="T32" fmla="*/ 1 w 293"/>
                  <a:gd name="T33" fmla="*/ 1 h 461"/>
                  <a:gd name="T34" fmla="*/ 1 w 293"/>
                  <a:gd name="T35" fmla="*/ 1 h 461"/>
                  <a:gd name="T36" fmla="*/ 1 w 293"/>
                  <a:gd name="T37" fmla="*/ 1 h 461"/>
                  <a:gd name="T38" fmla="*/ 1 w 293"/>
                  <a:gd name="T39" fmla="*/ 1 h 461"/>
                  <a:gd name="T40" fmla="*/ 1 w 293"/>
                  <a:gd name="T41" fmla="*/ 1 h 461"/>
                  <a:gd name="T42" fmla="*/ 1 w 293"/>
                  <a:gd name="T43" fmla="*/ 1 h 461"/>
                  <a:gd name="T44" fmla="*/ 1 w 293"/>
                  <a:gd name="T45" fmla="*/ 1 h 461"/>
                  <a:gd name="T46" fmla="*/ 1 w 293"/>
                  <a:gd name="T47" fmla="*/ 1 h 461"/>
                  <a:gd name="T48" fmla="*/ 1 w 293"/>
                  <a:gd name="T49" fmla="*/ 1 h 461"/>
                  <a:gd name="T50" fmla="*/ 1 w 293"/>
                  <a:gd name="T51" fmla="*/ 1 h 46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93"/>
                  <a:gd name="T79" fmla="*/ 0 h 461"/>
                  <a:gd name="T80" fmla="*/ 293 w 293"/>
                  <a:gd name="T81" fmla="*/ 461 h 46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93" h="461">
                    <a:moveTo>
                      <a:pt x="293" y="425"/>
                    </a:moveTo>
                    <a:lnTo>
                      <a:pt x="293" y="0"/>
                    </a:lnTo>
                    <a:lnTo>
                      <a:pt x="289" y="7"/>
                    </a:lnTo>
                    <a:lnTo>
                      <a:pt x="276" y="30"/>
                    </a:lnTo>
                    <a:lnTo>
                      <a:pt x="250" y="71"/>
                    </a:lnTo>
                    <a:lnTo>
                      <a:pt x="218" y="112"/>
                    </a:lnTo>
                    <a:lnTo>
                      <a:pt x="182" y="148"/>
                    </a:lnTo>
                    <a:lnTo>
                      <a:pt x="147" y="185"/>
                    </a:lnTo>
                    <a:lnTo>
                      <a:pt x="107" y="219"/>
                    </a:lnTo>
                    <a:lnTo>
                      <a:pt x="72" y="257"/>
                    </a:lnTo>
                    <a:lnTo>
                      <a:pt x="38" y="294"/>
                    </a:lnTo>
                    <a:lnTo>
                      <a:pt x="10" y="335"/>
                    </a:lnTo>
                    <a:lnTo>
                      <a:pt x="0" y="392"/>
                    </a:lnTo>
                    <a:lnTo>
                      <a:pt x="6" y="405"/>
                    </a:lnTo>
                    <a:lnTo>
                      <a:pt x="19" y="416"/>
                    </a:lnTo>
                    <a:lnTo>
                      <a:pt x="32" y="427"/>
                    </a:lnTo>
                    <a:lnTo>
                      <a:pt x="45" y="437"/>
                    </a:lnTo>
                    <a:lnTo>
                      <a:pt x="60" y="444"/>
                    </a:lnTo>
                    <a:lnTo>
                      <a:pt x="72" y="448"/>
                    </a:lnTo>
                    <a:lnTo>
                      <a:pt x="87" y="454"/>
                    </a:lnTo>
                    <a:lnTo>
                      <a:pt x="98" y="456"/>
                    </a:lnTo>
                    <a:lnTo>
                      <a:pt x="113" y="457"/>
                    </a:lnTo>
                    <a:lnTo>
                      <a:pt x="119" y="461"/>
                    </a:lnTo>
                    <a:lnTo>
                      <a:pt x="265" y="435"/>
                    </a:lnTo>
                    <a:lnTo>
                      <a:pt x="287" y="431"/>
                    </a:lnTo>
                    <a:lnTo>
                      <a:pt x="293" y="4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82" name="Freeform 33"/>
              <p:cNvSpPr>
                <a:spLocks/>
              </p:cNvSpPr>
              <p:nvPr/>
            </p:nvSpPr>
            <p:spPr bwMode="auto">
              <a:xfrm>
                <a:off x="4183" y="3607"/>
                <a:ext cx="357" cy="286"/>
              </a:xfrm>
              <a:custGeom>
                <a:avLst/>
                <a:gdLst>
                  <a:gd name="T0" fmla="*/ 0 w 713"/>
                  <a:gd name="T1" fmla="*/ 1 h 572"/>
                  <a:gd name="T2" fmla="*/ 1 w 713"/>
                  <a:gd name="T3" fmla="*/ 1 h 572"/>
                  <a:gd name="T4" fmla="*/ 1 w 713"/>
                  <a:gd name="T5" fmla="*/ 1 h 572"/>
                  <a:gd name="T6" fmla="*/ 1 w 713"/>
                  <a:gd name="T7" fmla="*/ 1 h 572"/>
                  <a:gd name="T8" fmla="*/ 1 w 713"/>
                  <a:gd name="T9" fmla="*/ 1 h 572"/>
                  <a:gd name="T10" fmla="*/ 1 w 713"/>
                  <a:gd name="T11" fmla="*/ 1 h 572"/>
                  <a:gd name="T12" fmla="*/ 1 w 713"/>
                  <a:gd name="T13" fmla="*/ 1 h 572"/>
                  <a:gd name="T14" fmla="*/ 1 w 713"/>
                  <a:gd name="T15" fmla="*/ 1 h 572"/>
                  <a:gd name="T16" fmla="*/ 1 w 713"/>
                  <a:gd name="T17" fmla="*/ 1 h 572"/>
                  <a:gd name="T18" fmla="*/ 1 w 713"/>
                  <a:gd name="T19" fmla="*/ 1 h 572"/>
                  <a:gd name="T20" fmla="*/ 1 w 713"/>
                  <a:gd name="T21" fmla="*/ 1 h 572"/>
                  <a:gd name="T22" fmla="*/ 1 w 713"/>
                  <a:gd name="T23" fmla="*/ 1 h 572"/>
                  <a:gd name="T24" fmla="*/ 1 w 713"/>
                  <a:gd name="T25" fmla="*/ 1 h 572"/>
                  <a:gd name="T26" fmla="*/ 1 w 713"/>
                  <a:gd name="T27" fmla="*/ 1 h 572"/>
                  <a:gd name="T28" fmla="*/ 1 w 713"/>
                  <a:gd name="T29" fmla="*/ 1 h 572"/>
                  <a:gd name="T30" fmla="*/ 1 w 713"/>
                  <a:gd name="T31" fmla="*/ 1 h 572"/>
                  <a:gd name="T32" fmla="*/ 1 w 713"/>
                  <a:gd name="T33" fmla="*/ 1 h 572"/>
                  <a:gd name="T34" fmla="*/ 1 w 713"/>
                  <a:gd name="T35" fmla="*/ 1 h 572"/>
                  <a:gd name="T36" fmla="*/ 1 w 713"/>
                  <a:gd name="T37" fmla="*/ 1 h 572"/>
                  <a:gd name="T38" fmla="*/ 1 w 713"/>
                  <a:gd name="T39" fmla="*/ 1 h 572"/>
                  <a:gd name="T40" fmla="*/ 1 w 713"/>
                  <a:gd name="T41" fmla="*/ 0 h 572"/>
                  <a:gd name="T42" fmla="*/ 1 w 713"/>
                  <a:gd name="T43" fmla="*/ 1 h 572"/>
                  <a:gd name="T44" fmla="*/ 1 w 713"/>
                  <a:gd name="T45" fmla="*/ 1 h 572"/>
                  <a:gd name="T46" fmla="*/ 1 w 713"/>
                  <a:gd name="T47" fmla="*/ 1 h 572"/>
                  <a:gd name="T48" fmla="*/ 1 w 713"/>
                  <a:gd name="T49" fmla="*/ 1 h 572"/>
                  <a:gd name="T50" fmla="*/ 1 w 713"/>
                  <a:gd name="T51" fmla="*/ 1 h 572"/>
                  <a:gd name="T52" fmla="*/ 1 w 713"/>
                  <a:gd name="T53" fmla="*/ 1 h 572"/>
                  <a:gd name="T54" fmla="*/ 1 w 713"/>
                  <a:gd name="T55" fmla="*/ 1 h 572"/>
                  <a:gd name="T56" fmla="*/ 1 w 713"/>
                  <a:gd name="T57" fmla="*/ 1 h 572"/>
                  <a:gd name="T58" fmla="*/ 1 w 713"/>
                  <a:gd name="T59" fmla="*/ 1 h 572"/>
                  <a:gd name="T60" fmla="*/ 1 w 713"/>
                  <a:gd name="T61" fmla="*/ 1 h 572"/>
                  <a:gd name="T62" fmla="*/ 1 w 713"/>
                  <a:gd name="T63" fmla="*/ 1 h 572"/>
                  <a:gd name="T64" fmla="*/ 1 w 713"/>
                  <a:gd name="T65" fmla="*/ 1 h 572"/>
                  <a:gd name="T66" fmla="*/ 1 w 713"/>
                  <a:gd name="T67" fmla="*/ 1 h 572"/>
                  <a:gd name="T68" fmla="*/ 1 w 713"/>
                  <a:gd name="T69" fmla="*/ 1 h 572"/>
                  <a:gd name="T70" fmla="*/ 1 w 713"/>
                  <a:gd name="T71" fmla="*/ 1 h 572"/>
                  <a:gd name="T72" fmla="*/ 1 w 713"/>
                  <a:gd name="T73" fmla="*/ 1 h 57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13"/>
                  <a:gd name="T112" fmla="*/ 0 h 572"/>
                  <a:gd name="T113" fmla="*/ 713 w 713"/>
                  <a:gd name="T114" fmla="*/ 572 h 57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13" h="572">
                    <a:moveTo>
                      <a:pt x="77" y="570"/>
                    </a:moveTo>
                    <a:lnTo>
                      <a:pt x="0" y="527"/>
                    </a:lnTo>
                    <a:lnTo>
                      <a:pt x="0" y="514"/>
                    </a:lnTo>
                    <a:lnTo>
                      <a:pt x="36" y="433"/>
                    </a:lnTo>
                    <a:lnTo>
                      <a:pt x="45" y="426"/>
                    </a:lnTo>
                    <a:lnTo>
                      <a:pt x="159" y="319"/>
                    </a:lnTo>
                    <a:lnTo>
                      <a:pt x="336" y="116"/>
                    </a:lnTo>
                    <a:lnTo>
                      <a:pt x="343" y="109"/>
                    </a:lnTo>
                    <a:lnTo>
                      <a:pt x="403" y="54"/>
                    </a:lnTo>
                    <a:lnTo>
                      <a:pt x="413" y="43"/>
                    </a:lnTo>
                    <a:lnTo>
                      <a:pt x="373" y="124"/>
                    </a:lnTo>
                    <a:lnTo>
                      <a:pt x="323" y="182"/>
                    </a:lnTo>
                    <a:lnTo>
                      <a:pt x="308" y="199"/>
                    </a:lnTo>
                    <a:lnTo>
                      <a:pt x="264" y="235"/>
                    </a:lnTo>
                    <a:lnTo>
                      <a:pt x="246" y="248"/>
                    </a:lnTo>
                    <a:lnTo>
                      <a:pt x="233" y="266"/>
                    </a:lnTo>
                    <a:lnTo>
                      <a:pt x="227" y="276"/>
                    </a:lnTo>
                    <a:lnTo>
                      <a:pt x="221" y="285"/>
                    </a:lnTo>
                    <a:lnTo>
                      <a:pt x="218" y="295"/>
                    </a:lnTo>
                    <a:lnTo>
                      <a:pt x="218" y="306"/>
                    </a:lnTo>
                    <a:lnTo>
                      <a:pt x="212" y="343"/>
                    </a:lnTo>
                    <a:lnTo>
                      <a:pt x="231" y="347"/>
                    </a:lnTo>
                    <a:lnTo>
                      <a:pt x="251" y="351"/>
                    </a:lnTo>
                    <a:lnTo>
                      <a:pt x="272" y="351"/>
                    </a:lnTo>
                    <a:lnTo>
                      <a:pt x="293" y="353"/>
                    </a:lnTo>
                    <a:lnTo>
                      <a:pt x="311" y="347"/>
                    </a:lnTo>
                    <a:lnTo>
                      <a:pt x="332" y="343"/>
                    </a:lnTo>
                    <a:lnTo>
                      <a:pt x="353" y="338"/>
                    </a:lnTo>
                    <a:lnTo>
                      <a:pt x="373" y="332"/>
                    </a:lnTo>
                    <a:lnTo>
                      <a:pt x="394" y="326"/>
                    </a:lnTo>
                    <a:lnTo>
                      <a:pt x="488" y="274"/>
                    </a:lnTo>
                    <a:lnTo>
                      <a:pt x="505" y="263"/>
                    </a:lnTo>
                    <a:lnTo>
                      <a:pt x="525" y="246"/>
                    </a:lnTo>
                    <a:lnTo>
                      <a:pt x="538" y="235"/>
                    </a:lnTo>
                    <a:lnTo>
                      <a:pt x="561" y="210"/>
                    </a:lnTo>
                    <a:lnTo>
                      <a:pt x="583" y="184"/>
                    </a:lnTo>
                    <a:lnTo>
                      <a:pt x="600" y="154"/>
                    </a:lnTo>
                    <a:lnTo>
                      <a:pt x="617" y="126"/>
                    </a:lnTo>
                    <a:lnTo>
                      <a:pt x="630" y="94"/>
                    </a:lnTo>
                    <a:lnTo>
                      <a:pt x="643" y="62"/>
                    </a:lnTo>
                    <a:lnTo>
                      <a:pt x="653" y="28"/>
                    </a:lnTo>
                    <a:lnTo>
                      <a:pt x="664" y="0"/>
                    </a:lnTo>
                    <a:lnTo>
                      <a:pt x="679" y="28"/>
                    </a:lnTo>
                    <a:lnTo>
                      <a:pt x="688" y="56"/>
                    </a:lnTo>
                    <a:lnTo>
                      <a:pt x="694" y="84"/>
                    </a:lnTo>
                    <a:lnTo>
                      <a:pt x="696" y="114"/>
                    </a:lnTo>
                    <a:lnTo>
                      <a:pt x="694" y="143"/>
                    </a:lnTo>
                    <a:lnTo>
                      <a:pt x="694" y="174"/>
                    </a:lnTo>
                    <a:lnTo>
                      <a:pt x="694" y="203"/>
                    </a:lnTo>
                    <a:lnTo>
                      <a:pt x="696" y="235"/>
                    </a:lnTo>
                    <a:lnTo>
                      <a:pt x="713" y="385"/>
                    </a:lnTo>
                    <a:lnTo>
                      <a:pt x="655" y="394"/>
                    </a:lnTo>
                    <a:lnTo>
                      <a:pt x="647" y="330"/>
                    </a:lnTo>
                    <a:lnTo>
                      <a:pt x="647" y="281"/>
                    </a:lnTo>
                    <a:lnTo>
                      <a:pt x="658" y="261"/>
                    </a:lnTo>
                    <a:lnTo>
                      <a:pt x="670" y="240"/>
                    </a:lnTo>
                    <a:lnTo>
                      <a:pt x="666" y="220"/>
                    </a:lnTo>
                    <a:lnTo>
                      <a:pt x="658" y="223"/>
                    </a:lnTo>
                    <a:lnTo>
                      <a:pt x="583" y="325"/>
                    </a:lnTo>
                    <a:lnTo>
                      <a:pt x="576" y="330"/>
                    </a:lnTo>
                    <a:lnTo>
                      <a:pt x="499" y="411"/>
                    </a:lnTo>
                    <a:lnTo>
                      <a:pt x="467" y="428"/>
                    </a:lnTo>
                    <a:lnTo>
                      <a:pt x="398" y="476"/>
                    </a:lnTo>
                    <a:lnTo>
                      <a:pt x="259" y="546"/>
                    </a:lnTo>
                    <a:lnTo>
                      <a:pt x="238" y="546"/>
                    </a:lnTo>
                    <a:lnTo>
                      <a:pt x="218" y="551"/>
                    </a:lnTo>
                    <a:lnTo>
                      <a:pt x="199" y="557"/>
                    </a:lnTo>
                    <a:lnTo>
                      <a:pt x="180" y="561"/>
                    </a:lnTo>
                    <a:lnTo>
                      <a:pt x="161" y="565"/>
                    </a:lnTo>
                    <a:lnTo>
                      <a:pt x="141" y="566"/>
                    </a:lnTo>
                    <a:lnTo>
                      <a:pt x="122" y="568"/>
                    </a:lnTo>
                    <a:lnTo>
                      <a:pt x="101" y="570"/>
                    </a:lnTo>
                    <a:lnTo>
                      <a:pt x="84" y="572"/>
                    </a:lnTo>
                    <a:lnTo>
                      <a:pt x="77" y="570"/>
                    </a:lnTo>
                    <a:close/>
                  </a:path>
                </a:pathLst>
              </a:custGeom>
              <a:solidFill>
                <a:srgbClr val="CC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83" name="Freeform 34"/>
              <p:cNvSpPr>
                <a:spLocks/>
              </p:cNvSpPr>
              <p:nvPr/>
            </p:nvSpPr>
            <p:spPr bwMode="auto">
              <a:xfrm>
                <a:off x="4698" y="3525"/>
                <a:ext cx="404" cy="313"/>
              </a:xfrm>
              <a:custGeom>
                <a:avLst/>
                <a:gdLst>
                  <a:gd name="T0" fmla="*/ 1 w 807"/>
                  <a:gd name="T1" fmla="*/ 1 h 626"/>
                  <a:gd name="T2" fmla="*/ 1 w 807"/>
                  <a:gd name="T3" fmla="*/ 1 h 626"/>
                  <a:gd name="T4" fmla="*/ 1 w 807"/>
                  <a:gd name="T5" fmla="*/ 1 h 626"/>
                  <a:gd name="T6" fmla="*/ 1 w 807"/>
                  <a:gd name="T7" fmla="*/ 1 h 626"/>
                  <a:gd name="T8" fmla="*/ 1 w 807"/>
                  <a:gd name="T9" fmla="*/ 1 h 626"/>
                  <a:gd name="T10" fmla="*/ 1 w 807"/>
                  <a:gd name="T11" fmla="*/ 1 h 626"/>
                  <a:gd name="T12" fmla="*/ 1 w 807"/>
                  <a:gd name="T13" fmla="*/ 1 h 626"/>
                  <a:gd name="T14" fmla="*/ 1 w 807"/>
                  <a:gd name="T15" fmla="*/ 1 h 626"/>
                  <a:gd name="T16" fmla="*/ 1 w 807"/>
                  <a:gd name="T17" fmla="*/ 1 h 626"/>
                  <a:gd name="T18" fmla="*/ 1 w 807"/>
                  <a:gd name="T19" fmla="*/ 1 h 626"/>
                  <a:gd name="T20" fmla="*/ 1 w 807"/>
                  <a:gd name="T21" fmla="*/ 1 h 626"/>
                  <a:gd name="T22" fmla="*/ 1 w 807"/>
                  <a:gd name="T23" fmla="*/ 1 h 626"/>
                  <a:gd name="T24" fmla="*/ 1 w 807"/>
                  <a:gd name="T25" fmla="*/ 1 h 626"/>
                  <a:gd name="T26" fmla="*/ 1 w 807"/>
                  <a:gd name="T27" fmla="*/ 1 h 626"/>
                  <a:gd name="T28" fmla="*/ 1 w 807"/>
                  <a:gd name="T29" fmla="*/ 1 h 626"/>
                  <a:gd name="T30" fmla="*/ 1 w 807"/>
                  <a:gd name="T31" fmla="*/ 1 h 626"/>
                  <a:gd name="T32" fmla="*/ 1 w 807"/>
                  <a:gd name="T33" fmla="*/ 1 h 626"/>
                  <a:gd name="T34" fmla="*/ 1 w 807"/>
                  <a:gd name="T35" fmla="*/ 1 h 626"/>
                  <a:gd name="T36" fmla="*/ 1 w 807"/>
                  <a:gd name="T37" fmla="*/ 1 h 626"/>
                  <a:gd name="T38" fmla="*/ 1 w 807"/>
                  <a:gd name="T39" fmla="*/ 1 h 626"/>
                  <a:gd name="T40" fmla="*/ 1 w 807"/>
                  <a:gd name="T41" fmla="*/ 0 h 626"/>
                  <a:gd name="T42" fmla="*/ 1 w 807"/>
                  <a:gd name="T43" fmla="*/ 1 h 626"/>
                  <a:gd name="T44" fmla="*/ 1 w 807"/>
                  <a:gd name="T45" fmla="*/ 1 h 626"/>
                  <a:gd name="T46" fmla="*/ 1 w 807"/>
                  <a:gd name="T47" fmla="*/ 1 h 626"/>
                  <a:gd name="T48" fmla="*/ 1 w 807"/>
                  <a:gd name="T49" fmla="*/ 1 h 626"/>
                  <a:gd name="T50" fmla="*/ 1 w 807"/>
                  <a:gd name="T51" fmla="*/ 1 h 626"/>
                  <a:gd name="T52" fmla="*/ 1 w 807"/>
                  <a:gd name="T53" fmla="*/ 1 h 626"/>
                  <a:gd name="T54" fmla="*/ 1 w 807"/>
                  <a:gd name="T55" fmla="*/ 1 h 626"/>
                  <a:gd name="T56" fmla="*/ 1 w 807"/>
                  <a:gd name="T57" fmla="*/ 1 h 626"/>
                  <a:gd name="T58" fmla="*/ 1 w 807"/>
                  <a:gd name="T59" fmla="*/ 1 h 626"/>
                  <a:gd name="T60" fmla="*/ 1 w 807"/>
                  <a:gd name="T61" fmla="*/ 1 h 626"/>
                  <a:gd name="T62" fmla="*/ 1 w 807"/>
                  <a:gd name="T63" fmla="*/ 1 h 626"/>
                  <a:gd name="T64" fmla="*/ 1 w 807"/>
                  <a:gd name="T65" fmla="*/ 1 h 626"/>
                  <a:gd name="T66" fmla="*/ 1 w 807"/>
                  <a:gd name="T67" fmla="*/ 1 h 626"/>
                  <a:gd name="T68" fmla="*/ 1 w 807"/>
                  <a:gd name="T69" fmla="*/ 1 h 626"/>
                  <a:gd name="T70" fmla="*/ 1 w 807"/>
                  <a:gd name="T71" fmla="*/ 1 h 626"/>
                  <a:gd name="T72" fmla="*/ 1 w 807"/>
                  <a:gd name="T73" fmla="*/ 1 h 626"/>
                  <a:gd name="T74" fmla="*/ 1 w 807"/>
                  <a:gd name="T75" fmla="*/ 1 h 626"/>
                  <a:gd name="T76" fmla="*/ 1 w 807"/>
                  <a:gd name="T77" fmla="*/ 1 h 626"/>
                  <a:gd name="T78" fmla="*/ 1 w 807"/>
                  <a:gd name="T79" fmla="*/ 1 h 626"/>
                  <a:gd name="T80" fmla="*/ 1 w 807"/>
                  <a:gd name="T81" fmla="*/ 1 h 626"/>
                  <a:gd name="T82" fmla="*/ 1 w 807"/>
                  <a:gd name="T83" fmla="*/ 1 h 62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807"/>
                  <a:gd name="T127" fmla="*/ 0 h 626"/>
                  <a:gd name="T128" fmla="*/ 807 w 807"/>
                  <a:gd name="T129" fmla="*/ 626 h 62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807" h="626">
                    <a:moveTo>
                      <a:pt x="658" y="623"/>
                    </a:moveTo>
                    <a:lnTo>
                      <a:pt x="630" y="621"/>
                    </a:lnTo>
                    <a:lnTo>
                      <a:pt x="602" y="619"/>
                    </a:lnTo>
                    <a:lnTo>
                      <a:pt x="576" y="611"/>
                    </a:lnTo>
                    <a:lnTo>
                      <a:pt x="550" y="606"/>
                    </a:lnTo>
                    <a:lnTo>
                      <a:pt x="521" y="596"/>
                    </a:lnTo>
                    <a:lnTo>
                      <a:pt x="497" y="589"/>
                    </a:lnTo>
                    <a:lnTo>
                      <a:pt x="469" y="579"/>
                    </a:lnTo>
                    <a:lnTo>
                      <a:pt x="445" y="574"/>
                    </a:lnTo>
                    <a:lnTo>
                      <a:pt x="416" y="557"/>
                    </a:lnTo>
                    <a:lnTo>
                      <a:pt x="388" y="544"/>
                    </a:lnTo>
                    <a:lnTo>
                      <a:pt x="362" y="531"/>
                    </a:lnTo>
                    <a:lnTo>
                      <a:pt x="336" y="518"/>
                    </a:lnTo>
                    <a:lnTo>
                      <a:pt x="308" y="503"/>
                    </a:lnTo>
                    <a:lnTo>
                      <a:pt x="283" y="488"/>
                    </a:lnTo>
                    <a:lnTo>
                      <a:pt x="257" y="469"/>
                    </a:lnTo>
                    <a:lnTo>
                      <a:pt x="233" y="446"/>
                    </a:lnTo>
                    <a:lnTo>
                      <a:pt x="157" y="371"/>
                    </a:lnTo>
                    <a:lnTo>
                      <a:pt x="129" y="339"/>
                    </a:lnTo>
                    <a:lnTo>
                      <a:pt x="88" y="261"/>
                    </a:lnTo>
                    <a:lnTo>
                      <a:pt x="82" y="266"/>
                    </a:lnTo>
                    <a:lnTo>
                      <a:pt x="79" y="296"/>
                    </a:lnTo>
                    <a:lnTo>
                      <a:pt x="94" y="324"/>
                    </a:lnTo>
                    <a:lnTo>
                      <a:pt x="105" y="341"/>
                    </a:lnTo>
                    <a:lnTo>
                      <a:pt x="126" y="371"/>
                    </a:lnTo>
                    <a:lnTo>
                      <a:pt x="131" y="414"/>
                    </a:lnTo>
                    <a:lnTo>
                      <a:pt x="141" y="456"/>
                    </a:lnTo>
                    <a:lnTo>
                      <a:pt x="146" y="463"/>
                    </a:lnTo>
                    <a:lnTo>
                      <a:pt x="129" y="489"/>
                    </a:lnTo>
                    <a:lnTo>
                      <a:pt x="103" y="493"/>
                    </a:lnTo>
                    <a:lnTo>
                      <a:pt x="71" y="489"/>
                    </a:lnTo>
                    <a:lnTo>
                      <a:pt x="24" y="253"/>
                    </a:lnTo>
                    <a:lnTo>
                      <a:pt x="15" y="225"/>
                    </a:lnTo>
                    <a:lnTo>
                      <a:pt x="9" y="201"/>
                    </a:lnTo>
                    <a:lnTo>
                      <a:pt x="4" y="174"/>
                    </a:lnTo>
                    <a:lnTo>
                      <a:pt x="2" y="150"/>
                    </a:lnTo>
                    <a:lnTo>
                      <a:pt x="0" y="122"/>
                    </a:lnTo>
                    <a:lnTo>
                      <a:pt x="4" y="97"/>
                    </a:lnTo>
                    <a:lnTo>
                      <a:pt x="9" y="71"/>
                    </a:lnTo>
                    <a:lnTo>
                      <a:pt x="19" y="47"/>
                    </a:lnTo>
                    <a:lnTo>
                      <a:pt x="45" y="4"/>
                    </a:lnTo>
                    <a:lnTo>
                      <a:pt x="62" y="0"/>
                    </a:lnTo>
                    <a:lnTo>
                      <a:pt x="77" y="32"/>
                    </a:lnTo>
                    <a:lnTo>
                      <a:pt x="88" y="47"/>
                    </a:lnTo>
                    <a:lnTo>
                      <a:pt x="167" y="180"/>
                    </a:lnTo>
                    <a:lnTo>
                      <a:pt x="227" y="253"/>
                    </a:lnTo>
                    <a:lnTo>
                      <a:pt x="253" y="283"/>
                    </a:lnTo>
                    <a:lnTo>
                      <a:pt x="281" y="315"/>
                    </a:lnTo>
                    <a:lnTo>
                      <a:pt x="311" y="341"/>
                    </a:lnTo>
                    <a:lnTo>
                      <a:pt x="343" y="369"/>
                    </a:lnTo>
                    <a:lnTo>
                      <a:pt x="375" y="390"/>
                    </a:lnTo>
                    <a:lnTo>
                      <a:pt x="407" y="407"/>
                    </a:lnTo>
                    <a:lnTo>
                      <a:pt x="439" y="418"/>
                    </a:lnTo>
                    <a:lnTo>
                      <a:pt x="473" y="424"/>
                    </a:lnTo>
                    <a:lnTo>
                      <a:pt x="491" y="420"/>
                    </a:lnTo>
                    <a:lnTo>
                      <a:pt x="516" y="403"/>
                    </a:lnTo>
                    <a:lnTo>
                      <a:pt x="535" y="383"/>
                    </a:lnTo>
                    <a:lnTo>
                      <a:pt x="531" y="324"/>
                    </a:lnTo>
                    <a:lnTo>
                      <a:pt x="521" y="307"/>
                    </a:lnTo>
                    <a:lnTo>
                      <a:pt x="505" y="266"/>
                    </a:lnTo>
                    <a:lnTo>
                      <a:pt x="490" y="246"/>
                    </a:lnTo>
                    <a:lnTo>
                      <a:pt x="475" y="229"/>
                    </a:lnTo>
                    <a:lnTo>
                      <a:pt x="458" y="212"/>
                    </a:lnTo>
                    <a:lnTo>
                      <a:pt x="441" y="195"/>
                    </a:lnTo>
                    <a:lnTo>
                      <a:pt x="422" y="176"/>
                    </a:lnTo>
                    <a:lnTo>
                      <a:pt x="405" y="159"/>
                    </a:lnTo>
                    <a:lnTo>
                      <a:pt x="386" y="142"/>
                    </a:lnTo>
                    <a:lnTo>
                      <a:pt x="371" y="126"/>
                    </a:lnTo>
                    <a:lnTo>
                      <a:pt x="516" y="249"/>
                    </a:lnTo>
                    <a:lnTo>
                      <a:pt x="521" y="266"/>
                    </a:lnTo>
                    <a:lnTo>
                      <a:pt x="542" y="279"/>
                    </a:lnTo>
                    <a:lnTo>
                      <a:pt x="795" y="469"/>
                    </a:lnTo>
                    <a:lnTo>
                      <a:pt x="797" y="484"/>
                    </a:lnTo>
                    <a:lnTo>
                      <a:pt x="807" y="514"/>
                    </a:lnTo>
                    <a:lnTo>
                      <a:pt x="807" y="542"/>
                    </a:lnTo>
                    <a:lnTo>
                      <a:pt x="769" y="594"/>
                    </a:lnTo>
                    <a:lnTo>
                      <a:pt x="754" y="600"/>
                    </a:lnTo>
                    <a:lnTo>
                      <a:pt x="741" y="608"/>
                    </a:lnTo>
                    <a:lnTo>
                      <a:pt x="726" y="611"/>
                    </a:lnTo>
                    <a:lnTo>
                      <a:pt x="715" y="615"/>
                    </a:lnTo>
                    <a:lnTo>
                      <a:pt x="702" y="617"/>
                    </a:lnTo>
                    <a:lnTo>
                      <a:pt x="688" y="621"/>
                    </a:lnTo>
                    <a:lnTo>
                      <a:pt x="675" y="623"/>
                    </a:lnTo>
                    <a:lnTo>
                      <a:pt x="664" y="626"/>
                    </a:lnTo>
                    <a:lnTo>
                      <a:pt x="658" y="623"/>
                    </a:lnTo>
                    <a:close/>
                  </a:path>
                </a:pathLst>
              </a:custGeom>
              <a:solidFill>
                <a:srgbClr val="CC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84" name="Freeform 35"/>
              <p:cNvSpPr>
                <a:spLocks/>
              </p:cNvSpPr>
              <p:nvPr/>
            </p:nvSpPr>
            <p:spPr bwMode="auto">
              <a:xfrm>
                <a:off x="4301" y="3123"/>
                <a:ext cx="223" cy="650"/>
              </a:xfrm>
              <a:custGeom>
                <a:avLst/>
                <a:gdLst>
                  <a:gd name="T0" fmla="*/ 0 w 447"/>
                  <a:gd name="T1" fmla="*/ 1 h 1300"/>
                  <a:gd name="T2" fmla="*/ 0 w 447"/>
                  <a:gd name="T3" fmla="*/ 1 h 1300"/>
                  <a:gd name="T4" fmla="*/ 0 w 447"/>
                  <a:gd name="T5" fmla="*/ 1 h 1300"/>
                  <a:gd name="T6" fmla="*/ 0 w 447"/>
                  <a:gd name="T7" fmla="*/ 1 h 1300"/>
                  <a:gd name="T8" fmla="*/ 0 w 447"/>
                  <a:gd name="T9" fmla="*/ 1 h 1300"/>
                  <a:gd name="T10" fmla="*/ 0 w 447"/>
                  <a:gd name="T11" fmla="*/ 1 h 1300"/>
                  <a:gd name="T12" fmla="*/ 0 w 447"/>
                  <a:gd name="T13" fmla="*/ 1 h 1300"/>
                  <a:gd name="T14" fmla="*/ 0 w 447"/>
                  <a:gd name="T15" fmla="*/ 1 h 1300"/>
                  <a:gd name="T16" fmla="*/ 0 w 447"/>
                  <a:gd name="T17" fmla="*/ 1 h 1300"/>
                  <a:gd name="T18" fmla="*/ 0 w 447"/>
                  <a:gd name="T19" fmla="*/ 1 h 1300"/>
                  <a:gd name="T20" fmla="*/ 0 w 447"/>
                  <a:gd name="T21" fmla="*/ 1 h 1300"/>
                  <a:gd name="T22" fmla="*/ 0 w 447"/>
                  <a:gd name="T23" fmla="*/ 1 h 1300"/>
                  <a:gd name="T24" fmla="*/ 0 w 447"/>
                  <a:gd name="T25" fmla="*/ 1 h 1300"/>
                  <a:gd name="T26" fmla="*/ 0 w 447"/>
                  <a:gd name="T27" fmla="*/ 1 h 1300"/>
                  <a:gd name="T28" fmla="*/ 0 w 447"/>
                  <a:gd name="T29" fmla="*/ 1 h 1300"/>
                  <a:gd name="T30" fmla="*/ 0 w 447"/>
                  <a:gd name="T31" fmla="*/ 1 h 1300"/>
                  <a:gd name="T32" fmla="*/ 0 w 447"/>
                  <a:gd name="T33" fmla="*/ 1 h 1300"/>
                  <a:gd name="T34" fmla="*/ 0 w 447"/>
                  <a:gd name="T35" fmla="*/ 1 h 1300"/>
                  <a:gd name="T36" fmla="*/ 0 w 447"/>
                  <a:gd name="T37" fmla="*/ 1 h 1300"/>
                  <a:gd name="T38" fmla="*/ 0 w 447"/>
                  <a:gd name="T39" fmla="*/ 1 h 1300"/>
                  <a:gd name="T40" fmla="*/ 0 w 447"/>
                  <a:gd name="T41" fmla="*/ 0 h 1300"/>
                  <a:gd name="T42" fmla="*/ 0 w 447"/>
                  <a:gd name="T43" fmla="*/ 1 h 1300"/>
                  <a:gd name="T44" fmla="*/ 0 w 447"/>
                  <a:gd name="T45" fmla="*/ 1 h 1300"/>
                  <a:gd name="T46" fmla="*/ 0 w 447"/>
                  <a:gd name="T47" fmla="*/ 1 h 1300"/>
                  <a:gd name="T48" fmla="*/ 0 w 447"/>
                  <a:gd name="T49" fmla="*/ 1 h 1300"/>
                  <a:gd name="T50" fmla="*/ 0 w 447"/>
                  <a:gd name="T51" fmla="*/ 1 h 1300"/>
                  <a:gd name="T52" fmla="*/ 0 w 447"/>
                  <a:gd name="T53" fmla="*/ 1 h 1300"/>
                  <a:gd name="T54" fmla="*/ 0 w 447"/>
                  <a:gd name="T55" fmla="*/ 1 h 1300"/>
                  <a:gd name="T56" fmla="*/ 0 w 447"/>
                  <a:gd name="T57" fmla="*/ 1 h 1300"/>
                  <a:gd name="T58" fmla="*/ 0 w 447"/>
                  <a:gd name="T59" fmla="*/ 1 h 1300"/>
                  <a:gd name="T60" fmla="*/ 0 w 447"/>
                  <a:gd name="T61" fmla="*/ 1 h 1300"/>
                  <a:gd name="T62" fmla="*/ 0 w 447"/>
                  <a:gd name="T63" fmla="*/ 1 h 1300"/>
                  <a:gd name="T64" fmla="*/ 0 w 447"/>
                  <a:gd name="T65" fmla="*/ 1 h 1300"/>
                  <a:gd name="T66" fmla="*/ 0 w 447"/>
                  <a:gd name="T67" fmla="*/ 1 h 1300"/>
                  <a:gd name="T68" fmla="*/ 0 w 447"/>
                  <a:gd name="T69" fmla="*/ 1 h 1300"/>
                  <a:gd name="T70" fmla="*/ 0 w 447"/>
                  <a:gd name="T71" fmla="*/ 1 h 1300"/>
                  <a:gd name="T72" fmla="*/ 0 w 447"/>
                  <a:gd name="T73" fmla="*/ 1 h 1300"/>
                  <a:gd name="T74" fmla="*/ 0 w 447"/>
                  <a:gd name="T75" fmla="*/ 1 h 1300"/>
                  <a:gd name="T76" fmla="*/ 0 w 447"/>
                  <a:gd name="T77" fmla="*/ 1 h 1300"/>
                  <a:gd name="T78" fmla="*/ 0 w 447"/>
                  <a:gd name="T79" fmla="*/ 1 h 1300"/>
                  <a:gd name="T80" fmla="*/ 0 w 447"/>
                  <a:gd name="T81" fmla="*/ 1 h 1300"/>
                  <a:gd name="T82" fmla="*/ 0 w 447"/>
                  <a:gd name="T83" fmla="*/ 1 h 1300"/>
                  <a:gd name="T84" fmla="*/ 0 w 447"/>
                  <a:gd name="T85" fmla="*/ 1 h 1300"/>
                  <a:gd name="T86" fmla="*/ 0 w 447"/>
                  <a:gd name="T87" fmla="*/ 1 h 1300"/>
                  <a:gd name="T88" fmla="*/ 0 w 447"/>
                  <a:gd name="T89" fmla="*/ 1 h 130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47"/>
                  <a:gd name="T136" fmla="*/ 0 h 1300"/>
                  <a:gd name="T137" fmla="*/ 447 w 447"/>
                  <a:gd name="T138" fmla="*/ 1300 h 130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47" h="1300">
                    <a:moveTo>
                      <a:pt x="14" y="1298"/>
                    </a:moveTo>
                    <a:lnTo>
                      <a:pt x="0" y="1294"/>
                    </a:lnTo>
                    <a:lnTo>
                      <a:pt x="38" y="1225"/>
                    </a:lnTo>
                    <a:lnTo>
                      <a:pt x="51" y="1208"/>
                    </a:lnTo>
                    <a:lnTo>
                      <a:pt x="68" y="1203"/>
                    </a:lnTo>
                    <a:lnTo>
                      <a:pt x="158" y="1112"/>
                    </a:lnTo>
                    <a:lnTo>
                      <a:pt x="177" y="1084"/>
                    </a:lnTo>
                    <a:lnTo>
                      <a:pt x="196" y="1056"/>
                    </a:lnTo>
                    <a:lnTo>
                      <a:pt x="211" y="1024"/>
                    </a:lnTo>
                    <a:lnTo>
                      <a:pt x="226" y="994"/>
                    </a:lnTo>
                    <a:lnTo>
                      <a:pt x="235" y="962"/>
                    </a:lnTo>
                    <a:lnTo>
                      <a:pt x="246" y="932"/>
                    </a:lnTo>
                    <a:lnTo>
                      <a:pt x="252" y="901"/>
                    </a:lnTo>
                    <a:lnTo>
                      <a:pt x="259" y="872"/>
                    </a:lnTo>
                    <a:lnTo>
                      <a:pt x="250" y="803"/>
                    </a:lnTo>
                    <a:lnTo>
                      <a:pt x="242" y="735"/>
                    </a:lnTo>
                    <a:lnTo>
                      <a:pt x="231" y="668"/>
                    </a:lnTo>
                    <a:lnTo>
                      <a:pt x="224" y="602"/>
                    </a:lnTo>
                    <a:lnTo>
                      <a:pt x="212" y="535"/>
                    </a:lnTo>
                    <a:lnTo>
                      <a:pt x="209" y="471"/>
                    </a:lnTo>
                    <a:lnTo>
                      <a:pt x="207" y="404"/>
                    </a:lnTo>
                    <a:lnTo>
                      <a:pt x="211" y="340"/>
                    </a:lnTo>
                    <a:lnTo>
                      <a:pt x="271" y="328"/>
                    </a:lnTo>
                    <a:lnTo>
                      <a:pt x="282" y="317"/>
                    </a:lnTo>
                    <a:lnTo>
                      <a:pt x="265" y="323"/>
                    </a:lnTo>
                    <a:lnTo>
                      <a:pt x="254" y="319"/>
                    </a:lnTo>
                    <a:lnTo>
                      <a:pt x="242" y="317"/>
                    </a:lnTo>
                    <a:lnTo>
                      <a:pt x="231" y="313"/>
                    </a:lnTo>
                    <a:lnTo>
                      <a:pt x="222" y="310"/>
                    </a:lnTo>
                    <a:lnTo>
                      <a:pt x="212" y="304"/>
                    </a:lnTo>
                    <a:lnTo>
                      <a:pt x="203" y="298"/>
                    </a:lnTo>
                    <a:lnTo>
                      <a:pt x="194" y="291"/>
                    </a:lnTo>
                    <a:lnTo>
                      <a:pt x="186" y="282"/>
                    </a:lnTo>
                    <a:lnTo>
                      <a:pt x="179" y="270"/>
                    </a:lnTo>
                    <a:lnTo>
                      <a:pt x="165" y="235"/>
                    </a:lnTo>
                    <a:lnTo>
                      <a:pt x="158" y="201"/>
                    </a:lnTo>
                    <a:lnTo>
                      <a:pt x="152" y="167"/>
                    </a:lnTo>
                    <a:lnTo>
                      <a:pt x="149" y="135"/>
                    </a:lnTo>
                    <a:lnTo>
                      <a:pt x="143" y="102"/>
                    </a:lnTo>
                    <a:lnTo>
                      <a:pt x="141" y="68"/>
                    </a:lnTo>
                    <a:lnTo>
                      <a:pt x="137" y="34"/>
                    </a:lnTo>
                    <a:lnTo>
                      <a:pt x="134" y="0"/>
                    </a:lnTo>
                    <a:lnTo>
                      <a:pt x="171" y="13"/>
                    </a:lnTo>
                    <a:lnTo>
                      <a:pt x="211" y="25"/>
                    </a:lnTo>
                    <a:lnTo>
                      <a:pt x="250" y="32"/>
                    </a:lnTo>
                    <a:lnTo>
                      <a:pt x="289" y="38"/>
                    </a:lnTo>
                    <a:lnTo>
                      <a:pt x="329" y="38"/>
                    </a:lnTo>
                    <a:lnTo>
                      <a:pt x="368" y="36"/>
                    </a:lnTo>
                    <a:lnTo>
                      <a:pt x="408" y="30"/>
                    </a:lnTo>
                    <a:lnTo>
                      <a:pt x="447" y="25"/>
                    </a:lnTo>
                    <a:lnTo>
                      <a:pt x="432" y="137"/>
                    </a:lnTo>
                    <a:lnTo>
                      <a:pt x="421" y="163"/>
                    </a:lnTo>
                    <a:lnTo>
                      <a:pt x="408" y="190"/>
                    </a:lnTo>
                    <a:lnTo>
                      <a:pt x="392" y="216"/>
                    </a:lnTo>
                    <a:lnTo>
                      <a:pt x="381" y="244"/>
                    </a:lnTo>
                    <a:lnTo>
                      <a:pt x="368" y="268"/>
                    </a:lnTo>
                    <a:lnTo>
                      <a:pt x="362" y="297"/>
                    </a:lnTo>
                    <a:lnTo>
                      <a:pt x="359" y="321"/>
                    </a:lnTo>
                    <a:lnTo>
                      <a:pt x="366" y="349"/>
                    </a:lnTo>
                    <a:lnTo>
                      <a:pt x="374" y="355"/>
                    </a:lnTo>
                    <a:lnTo>
                      <a:pt x="383" y="312"/>
                    </a:lnTo>
                    <a:lnTo>
                      <a:pt x="419" y="379"/>
                    </a:lnTo>
                    <a:lnTo>
                      <a:pt x="438" y="449"/>
                    </a:lnTo>
                    <a:lnTo>
                      <a:pt x="439" y="518"/>
                    </a:lnTo>
                    <a:lnTo>
                      <a:pt x="438" y="587"/>
                    </a:lnTo>
                    <a:lnTo>
                      <a:pt x="426" y="655"/>
                    </a:lnTo>
                    <a:lnTo>
                      <a:pt x="417" y="724"/>
                    </a:lnTo>
                    <a:lnTo>
                      <a:pt x="413" y="794"/>
                    </a:lnTo>
                    <a:lnTo>
                      <a:pt x="421" y="863"/>
                    </a:lnTo>
                    <a:lnTo>
                      <a:pt x="413" y="902"/>
                    </a:lnTo>
                    <a:lnTo>
                      <a:pt x="406" y="942"/>
                    </a:lnTo>
                    <a:lnTo>
                      <a:pt x="396" y="981"/>
                    </a:lnTo>
                    <a:lnTo>
                      <a:pt x="387" y="1021"/>
                    </a:lnTo>
                    <a:lnTo>
                      <a:pt x="370" y="1056"/>
                    </a:lnTo>
                    <a:lnTo>
                      <a:pt x="353" y="1096"/>
                    </a:lnTo>
                    <a:lnTo>
                      <a:pt x="331" y="1131"/>
                    </a:lnTo>
                    <a:lnTo>
                      <a:pt x="302" y="1171"/>
                    </a:lnTo>
                    <a:lnTo>
                      <a:pt x="291" y="1191"/>
                    </a:lnTo>
                    <a:lnTo>
                      <a:pt x="280" y="1193"/>
                    </a:lnTo>
                    <a:lnTo>
                      <a:pt x="254" y="1214"/>
                    </a:lnTo>
                    <a:lnTo>
                      <a:pt x="154" y="1266"/>
                    </a:lnTo>
                    <a:lnTo>
                      <a:pt x="137" y="1272"/>
                    </a:lnTo>
                    <a:lnTo>
                      <a:pt x="120" y="1279"/>
                    </a:lnTo>
                    <a:lnTo>
                      <a:pt x="104" y="1285"/>
                    </a:lnTo>
                    <a:lnTo>
                      <a:pt x="89" y="1291"/>
                    </a:lnTo>
                    <a:lnTo>
                      <a:pt x="72" y="1293"/>
                    </a:lnTo>
                    <a:lnTo>
                      <a:pt x="55" y="1296"/>
                    </a:lnTo>
                    <a:lnTo>
                      <a:pt x="40" y="1298"/>
                    </a:lnTo>
                    <a:lnTo>
                      <a:pt x="25" y="1300"/>
                    </a:lnTo>
                    <a:lnTo>
                      <a:pt x="14" y="1298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85" name="Freeform 36"/>
              <p:cNvSpPr>
                <a:spLocks/>
              </p:cNvSpPr>
              <p:nvPr/>
            </p:nvSpPr>
            <p:spPr bwMode="auto">
              <a:xfrm>
                <a:off x="4673" y="3068"/>
                <a:ext cx="280" cy="656"/>
              </a:xfrm>
              <a:custGeom>
                <a:avLst/>
                <a:gdLst>
                  <a:gd name="T0" fmla="*/ 1 w 559"/>
                  <a:gd name="T1" fmla="*/ 1 h 1312"/>
                  <a:gd name="T2" fmla="*/ 1 w 559"/>
                  <a:gd name="T3" fmla="*/ 1 h 1312"/>
                  <a:gd name="T4" fmla="*/ 1 w 559"/>
                  <a:gd name="T5" fmla="*/ 1 h 1312"/>
                  <a:gd name="T6" fmla="*/ 1 w 559"/>
                  <a:gd name="T7" fmla="*/ 1 h 1312"/>
                  <a:gd name="T8" fmla="*/ 1 w 559"/>
                  <a:gd name="T9" fmla="*/ 1 h 1312"/>
                  <a:gd name="T10" fmla="*/ 1 w 559"/>
                  <a:gd name="T11" fmla="*/ 1 h 1312"/>
                  <a:gd name="T12" fmla="*/ 1 w 559"/>
                  <a:gd name="T13" fmla="*/ 1 h 1312"/>
                  <a:gd name="T14" fmla="*/ 1 w 559"/>
                  <a:gd name="T15" fmla="*/ 1 h 1312"/>
                  <a:gd name="T16" fmla="*/ 1 w 559"/>
                  <a:gd name="T17" fmla="*/ 1 h 1312"/>
                  <a:gd name="T18" fmla="*/ 1 w 559"/>
                  <a:gd name="T19" fmla="*/ 1 h 1312"/>
                  <a:gd name="T20" fmla="*/ 1 w 559"/>
                  <a:gd name="T21" fmla="*/ 1 h 1312"/>
                  <a:gd name="T22" fmla="*/ 1 w 559"/>
                  <a:gd name="T23" fmla="*/ 1 h 1312"/>
                  <a:gd name="T24" fmla="*/ 1 w 559"/>
                  <a:gd name="T25" fmla="*/ 1 h 1312"/>
                  <a:gd name="T26" fmla="*/ 1 w 559"/>
                  <a:gd name="T27" fmla="*/ 1 h 1312"/>
                  <a:gd name="T28" fmla="*/ 1 w 559"/>
                  <a:gd name="T29" fmla="*/ 1 h 1312"/>
                  <a:gd name="T30" fmla="*/ 1 w 559"/>
                  <a:gd name="T31" fmla="*/ 1 h 1312"/>
                  <a:gd name="T32" fmla="*/ 1 w 559"/>
                  <a:gd name="T33" fmla="*/ 1 h 1312"/>
                  <a:gd name="T34" fmla="*/ 1 w 559"/>
                  <a:gd name="T35" fmla="*/ 1 h 1312"/>
                  <a:gd name="T36" fmla="*/ 1 w 559"/>
                  <a:gd name="T37" fmla="*/ 1 h 1312"/>
                  <a:gd name="T38" fmla="*/ 1 w 559"/>
                  <a:gd name="T39" fmla="*/ 1 h 1312"/>
                  <a:gd name="T40" fmla="*/ 1 w 559"/>
                  <a:gd name="T41" fmla="*/ 1 h 1312"/>
                  <a:gd name="T42" fmla="*/ 1 w 559"/>
                  <a:gd name="T43" fmla="*/ 1 h 1312"/>
                  <a:gd name="T44" fmla="*/ 1 w 559"/>
                  <a:gd name="T45" fmla="*/ 1 h 1312"/>
                  <a:gd name="T46" fmla="*/ 1 w 559"/>
                  <a:gd name="T47" fmla="*/ 1 h 1312"/>
                  <a:gd name="T48" fmla="*/ 1 w 559"/>
                  <a:gd name="T49" fmla="*/ 1 h 1312"/>
                  <a:gd name="T50" fmla="*/ 1 w 559"/>
                  <a:gd name="T51" fmla="*/ 1 h 1312"/>
                  <a:gd name="T52" fmla="*/ 1 w 559"/>
                  <a:gd name="T53" fmla="*/ 0 h 1312"/>
                  <a:gd name="T54" fmla="*/ 1 w 559"/>
                  <a:gd name="T55" fmla="*/ 1 h 1312"/>
                  <a:gd name="T56" fmla="*/ 1 w 559"/>
                  <a:gd name="T57" fmla="*/ 1 h 1312"/>
                  <a:gd name="T58" fmla="*/ 1 w 559"/>
                  <a:gd name="T59" fmla="*/ 1 h 1312"/>
                  <a:gd name="T60" fmla="*/ 1 w 559"/>
                  <a:gd name="T61" fmla="*/ 1 h 1312"/>
                  <a:gd name="T62" fmla="*/ 1 w 559"/>
                  <a:gd name="T63" fmla="*/ 1 h 1312"/>
                  <a:gd name="T64" fmla="*/ 1 w 559"/>
                  <a:gd name="T65" fmla="*/ 1 h 1312"/>
                  <a:gd name="T66" fmla="*/ 1 w 559"/>
                  <a:gd name="T67" fmla="*/ 1 h 1312"/>
                  <a:gd name="T68" fmla="*/ 1 w 559"/>
                  <a:gd name="T69" fmla="*/ 1 h 1312"/>
                  <a:gd name="T70" fmla="*/ 1 w 559"/>
                  <a:gd name="T71" fmla="*/ 1 h 1312"/>
                  <a:gd name="T72" fmla="*/ 1 w 559"/>
                  <a:gd name="T73" fmla="*/ 1 h 1312"/>
                  <a:gd name="T74" fmla="*/ 1 w 559"/>
                  <a:gd name="T75" fmla="*/ 1 h 1312"/>
                  <a:gd name="T76" fmla="*/ 1 w 559"/>
                  <a:gd name="T77" fmla="*/ 1 h 1312"/>
                  <a:gd name="T78" fmla="*/ 1 w 559"/>
                  <a:gd name="T79" fmla="*/ 1 h 1312"/>
                  <a:gd name="T80" fmla="*/ 1 w 559"/>
                  <a:gd name="T81" fmla="*/ 1 h 1312"/>
                  <a:gd name="T82" fmla="*/ 1 w 559"/>
                  <a:gd name="T83" fmla="*/ 1 h 1312"/>
                  <a:gd name="T84" fmla="*/ 1 w 559"/>
                  <a:gd name="T85" fmla="*/ 1 h 1312"/>
                  <a:gd name="T86" fmla="*/ 1 w 559"/>
                  <a:gd name="T87" fmla="*/ 1 h 1312"/>
                  <a:gd name="T88" fmla="*/ 1 w 559"/>
                  <a:gd name="T89" fmla="*/ 1 h 1312"/>
                  <a:gd name="T90" fmla="*/ 1 w 559"/>
                  <a:gd name="T91" fmla="*/ 1 h 131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559"/>
                  <a:gd name="T139" fmla="*/ 0 h 1312"/>
                  <a:gd name="T140" fmla="*/ 559 w 559"/>
                  <a:gd name="T141" fmla="*/ 1312 h 131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559" h="1312">
                    <a:moveTo>
                      <a:pt x="501" y="1308"/>
                    </a:moveTo>
                    <a:lnTo>
                      <a:pt x="415" y="1274"/>
                    </a:lnTo>
                    <a:lnTo>
                      <a:pt x="293" y="1161"/>
                    </a:lnTo>
                    <a:lnTo>
                      <a:pt x="244" y="1094"/>
                    </a:lnTo>
                    <a:lnTo>
                      <a:pt x="240" y="1085"/>
                    </a:lnTo>
                    <a:lnTo>
                      <a:pt x="218" y="1060"/>
                    </a:lnTo>
                    <a:lnTo>
                      <a:pt x="208" y="1036"/>
                    </a:lnTo>
                    <a:lnTo>
                      <a:pt x="193" y="1010"/>
                    </a:lnTo>
                    <a:lnTo>
                      <a:pt x="178" y="985"/>
                    </a:lnTo>
                    <a:lnTo>
                      <a:pt x="163" y="959"/>
                    </a:lnTo>
                    <a:lnTo>
                      <a:pt x="150" y="936"/>
                    </a:lnTo>
                    <a:lnTo>
                      <a:pt x="135" y="910"/>
                    </a:lnTo>
                    <a:lnTo>
                      <a:pt x="128" y="886"/>
                    </a:lnTo>
                    <a:lnTo>
                      <a:pt x="122" y="861"/>
                    </a:lnTo>
                    <a:lnTo>
                      <a:pt x="122" y="839"/>
                    </a:lnTo>
                    <a:lnTo>
                      <a:pt x="122" y="816"/>
                    </a:lnTo>
                    <a:lnTo>
                      <a:pt x="96" y="666"/>
                    </a:lnTo>
                    <a:lnTo>
                      <a:pt x="85" y="636"/>
                    </a:lnTo>
                    <a:lnTo>
                      <a:pt x="70" y="604"/>
                    </a:lnTo>
                    <a:lnTo>
                      <a:pt x="66" y="588"/>
                    </a:lnTo>
                    <a:lnTo>
                      <a:pt x="60" y="576"/>
                    </a:lnTo>
                    <a:lnTo>
                      <a:pt x="47" y="559"/>
                    </a:lnTo>
                    <a:lnTo>
                      <a:pt x="36" y="537"/>
                    </a:lnTo>
                    <a:lnTo>
                      <a:pt x="30" y="514"/>
                    </a:lnTo>
                    <a:lnTo>
                      <a:pt x="25" y="494"/>
                    </a:lnTo>
                    <a:lnTo>
                      <a:pt x="23" y="473"/>
                    </a:lnTo>
                    <a:lnTo>
                      <a:pt x="21" y="451"/>
                    </a:lnTo>
                    <a:lnTo>
                      <a:pt x="23" y="430"/>
                    </a:lnTo>
                    <a:lnTo>
                      <a:pt x="26" y="409"/>
                    </a:lnTo>
                    <a:lnTo>
                      <a:pt x="34" y="389"/>
                    </a:lnTo>
                    <a:lnTo>
                      <a:pt x="47" y="364"/>
                    </a:lnTo>
                    <a:lnTo>
                      <a:pt x="90" y="411"/>
                    </a:lnTo>
                    <a:lnTo>
                      <a:pt x="96" y="417"/>
                    </a:lnTo>
                    <a:lnTo>
                      <a:pt x="111" y="426"/>
                    </a:lnTo>
                    <a:lnTo>
                      <a:pt x="64" y="332"/>
                    </a:lnTo>
                    <a:lnTo>
                      <a:pt x="49" y="316"/>
                    </a:lnTo>
                    <a:lnTo>
                      <a:pt x="49" y="310"/>
                    </a:lnTo>
                    <a:lnTo>
                      <a:pt x="43" y="289"/>
                    </a:lnTo>
                    <a:lnTo>
                      <a:pt x="28" y="263"/>
                    </a:lnTo>
                    <a:lnTo>
                      <a:pt x="26" y="246"/>
                    </a:lnTo>
                    <a:lnTo>
                      <a:pt x="0" y="122"/>
                    </a:lnTo>
                    <a:lnTo>
                      <a:pt x="23" y="124"/>
                    </a:lnTo>
                    <a:lnTo>
                      <a:pt x="45" y="126"/>
                    </a:lnTo>
                    <a:lnTo>
                      <a:pt x="68" y="126"/>
                    </a:lnTo>
                    <a:lnTo>
                      <a:pt x="92" y="126"/>
                    </a:lnTo>
                    <a:lnTo>
                      <a:pt x="113" y="122"/>
                    </a:lnTo>
                    <a:lnTo>
                      <a:pt x="135" y="121"/>
                    </a:lnTo>
                    <a:lnTo>
                      <a:pt x="158" y="115"/>
                    </a:lnTo>
                    <a:lnTo>
                      <a:pt x="180" y="109"/>
                    </a:lnTo>
                    <a:lnTo>
                      <a:pt x="199" y="104"/>
                    </a:lnTo>
                    <a:lnTo>
                      <a:pt x="244" y="79"/>
                    </a:lnTo>
                    <a:lnTo>
                      <a:pt x="268" y="59"/>
                    </a:lnTo>
                    <a:lnTo>
                      <a:pt x="272" y="17"/>
                    </a:lnTo>
                    <a:lnTo>
                      <a:pt x="314" y="0"/>
                    </a:lnTo>
                    <a:lnTo>
                      <a:pt x="319" y="128"/>
                    </a:lnTo>
                    <a:lnTo>
                      <a:pt x="315" y="145"/>
                    </a:lnTo>
                    <a:lnTo>
                      <a:pt x="314" y="167"/>
                    </a:lnTo>
                    <a:lnTo>
                      <a:pt x="315" y="192"/>
                    </a:lnTo>
                    <a:lnTo>
                      <a:pt x="317" y="216"/>
                    </a:lnTo>
                    <a:lnTo>
                      <a:pt x="319" y="242"/>
                    </a:lnTo>
                    <a:lnTo>
                      <a:pt x="317" y="265"/>
                    </a:lnTo>
                    <a:lnTo>
                      <a:pt x="312" y="291"/>
                    </a:lnTo>
                    <a:lnTo>
                      <a:pt x="302" y="316"/>
                    </a:lnTo>
                    <a:lnTo>
                      <a:pt x="289" y="342"/>
                    </a:lnTo>
                    <a:lnTo>
                      <a:pt x="276" y="351"/>
                    </a:lnTo>
                    <a:lnTo>
                      <a:pt x="203" y="370"/>
                    </a:lnTo>
                    <a:lnTo>
                      <a:pt x="203" y="379"/>
                    </a:lnTo>
                    <a:lnTo>
                      <a:pt x="276" y="376"/>
                    </a:lnTo>
                    <a:lnTo>
                      <a:pt x="267" y="522"/>
                    </a:lnTo>
                    <a:lnTo>
                      <a:pt x="261" y="563"/>
                    </a:lnTo>
                    <a:lnTo>
                      <a:pt x="259" y="604"/>
                    </a:lnTo>
                    <a:lnTo>
                      <a:pt x="257" y="646"/>
                    </a:lnTo>
                    <a:lnTo>
                      <a:pt x="259" y="689"/>
                    </a:lnTo>
                    <a:lnTo>
                      <a:pt x="259" y="730"/>
                    </a:lnTo>
                    <a:lnTo>
                      <a:pt x="265" y="771"/>
                    </a:lnTo>
                    <a:lnTo>
                      <a:pt x="270" y="813"/>
                    </a:lnTo>
                    <a:lnTo>
                      <a:pt x="284" y="858"/>
                    </a:lnTo>
                    <a:lnTo>
                      <a:pt x="325" y="950"/>
                    </a:lnTo>
                    <a:lnTo>
                      <a:pt x="353" y="987"/>
                    </a:lnTo>
                    <a:lnTo>
                      <a:pt x="389" y="1028"/>
                    </a:lnTo>
                    <a:lnTo>
                      <a:pt x="405" y="1040"/>
                    </a:lnTo>
                    <a:lnTo>
                      <a:pt x="415" y="1056"/>
                    </a:lnTo>
                    <a:lnTo>
                      <a:pt x="496" y="1135"/>
                    </a:lnTo>
                    <a:lnTo>
                      <a:pt x="516" y="1154"/>
                    </a:lnTo>
                    <a:lnTo>
                      <a:pt x="522" y="1169"/>
                    </a:lnTo>
                    <a:lnTo>
                      <a:pt x="542" y="1193"/>
                    </a:lnTo>
                    <a:lnTo>
                      <a:pt x="548" y="1206"/>
                    </a:lnTo>
                    <a:lnTo>
                      <a:pt x="559" y="1248"/>
                    </a:lnTo>
                    <a:lnTo>
                      <a:pt x="559" y="1265"/>
                    </a:lnTo>
                    <a:lnTo>
                      <a:pt x="554" y="1300"/>
                    </a:lnTo>
                    <a:lnTo>
                      <a:pt x="533" y="1308"/>
                    </a:lnTo>
                    <a:lnTo>
                      <a:pt x="511" y="1312"/>
                    </a:lnTo>
                    <a:lnTo>
                      <a:pt x="501" y="1308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86" name="Freeform 37"/>
              <p:cNvSpPr>
                <a:spLocks/>
              </p:cNvSpPr>
              <p:nvPr/>
            </p:nvSpPr>
            <p:spPr bwMode="auto">
              <a:xfrm>
                <a:off x="4319" y="2218"/>
                <a:ext cx="583" cy="912"/>
              </a:xfrm>
              <a:custGeom>
                <a:avLst/>
                <a:gdLst>
                  <a:gd name="T0" fmla="*/ 0 w 1167"/>
                  <a:gd name="T1" fmla="*/ 0 h 1825"/>
                  <a:gd name="T2" fmla="*/ 0 w 1167"/>
                  <a:gd name="T3" fmla="*/ 0 h 1825"/>
                  <a:gd name="T4" fmla="*/ 0 w 1167"/>
                  <a:gd name="T5" fmla="*/ 0 h 1825"/>
                  <a:gd name="T6" fmla="*/ 0 w 1167"/>
                  <a:gd name="T7" fmla="*/ 0 h 1825"/>
                  <a:gd name="T8" fmla="*/ 0 w 1167"/>
                  <a:gd name="T9" fmla="*/ 0 h 1825"/>
                  <a:gd name="T10" fmla="*/ 0 w 1167"/>
                  <a:gd name="T11" fmla="*/ 0 h 1825"/>
                  <a:gd name="T12" fmla="*/ 0 w 1167"/>
                  <a:gd name="T13" fmla="*/ 0 h 1825"/>
                  <a:gd name="T14" fmla="*/ 0 w 1167"/>
                  <a:gd name="T15" fmla="*/ 0 h 1825"/>
                  <a:gd name="T16" fmla="*/ 0 w 1167"/>
                  <a:gd name="T17" fmla="*/ 0 h 1825"/>
                  <a:gd name="T18" fmla="*/ 0 w 1167"/>
                  <a:gd name="T19" fmla="*/ 0 h 1825"/>
                  <a:gd name="T20" fmla="*/ 0 w 1167"/>
                  <a:gd name="T21" fmla="*/ 0 h 1825"/>
                  <a:gd name="T22" fmla="*/ 0 w 1167"/>
                  <a:gd name="T23" fmla="*/ 0 h 1825"/>
                  <a:gd name="T24" fmla="*/ 0 w 1167"/>
                  <a:gd name="T25" fmla="*/ 0 h 1825"/>
                  <a:gd name="T26" fmla="*/ 0 w 1167"/>
                  <a:gd name="T27" fmla="*/ 0 h 1825"/>
                  <a:gd name="T28" fmla="*/ 0 w 1167"/>
                  <a:gd name="T29" fmla="*/ 0 h 1825"/>
                  <a:gd name="T30" fmla="*/ 0 w 1167"/>
                  <a:gd name="T31" fmla="*/ 0 h 1825"/>
                  <a:gd name="T32" fmla="*/ 0 w 1167"/>
                  <a:gd name="T33" fmla="*/ 0 h 1825"/>
                  <a:gd name="T34" fmla="*/ 0 w 1167"/>
                  <a:gd name="T35" fmla="*/ 0 h 1825"/>
                  <a:gd name="T36" fmla="*/ 0 w 1167"/>
                  <a:gd name="T37" fmla="*/ 0 h 1825"/>
                  <a:gd name="T38" fmla="*/ 0 w 1167"/>
                  <a:gd name="T39" fmla="*/ 0 h 1825"/>
                  <a:gd name="T40" fmla="*/ 0 w 1167"/>
                  <a:gd name="T41" fmla="*/ 0 h 1825"/>
                  <a:gd name="T42" fmla="*/ 0 w 1167"/>
                  <a:gd name="T43" fmla="*/ 0 h 1825"/>
                  <a:gd name="T44" fmla="*/ 0 w 1167"/>
                  <a:gd name="T45" fmla="*/ 0 h 1825"/>
                  <a:gd name="T46" fmla="*/ 0 w 1167"/>
                  <a:gd name="T47" fmla="*/ 0 h 1825"/>
                  <a:gd name="T48" fmla="*/ 0 w 1167"/>
                  <a:gd name="T49" fmla="*/ 0 h 1825"/>
                  <a:gd name="T50" fmla="*/ 0 w 1167"/>
                  <a:gd name="T51" fmla="*/ 0 h 1825"/>
                  <a:gd name="T52" fmla="*/ 0 w 1167"/>
                  <a:gd name="T53" fmla="*/ 0 h 1825"/>
                  <a:gd name="T54" fmla="*/ 0 w 1167"/>
                  <a:gd name="T55" fmla="*/ 0 h 1825"/>
                  <a:gd name="T56" fmla="*/ 0 w 1167"/>
                  <a:gd name="T57" fmla="*/ 0 h 1825"/>
                  <a:gd name="T58" fmla="*/ 0 w 1167"/>
                  <a:gd name="T59" fmla="*/ 0 h 1825"/>
                  <a:gd name="T60" fmla="*/ 0 w 1167"/>
                  <a:gd name="T61" fmla="*/ 0 h 1825"/>
                  <a:gd name="T62" fmla="*/ 0 w 1167"/>
                  <a:gd name="T63" fmla="*/ 0 h 1825"/>
                  <a:gd name="T64" fmla="*/ 0 w 1167"/>
                  <a:gd name="T65" fmla="*/ 0 h 1825"/>
                  <a:gd name="T66" fmla="*/ 0 w 1167"/>
                  <a:gd name="T67" fmla="*/ 0 h 1825"/>
                  <a:gd name="T68" fmla="*/ 0 w 1167"/>
                  <a:gd name="T69" fmla="*/ 0 h 1825"/>
                  <a:gd name="T70" fmla="*/ 0 w 1167"/>
                  <a:gd name="T71" fmla="*/ 0 h 1825"/>
                  <a:gd name="T72" fmla="*/ 0 w 1167"/>
                  <a:gd name="T73" fmla="*/ 0 h 1825"/>
                  <a:gd name="T74" fmla="*/ 0 w 1167"/>
                  <a:gd name="T75" fmla="*/ 0 h 1825"/>
                  <a:gd name="T76" fmla="*/ 0 w 1167"/>
                  <a:gd name="T77" fmla="*/ 0 h 1825"/>
                  <a:gd name="T78" fmla="*/ 0 w 1167"/>
                  <a:gd name="T79" fmla="*/ 0 h 1825"/>
                  <a:gd name="T80" fmla="*/ 0 w 1167"/>
                  <a:gd name="T81" fmla="*/ 0 h 1825"/>
                  <a:gd name="T82" fmla="*/ 0 w 1167"/>
                  <a:gd name="T83" fmla="*/ 0 h 1825"/>
                  <a:gd name="T84" fmla="*/ 0 w 1167"/>
                  <a:gd name="T85" fmla="*/ 0 h 1825"/>
                  <a:gd name="T86" fmla="*/ 0 w 1167"/>
                  <a:gd name="T87" fmla="*/ 0 h 1825"/>
                  <a:gd name="T88" fmla="*/ 0 w 1167"/>
                  <a:gd name="T89" fmla="*/ 0 h 1825"/>
                  <a:gd name="T90" fmla="*/ 0 w 1167"/>
                  <a:gd name="T91" fmla="*/ 0 h 1825"/>
                  <a:gd name="T92" fmla="*/ 0 w 1167"/>
                  <a:gd name="T93" fmla="*/ 0 h 1825"/>
                  <a:gd name="T94" fmla="*/ 0 w 1167"/>
                  <a:gd name="T95" fmla="*/ 0 h 1825"/>
                  <a:gd name="T96" fmla="*/ 0 w 1167"/>
                  <a:gd name="T97" fmla="*/ 0 h 1825"/>
                  <a:gd name="T98" fmla="*/ 0 w 1167"/>
                  <a:gd name="T99" fmla="*/ 0 h 1825"/>
                  <a:gd name="T100" fmla="*/ 0 w 1167"/>
                  <a:gd name="T101" fmla="*/ 0 h 1825"/>
                  <a:gd name="T102" fmla="*/ 0 w 1167"/>
                  <a:gd name="T103" fmla="*/ 0 h 1825"/>
                  <a:gd name="T104" fmla="*/ 0 w 1167"/>
                  <a:gd name="T105" fmla="*/ 0 h 1825"/>
                  <a:gd name="T106" fmla="*/ 0 w 1167"/>
                  <a:gd name="T107" fmla="*/ 0 h 1825"/>
                  <a:gd name="T108" fmla="*/ 0 w 1167"/>
                  <a:gd name="T109" fmla="*/ 0 h 182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167"/>
                  <a:gd name="T166" fmla="*/ 0 h 1825"/>
                  <a:gd name="T167" fmla="*/ 1167 w 1167"/>
                  <a:gd name="T168" fmla="*/ 1825 h 182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167" h="1825">
                    <a:moveTo>
                      <a:pt x="255" y="1823"/>
                    </a:moveTo>
                    <a:lnTo>
                      <a:pt x="227" y="1818"/>
                    </a:lnTo>
                    <a:lnTo>
                      <a:pt x="203" y="1812"/>
                    </a:lnTo>
                    <a:lnTo>
                      <a:pt x="176" y="1805"/>
                    </a:lnTo>
                    <a:lnTo>
                      <a:pt x="154" y="1797"/>
                    </a:lnTo>
                    <a:lnTo>
                      <a:pt x="128" y="1784"/>
                    </a:lnTo>
                    <a:lnTo>
                      <a:pt x="103" y="1773"/>
                    </a:lnTo>
                    <a:lnTo>
                      <a:pt x="77" y="1756"/>
                    </a:lnTo>
                    <a:lnTo>
                      <a:pt x="53" y="1739"/>
                    </a:lnTo>
                    <a:lnTo>
                      <a:pt x="26" y="1713"/>
                    </a:lnTo>
                    <a:lnTo>
                      <a:pt x="54" y="1647"/>
                    </a:lnTo>
                    <a:lnTo>
                      <a:pt x="73" y="1495"/>
                    </a:lnTo>
                    <a:lnTo>
                      <a:pt x="69" y="1403"/>
                    </a:lnTo>
                    <a:lnTo>
                      <a:pt x="69" y="1386"/>
                    </a:lnTo>
                    <a:lnTo>
                      <a:pt x="47" y="1264"/>
                    </a:lnTo>
                    <a:lnTo>
                      <a:pt x="47" y="1248"/>
                    </a:lnTo>
                    <a:lnTo>
                      <a:pt x="34" y="1186"/>
                    </a:lnTo>
                    <a:lnTo>
                      <a:pt x="28" y="1159"/>
                    </a:lnTo>
                    <a:lnTo>
                      <a:pt x="21" y="1126"/>
                    </a:lnTo>
                    <a:lnTo>
                      <a:pt x="9" y="1088"/>
                    </a:lnTo>
                    <a:lnTo>
                      <a:pt x="2" y="1068"/>
                    </a:lnTo>
                    <a:lnTo>
                      <a:pt x="2" y="1051"/>
                    </a:lnTo>
                    <a:lnTo>
                      <a:pt x="0" y="1026"/>
                    </a:lnTo>
                    <a:lnTo>
                      <a:pt x="0" y="1002"/>
                    </a:lnTo>
                    <a:lnTo>
                      <a:pt x="2" y="979"/>
                    </a:lnTo>
                    <a:lnTo>
                      <a:pt x="6" y="957"/>
                    </a:lnTo>
                    <a:lnTo>
                      <a:pt x="9" y="932"/>
                    </a:lnTo>
                    <a:lnTo>
                      <a:pt x="15" y="908"/>
                    </a:lnTo>
                    <a:lnTo>
                      <a:pt x="21" y="884"/>
                    </a:lnTo>
                    <a:lnTo>
                      <a:pt x="28" y="861"/>
                    </a:lnTo>
                    <a:lnTo>
                      <a:pt x="36" y="839"/>
                    </a:lnTo>
                    <a:lnTo>
                      <a:pt x="45" y="820"/>
                    </a:lnTo>
                    <a:lnTo>
                      <a:pt x="54" y="799"/>
                    </a:lnTo>
                    <a:lnTo>
                      <a:pt x="68" y="782"/>
                    </a:lnTo>
                    <a:lnTo>
                      <a:pt x="79" y="764"/>
                    </a:lnTo>
                    <a:lnTo>
                      <a:pt x="92" y="745"/>
                    </a:lnTo>
                    <a:lnTo>
                      <a:pt x="109" y="726"/>
                    </a:lnTo>
                    <a:lnTo>
                      <a:pt x="129" y="709"/>
                    </a:lnTo>
                    <a:lnTo>
                      <a:pt x="212" y="646"/>
                    </a:lnTo>
                    <a:lnTo>
                      <a:pt x="229" y="640"/>
                    </a:lnTo>
                    <a:lnTo>
                      <a:pt x="255" y="621"/>
                    </a:lnTo>
                    <a:lnTo>
                      <a:pt x="276" y="602"/>
                    </a:lnTo>
                    <a:lnTo>
                      <a:pt x="296" y="584"/>
                    </a:lnTo>
                    <a:lnTo>
                      <a:pt x="311" y="563"/>
                    </a:lnTo>
                    <a:lnTo>
                      <a:pt x="326" y="542"/>
                    </a:lnTo>
                    <a:lnTo>
                      <a:pt x="336" y="522"/>
                    </a:lnTo>
                    <a:lnTo>
                      <a:pt x="343" y="501"/>
                    </a:lnTo>
                    <a:lnTo>
                      <a:pt x="349" y="479"/>
                    </a:lnTo>
                    <a:lnTo>
                      <a:pt x="351" y="460"/>
                    </a:lnTo>
                    <a:lnTo>
                      <a:pt x="345" y="402"/>
                    </a:lnTo>
                    <a:lnTo>
                      <a:pt x="326" y="353"/>
                    </a:lnTo>
                    <a:lnTo>
                      <a:pt x="321" y="336"/>
                    </a:lnTo>
                    <a:lnTo>
                      <a:pt x="281" y="257"/>
                    </a:lnTo>
                    <a:lnTo>
                      <a:pt x="268" y="240"/>
                    </a:lnTo>
                    <a:lnTo>
                      <a:pt x="268" y="235"/>
                    </a:lnTo>
                    <a:lnTo>
                      <a:pt x="240" y="197"/>
                    </a:lnTo>
                    <a:lnTo>
                      <a:pt x="231" y="173"/>
                    </a:lnTo>
                    <a:lnTo>
                      <a:pt x="475" y="34"/>
                    </a:lnTo>
                    <a:lnTo>
                      <a:pt x="510" y="12"/>
                    </a:lnTo>
                    <a:lnTo>
                      <a:pt x="544" y="0"/>
                    </a:lnTo>
                    <a:lnTo>
                      <a:pt x="561" y="0"/>
                    </a:lnTo>
                    <a:lnTo>
                      <a:pt x="805" y="55"/>
                    </a:lnTo>
                    <a:lnTo>
                      <a:pt x="784" y="90"/>
                    </a:lnTo>
                    <a:lnTo>
                      <a:pt x="769" y="128"/>
                    </a:lnTo>
                    <a:lnTo>
                      <a:pt x="754" y="165"/>
                    </a:lnTo>
                    <a:lnTo>
                      <a:pt x="745" y="203"/>
                    </a:lnTo>
                    <a:lnTo>
                      <a:pt x="735" y="239"/>
                    </a:lnTo>
                    <a:lnTo>
                      <a:pt x="730" y="274"/>
                    </a:lnTo>
                    <a:lnTo>
                      <a:pt x="726" y="310"/>
                    </a:lnTo>
                    <a:lnTo>
                      <a:pt x="726" y="347"/>
                    </a:lnTo>
                    <a:lnTo>
                      <a:pt x="726" y="366"/>
                    </a:lnTo>
                    <a:lnTo>
                      <a:pt x="726" y="385"/>
                    </a:lnTo>
                    <a:lnTo>
                      <a:pt x="726" y="404"/>
                    </a:lnTo>
                    <a:lnTo>
                      <a:pt x="732" y="422"/>
                    </a:lnTo>
                    <a:lnTo>
                      <a:pt x="734" y="439"/>
                    </a:lnTo>
                    <a:lnTo>
                      <a:pt x="739" y="456"/>
                    </a:lnTo>
                    <a:lnTo>
                      <a:pt x="745" y="475"/>
                    </a:lnTo>
                    <a:lnTo>
                      <a:pt x="756" y="494"/>
                    </a:lnTo>
                    <a:lnTo>
                      <a:pt x="807" y="550"/>
                    </a:lnTo>
                    <a:lnTo>
                      <a:pt x="814" y="557"/>
                    </a:lnTo>
                    <a:lnTo>
                      <a:pt x="827" y="565"/>
                    </a:lnTo>
                    <a:lnTo>
                      <a:pt x="839" y="572"/>
                    </a:lnTo>
                    <a:lnTo>
                      <a:pt x="854" y="582"/>
                    </a:lnTo>
                    <a:lnTo>
                      <a:pt x="867" y="587"/>
                    </a:lnTo>
                    <a:lnTo>
                      <a:pt x="882" y="595"/>
                    </a:lnTo>
                    <a:lnTo>
                      <a:pt x="897" y="601"/>
                    </a:lnTo>
                    <a:lnTo>
                      <a:pt x="912" y="608"/>
                    </a:lnTo>
                    <a:lnTo>
                      <a:pt x="977" y="646"/>
                    </a:lnTo>
                    <a:lnTo>
                      <a:pt x="1028" y="700"/>
                    </a:lnTo>
                    <a:lnTo>
                      <a:pt x="1045" y="711"/>
                    </a:lnTo>
                    <a:lnTo>
                      <a:pt x="1068" y="749"/>
                    </a:lnTo>
                    <a:lnTo>
                      <a:pt x="1129" y="807"/>
                    </a:lnTo>
                    <a:lnTo>
                      <a:pt x="1143" y="824"/>
                    </a:lnTo>
                    <a:lnTo>
                      <a:pt x="1152" y="844"/>
                    </a:lnTo>
                    <a:lnTo>
                      <a:pt x="1163" y="919"/>
                    </a:lnTo>
                    <a:lnTo>
                      <a:pt x="1163" y="998"/>
                    </a:lnTo>
                    <a:lnTo>
                      <a:pt x="1154" y="1073"/>
                    </a:lnTo>
                    <a:lnTo>
                      <a:pt x="1139" y="1152"/>
                    </a:lnTo>
                    <a:lnTo>
                      <a:pt x="1120" y="1229"/>
                    </a:lnTo>
                    <a:lnTo>
                      <a:pt x="1103" y="1306"/>
                    </a:lnTo>
                    <a:lnTo>
                      <a:pt x="1090" y="1383"/>
                    </a:lnTo>
                    <a:lnTo>
                      <a:pt x="1086" y="1461"/>
                    </a:lnTo>
                    <a:lnTo>
                      <a:pt x="1086" y="1486"/>
                    </a:lnTo>
                    <a:lnTo>
                      <a:pt x="1092" y="1510"/>
                    </a:lnTo>
                    <a:lnTo>
                      <a:pt x="1098" y="1535"/>
                    </a:lnTo>
                    <a:lnTo>
                      <a:pt x="1109" y="1561"/>
                    </a:lnTo>
                    <a:lnTo>
                      <a:pt x="1118" y="1585"/>
                    </a:lnTo>
                    <a:lnTo>
                      <a:pt x="1133" y="1610"/>
                    </a:lnTo>
                    <a:lnTo>
                      <a:pt x="1148" y="1634"/>
                    </a:lnTo>
                    <a:lnTo>
                      <a:pt x="1167" y="1660"/>
                    </a:lnTo>
                    <a:lnTo>
                      <a:pt x="991" y="1681"/>
                    </a:lnTo>
                    <a:lnTo>
                      <a:pt x="970" y="1679"/>
                    </a:lnTo>
                    <a:lnTo>
                      <a:pt x="966" y="1647"/>
                    </a:lnTo>
                    <a:lnTo>
                      <a:pt x="970" y="1623"/>
                    </a:lnTo>
                    <a:lnTo>
                      <a:pt x="955" y="1634"/>
                    </a:lnTo>
                    <a:lnTo>
                      <a:pt x="959" y="1741"/>
                    </a:lnTo>
                    <a:lnTo>
                      <a:pt x="895" y="1780"/>
                    </a:lnTo>
                    <a:lnTo>
                      <a:pt x="878" y="1784"/>
                    </a:lnTo>
                    <a:lnTo>
                      <a:pt x="863" y="1788"/>
                    </a:lnTo>
                    <a:lnTo>
                      <a:pt x="848" y="1792"/>
                    </a:lnTo>
                    <a:lnTo>
                      <a:pt x="833" y="1797"/>
                    </a:lnTo>
                    <a:lnTo>
                      <a:pt x="816" y="1799"/>
                    </a:lnTo>
                    <a:lnTo>
                      <a:pt x="803" y="1803"/>
                    </a:lnTo>
                    <a:lnTo>
                      <a:pt x="786" y="1803"/>
                    </a:lnTo>
                    <a:lnTo>
                      <a:pt x="773" y="1803"/>
                    </a:lnTo>
                    <a:lnTo>
                      <a:pt x="689" y="1792"/>
                    </a:lnTo>
                    <a:lnTo>
                      <a:pt x="657" y="1767"/>
                    </a:lnTo>
                    <a:lnTo>
                      <a:pt x="655" y="1743"/>
                    </a:lnTo>
                    <a:lnTo>
                      <a:pt x="655" y="1718"/>
                    </a:lnTo>
                    <a:lnTo>
                      <a:pt x="651" y="1696"/>
                    </a:lnTo>
                    <a:lnTo>
                      <a:pt x="647" y="1673"/>
                    </a:lnTo>
                    <a:lnTo>
                      <a:pt x="640" y="1651"/>
                    </a:lnTo>
                    <a:lnTo>
                      <a:pt x="632" y="1628"/>
                    </a:lnTo>
                    <a:lnTo>
                      <a:pt x="621" y="1606"/>
                    </a:lnTo>
                    <a:lnTo>
                      <a:pt x="608" y="1583"/>
                    </a:lnTo>
                    <a:lnTo>
                      <a:pt x="591" y="1568"/>
                    </a:lnTo>
                    <a:lnTo>
                      <a:pt x="582" y="1574"/>
                    </a:lnTo>
                    <a:lnTo>
                      <a:pt x="614" y="1628"/>
                    </a:lnTo>
                    <a:lnTo>
                      <a:pt x="617" y="1647"/>
                    </a:lnTo>
                    <a:lnTo>
                      <a:pt x="629" y="1671"/>
                    </a:lnTo>
                    <a:lnTo>
                      <a:pt x="640" y="1741"/>
                    </a:lnTo>
                    <a:lnTo>
                      <a:pt x="617" y="1733"/>
                    </a:lnTo>
                    <a:lnTo>
                      <a:pt x="597" y="1728"/>
                    </a:lnTo>
                    <a:lnTo>
                      <a:pt x="576" y="1726"/>
                    </a:lnTo>
                    <a:lnTo>
                      <a:pt x="559" y="1726"/>
                    </a:lnTo>
                    <a:lnTo>
                      <a:pt x="538" y="1726"/>
                    </a:lnTo>
                    <a:lnTo>
                      <a:pt x="520" y="1730"/>
                    </a:lnTo>
                    <a:lnTo>
                      <a:pt x="501" y="1731"/>
                    </a:lnTo>
                    <a:lnTo>
                      <a:pt x="484" y="1735"/>
                    </a:lnTo>
                    <a:lnTo>
                      <a:pt x="465" y="1739"/>
                    </a:lnTo>
                    <a:lnTo>
                      <a:pt x="448" y="1696"/>
                    </a:lnTo>
                    <a:lnTo>
                      <a:pt x="447" y="1686"/>
                    </a:lnTo>
                    <a:lnTo>
                      <a:pt x="465" y="1559"/>
                    </a:lnTo>
                    <a:lnTo>
                      <a:pt x="463" y="1553"/>
                    </a:lnTo>
                    <a:lnTo>
                      <a:pt x="439" y="1589"/>
                    </a:lnTo>
                    <a:lnTo>
                      <a:pt x="433" y="1608"/>
                    </a:lnTo>
                    <a:lnTo>
                      <a:pt x="426" y="1670"/>
                    </a:lnTo>
                    <a:lnTo>
                      <a:pt x="426" y="1686"/>
                    </a:lnTo>
                    <a:lnTo>
                      <a:pt x="437" y="1733"/>
                    </a:lnTo>
                    <a:lnTo>
                      <a:pt x="447" y="1754"/>
                    </a:lnTo>
                    <a:lnTo>
                      <a:pt x="448" y="1767"/>
                    </a:lnTo>
                    <a:lnTo>
                      <a:pt x="452" y="1777"/>
                    </a:lnTo>
                    <a:lnTo>
                      <a:pt x="437" y="1799"/>
                    </a:lnTo>
                    <a:lnTo>
                      <a:pt x="385" y="1810"/>
                    </a:lnTo>
                    <a:lnTo>
                      <a:pt x="261" y="1825"/>
                    </a:lnTo>
                    <a:lnTo>
                      <a:pt x="255" y="1823"/>
                    </a:lnTo>
                    <a:close/>
                  </a:path>
                </a:pathLst>
              </a:custGeom>
              <a:solidFill>
                <a:srgbClr val="CC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87" name="Freeform 38"/>
              <p:cNvSpPr>
                <a:spLocks/>
              </p:cNvSpPr>
              <p:nvPr/>
            </p:nvSpPr>
            <p:spPr bwMode="auto">
              <a:xfrm>
                <a:off x="3985" y="2213"/>
                <a:ext cx="429" cy="515"/>
              </a:xfrm>
              <a:custGeom>
                <a:avLst/>
                <a:gdLst>
                  <a:gd name="T0" fmla="*/ 0 w 860"/>
                  <a:gd name="T1" fmla="*/ 1 h 1030"/>
                  <a:gd name="T2" fmla="*/ 0 w 860"/>
                  <a:gd name="T3" fmla="*/ 1 h 1030"/>
                  <a:gd name="T4" fmla="*/ 0 w 860"/>
                  <a:gd name="T5" fmla="*/ 1 h 1030"/>
                  <a:gd name="T6" fmla="*/ 0 w 860"/>
                  <a:gd name="T7" fmla="*/ 1 h 1030"/>
                  <a:gd name="T8" fmla="*/ 0 w 860"/>
                  <a:gd name="T9" fmla="*/ 1 h 1030"/>
                  <a:gd name="T10" fmla="*/ 0 w 860"/>
                  <a:gd name="T11" fmla="*/ 1 h 1030"/>
                  <a:gd name="T12" fmla="*/ 0 w 860"/>
                  <a:gd name="T13" fmla="*/ 1 h 1030"/>
                  <a:gd name="T14" fmla="*/ 0 w 860"/>
                  <a:gd name="T15" fmla="*/ 1 h 1030"/>
                  <a:gd name="T16" fmla="*/ 0 w 860"/>
                  <a:gd name="T17" fmla="*/ 1 h 1030"/>
                  <a:gd name="T18" fmla="*/ 0 w 860"/>
                  <a:gd name="T19" fmla="*/ 1 h 1030"/>
                  <a:gd name="T20" fmla="*/ 0 w 860"/>
                  <a:gd name="T21" fmla="*/ 1 h 1030"/>
                  <a:gd name="T22" fmla="*/ 0 w 860"/>
                  <a:gd name="T23" fmla="*/ 1 h 1030"/>
                  <a:gd name="T24" fmla="*/ 0 w 860"/>
                  <a:gd name="T25" fmla="*/ 1 h 1030"/>
                  <a:gd name="T26" fmla="*/ 0 w 860"/>
                  <a:gd name="T27" fmla="*/ 1 h 1030"/>
                  <a:gd name="T28" fmla="*/ 0 w 860"/>
                  <a:gd name="T29" fmla="*/ 1 h 1030"/>
                  <a:gd name="T30" fmla="*/ 0 w 860"/>
                  <a:gd name="T31" fmla="*/ 1 h 1030"/>
                  <a:gd name="T32" fmla="*/ 0 w 860"/>
                  <a:gd name="T33" fmla="*/ 1 h 1030"/>
                  <a:gd name="T34" fmla="*/ 0 w 860"/>
                  <a:gd name="T35" fmla="*/ 1 h 1030"/>
                  <a:gd name="T36" fmla="*/ 0 w 860"/>
                  <a:gd name="T37" fmla="*/ 1 h 1030"/>
                  <a:gd name="T38" fmla="*/ 0 w 860"/>
                  <a:gd name="T39" fmla="*/ 1 h 1030"/>
                  <a:gd name="T40" fmla="*/ 0 w 860"/>
                  <a:gd name="T41" fmla="*/ 1 h 1030"/>
                  <a:gd name="T42" fmla="*/ 0 w 860"/>
                  <a:gd name="T43" fmla="*/ 1 h 1030"/>
                  <a:gd name="T44" fmla="*/ 0 w 860"/>
                  <a:gd name="T45" fmla="*/ 1 h 1030"/>
                  <a:gd name="T46" fmla="*/ 0 w 860"/>
                  <a:gd name="T47" fmla="*/ 1 h 1030"/>
                  <a:gd name="T48" fmla="*/ 0 w 860"/>
                  <a:gd name="T49" fmla="*/ 1 h 1030"/>
                  <a:gd name="T50" fmla="*/ 0 w 860"/>
                  <a:gd name="T51" fmla="*/ 1 h 1030"/>
                  <a:gd name="T52" fmla="*/ 0 w 860"/>
                  <a:gd name="T53" fmla="*/ 1 h 1030"/>
                  <a:gd name="T54" fmla="*/ 0 w 860"/>
                  <a:gd name="T55" fmla="*/ 1 h 1030"/>
                  <a:gd name="T56" fmla="*/ 0 w 860"/>
                  <a:gd name="T57" fmla="*/ 1 h 1030"/>
                  <a:gd name="T58" fmla="*/ 0 w 860"/>
                  <a:gd name="T59" fmla="*/ 1 h 1030"/>
                  <a:gd name="T60" fmla="*/ 0 w 860"/>
                  <a:gd name="T61" fmla="*/ 1 h 1030"/>
                  <a:gd name="T62" fmla="*/ 0 w 860"/>
                  <a:gd name="T63" fmla="*/ 1 h 1030"/>
                  <a:gd name="T64" fmla="*/ 0 w 860"/>
                  <a:gd name="T65" fmla="*/ 1 h 1030"/>
                  <a:gd name="T66" fmla="*/ 0 w 860"/>
                  <a:gd name="T67" fmla="*/ 1 h 1030"/>
                  <a:gd name="T68" fmla="*/ 0 w 860"/>
                  <a:gd name="T69" fmla="*/ 1 h 1030"/>
                  <a:gd name="T70" fmla="*/ 0 w 860"/>
                  <a:gd name="T71" fmla="*/ 1 h 1030"/>
                  <a:gd name="T72" fmla="*/ 0 w 860"/>
                  <a:gd name="T73" fmla="*/ 1 h 1030"/>
                  <a:gd name="T74" fmla="*/ 0 w 860"/>
                  <a:gd name="T75" fmla="*/ 1 h 1030"/>
                  <a:gd name="T76" fmla="*/ 0 w 860"/>
                  <a:gd name="T77" fmla="*/ 1 h 1030"/>
                  <a:gd name="T78" fmla="*/ 0 w 860"/>
                  <a:gd name="T79" fmla="*/ 1 h 1030"/>
                  <a:gd name="T80" fmla="*/ 0 w 860"/>
                  <a:gd name="T81" fmla="*/ 1 h 1030"/>
                  <a:gd name="T82" fmla="*/ 0 w 860"/>
                  <a:gd name="T83" fmla="*/ 1 h 1030"/>
                  <a:gd name="T84" fmla="*/ 0 w 860"/>
                  <a:gd name="T85" fmla="*/ 1 h 1030"/>
                  <a:gd name="T86" fmla="*/ 0 w 860"/>
                  <a:gd name="T87" fmla="*/ 1 h 1030"/>
                  <a:gd name="T88" fmla="*/ 0 w 860"/>
                  <a:gd name="T89" fmla="*/ 1 h 1030"/>
                  <a:gd name="T90" fmla="*/ 0 w 860"/>
                  <a:gd name="T91" fmla="*/ 1 h 1030"/>
                  <a:gd name="T92" fmla="*/ 0 w 860"/>
                  <a:gd name="T93" fmla="*/ 1 h 1030"/>
                  <a:gd name="T94" fmla="*/ 0 w 860"/>
                  <a:gd name="T95" fmla="*/ 1 h 1030"/>
                  <a:gd name="T96" fmla="*/ 0 w 860"/>
                  <a:gd name="T97" fmla="*/ 1 h 1030"/>
                  <a:gd name="T98" fmla="*/ 0 w 860"/>
                  <a:gd name="T99" fmla="*/ 1 h 1030"/>
                  <a:gd name="T100" fmla="*/ 0 w 860"/>
                  <a:gd name="T101" fmla="*/ 1 h 1030"/>
                  <a:gd name="T102" fmla="*/ 0 w 860"/>
                  <a:gd name="T103" fmla="*/ 1 h 1030"/>
                  <a:gd name="T104" fmla="*/ 0 w 860"/>
                  <a:gd name="T105" fmla="*/ 1 h 103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860"/>
                  <a:gd name="T160" fmla="*/ 0 h 1030"/>
                  <a:gd name="T161" fmla="*/ 860 w 860"/>
                  <a:gd name="T162" fmla="*/ 1030 h 103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860" h="1030">
                    <a:moveTo>
                      <a:pt x="531" y="1030"/>
                    </a:moveTo>
                    <a:lnTo>
                      <a:pt x="513" y="1030"/>
                    </a:lnTo>
                    <a:lnTo>
                      <a:pt x="439" y="970"/>
                    </a:lnTo>
                    <a:lnTo>
                      <a:pt x="398" y="943"/>
                    </a:lnTo>
                    <a:lnTo>
                      <a:pt x="295" y="880"/>
                    </a:lnTo>
                    <a:lnTo>
                      <a:pt x="104" y="848"/>
                    </a:lnTo>
                    <a:lnTo>
                      <a:pt x="89" y="846"/>
                    </a:lnTo>
                    <a:lnTo>
                      <a:pt x="75" y="844"/>
                    </a:lnTo>
                    <a:lnTo>
                      <a:pt x="60" y="842"/>
                    </a:lnTo>
                    <a:lnTo>
                      <a:pt x="49" y="842"/>
                    </a:lnTo>
                    <a:lnTo>
                      <a:pt x="36" y="838"/>
                    </a:lnTo>
                    <a:lnTo>
                      <a:pt x="25" y="835"/>
                    </a:lnTo>
                    <a:lnTo>
                      <a:pt x="12" y="827"/>
                    </a:lnTo>
                    <a:lnTo>
                      <a:pt x="0" y="821"/>
                    </a:lnTo>
                    <a:lnTo>
                      <a:pt x="6" y="793"/>
                    </a:lnTo>
                    <a:lnTo>
                      <a:pt x="28" y="782"/>
                    </a:lnTo>
                    <a:lnTo>
                      <a:pt x="119" y="778"/>
                    </a:lnTo>
                    <a:lnTo>
                      <a:pt x="312" y="810"/>
                    </a:lnTo>
                    <a:lnTo>
                      <a:pt x="507" y="883"/>
                    </a:lnTo>
                    <a:lnTo>
                      <a:pt x="514" y="917"/>
                    </a:lnTo>
                    <a:lnTo>
                      <a:pt x="520" y="925"/>
                    </a:lnTo>
                    <a:lnTo>
                      <a:pt x="529" y="923"/>
                    </a:lnTo>
                    <a:lnTo>
                      <a:pt x="526" y="900"/>
                    </a:lnTo>
                    <a:lnTo>
                      <a:pt x="531" y="883"/>
                    </a:lnTo>
                    <a:lnTo>
                      <a:pt x="556" y="895"/>
                    </a:lnTo>
                    <a:lnTo>
                      <a:pt x="563" y="895"/>
                    </a:lnTo>
                    <a:lnTo>
                      <a:pt x="563" y="885"/>
                    </a:lnTo>
                    <a:lnTo>
                      <a:pt x="544" y="859"/>
                    </a:lnTo>
                    <a:lnTo>
                      <a:pt x="550" y="851"/>
                    </a:lnTo>
                    <a:lnTo>
                      <a:pt x="531" y="842"/>
                    </a:lnTo>
                    <a:lnTo>
                      <a:pt x="531" y="825"/>
                    </a:lnTo>
                    <a:lnTo>
                      <a:pt x="531" y="808"/>
                    </a:lnTo>
                    <a:lnTo>
                      <a:pt x="531" y="793"/>
                    </a:lnTo>
                    <a:lnTo>
                      <a:pt x="535" y="780"/>
                    </a:lnTo>
                    <a:lnTo>
                      <a:pt x="537" y="765"/>
                    </a:lnTo>
                    <a:lnTo>
                      <a:pt x="543" y="752"/>
                    </a:lnTo>
                    <a:lnTo>
                      <a:pt x="550" y="737"/>
                    </a:lnTo>
                    <a:lnTo>
                      <a:pt x="561" y="724"/>
                    </a:lnTo>
                    <a:lnTo>
                      <a:pt x="576" y="698"/>
                    </a:lnTo>
                    <a:lnTo>
                      <a:pt x="595" y="686"/>
                    </a:lnTo>
                    <a:lnTo>
                      <a:pt x="657" y="662"/>
                    </a:lnTo>
                    <a:lnTo>
                      <a:pt x="680" y="666"/>
                    </a:lnTo>
                    <a:lnTo>
                      <a:pt x="695" y="656"/>
                    </a:lnTo>
                    <a:lnTo>
                      <a:pt x="633" y="613"/>
                    </a:lnTo>
                    <a:lnTo>
                      <a:pt x="561" y="549"/>
                    </a:lnTo>
                    <a:lnTo>
                      <a:pt x="507" y="501"/>
                    </a:lnTo>
                    <a:lnTo>
                      <a:pt x="407" y="409"/>
                    </a:lnTo>
                    <a:lnTo>
                      <a:pt x="347" y="347"/>
                    </a:lnTo>
                    <a:lnTo>
                      <a:pt x="316" y="330"/>
                    </a:lnTo>
                    <a:lnTo>
                      <a:pt x="231" y="244"/>
                    </a:lnTo>
                    <a:lnTo>
                      <a:pt x="227" y="234"/>
                    </a:lnTo>
                    <a:lnTo>
                      <a:pt x="222" y="219"/>
                    </a:lnTo>
                    <a:lnTo>
                      <a:pt x="210" y="208"/>
                    </a:lnTo>
                    <a:lnTo>
                      <a:pt x="194" y="171"/>
                    </a:lnTo>
                    <a:lnTo>
                      <a:pt x="209" y="133"/>
                    </a:lnTo>
                    <a:lnTo>
                      <a:pt x="246" y="107"/>
                    </a:lnTo>
                    <a:lnTo>
                      <a:pt x="259" y="92"/>
                    </a:lnTo>
                    <a:lnTo>
                      <a:pt x="269" y="79"/>
                    </a:lnTo>
                    <a:lnTo>
                      <a:pt x="336" y="28"/>
                    </a:lnTo>
                    <a:lnTo>
                      <a:pt x="347" y="6"/>
                    </a:lnTo>
                    <a:lnTo>
                      <a:pt x="359" y="0"/>
                    </a:lnTo>
                    <a:lnTo>
                      <a:pt x="387" y="54"/>
                    </a:lnTo>
                    <a:lnTo>
                      <a:pt x="428" y="111"/>
                    </a:lnTo>
                    <a:lnTo>
                      <a:pt x="413" y="116"/>
                    </a:lnTo>
                    <a:lnTo>
                      <a:pt x="381" y="142"/>
                    </a:lnTo>
                    <a:lnTo>
                      <a:pt x="368" y="150"/>
                    </a:lnTo>
                    <a:lnTo>
                      <a:pt x="323" y="165"/>
                    </a:lnTo>
                    <a:lnTo>
                      <a:pt x="327" y="171"/>
                    </a:lnTo>
                    <a:lnTo>
                      <a:pt x="391" y="159"/>
                    </a:lnTo>
                    <a:lnTo>
                      <a:pt x="361" y="225"/>
                    </a:lnTo>
                    <a:lnTo>
                      <a:pt x="361" y="240"/>
                    </a:lnTo>
                    <a:lnTo>
                      <a:pt x="374" y="244"/>
                    </a:lnTo>
                    <a:lnTo>
                      <a:pt x="387" y="208"/>
                    </a:lnTo>
                    <a:lnTo>
                      <a:pt x="417" y="244"/>
                    </a:lnTo>
                    <a:lnTo>
                      <a:pt x="424" y="261"/>
                    </a:lnTo>
                    <a:lnTo>
                      <a:pt x="445" y="294"/>
                    </a:lnTo>
                    <a:lnTo>
                      <a:pt x="473" y="328"/>
                    </a:lnTo>
                    <a:lnTo>
                      <a:pt x="501" y="362"/>
                    </a:lnTo>
                    <a:lnTo>
                      <a:pt x="535" y="396"/>
                    </a:lnTo>
                    <a:lnTo>
                      <a:pt x="567" y="429"/>
                    </a:lnTo>
                    <a:lnTo>
                      <a:pt x="603" y="463"/>
                    </a:lnTo>
                    <a:lnTo>
                      <a:pt x="636" y="497"/>
                    </a:lnTo>
                    <a:lnTo>
                      <a:pt x="672" y="533"/>
                    </a:lnTo>
                    <a:lnTo>
                      <a:pt x="770" y="623"/>
                    </a:lnTo>
                    <a:lnTo>
                      <a:pt x="770" y="630"/>
                    </a:lnTo>
                    <a:lnTo>
                      <a:pt x="850" y="686"/>
                    </a:lnTo>
                    <a:lnTo>
                      <a:pt x="860" y="686"/>
                    </a:lnTo>
                    <a:lnTo>
                      <a:pt x="854" y="694"/>
                    </a:lnTo>
                    <a:lnTo>
                      <a:pt x="839" y="715"/>
                    </a:lnTo>
                    <a:lnTo>
                      <a:pt x="805" y="745"/>
                    </a:lnTo>
                    <a:lnTo>
                      <a:pt x="783" y="776"/>
                    </a:lnTo>
                    <a:lnTo>
                      <a:pt x="762" y="808"/>
                    </a:lnTo>
                    <a:lnTo>
                      <a:pt x="749" y="842"/>
                    </a:lnTo>
                    <a:lnTo>
                      <a:pt x="736" y="874"/>
                    </a:lnTo>
                    <a:lnTo>
                      <a:pt x="728" y="906"/>
                    </a:lnTo>
                    <a:lnTo>
                      <a:pt x="723" y="938"/>
                    </a:lnTo>
                    <a:lnTo>
                      <a:pt x="717" y="971"/>
                    </a:lnTo>
                    <a:lnTo>
                      <a:pt x="689" y="1003"/>
                    </a:lnTo>
                    <a:lnTo>
                      <a:pt x="664" y="1007"/>
                    </a:lnTo>
                    <a:lnTo>
                      <a:pt x="642" y="1007"/>
                    </a:lnTo>
                    <a:lnTo>
                      <a:pt x="619" y="990"/>
                    </a:lnTo>
                    <a:lnTo>
                      <a:pt x="616" y="985"/>
                    </a:lnTo>
                    <a:lnTo>
                      <a:pt x="642" y="938"/>
                    </a:lnTo>
                    <a:lnTo>
                      <a:pt x="642" y="923"/>
                    </a:lnTo>
                    <a:lnTo>
                      <a:pt x="627" y="921"/>
                    </a:lnTo>
                    <a:lnTo>
                      <a:pt x="550" y="1024"/>
                    </a:lnTo>
                    <a:lnTo>
                      <a:pt x="531" y="1030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88" name="Freeform 39"/>
              <p:cNvSpPr>
                <a:spLocks/>
              </p:cNvSpPr>
              <p:nvPr/>
            </p:nvSpPr>
            <p:spPr bwMode="auto">
              <a:xfrm>
                <a:off x="4580" y="2520"/>
                <a:ext cx="13" cy="188"/>
              </a:xfrm>
              <a:custGeom>
                <a:avLst/>
                <a:gdLst>
                  <a:gd name="T0" fmla="*/ 0 w 27"/>
                  <a:gd name="T1" fmla="*/ 0 h 377"/>
                  <a:gd name="T2" fmla="*/ 0 w 27"/>
                  <a:gd name="T3" fmla="*/ 0 h 377"/>
                  <a:gd name="T4" fmla="*/ 0 w 27"/>
                  <a:gd name="T5" fmla="*/ 0 h 377"/>
                  <a:gd name="T6" fmla="*/ 0 w 27"/>
                  <a:gd name="T7" fmla="*/ 0 h 377"/>
                  <a:gd name="T8" fmla="*/ 0 w 27"/>
                  <a:gd name="T9" fmla="*/ 0 h 377"/>
                  <a:gd name="T10" fmla="*/ 0 w 27"/>
                  <a:gd name="T11" fmla="*/ 0 h 377"/>
                  <a:gd name="T12" fmla="*/ 0 w 27"/>
                  <a:gd name="T13" fmla="*/ 0 h 377"/>
                  <a:gd name="T14" fmla="*/ 0 w 27"/>
                  <a:gd name="T15" fmla="*/ 0 h 377"/>
                  <a:gd name="T16" fmla="*/ 0 w 27"/>
                  <a:gd name="T17" fmla="*/ 0 h 377"/>
                  <a:gd name="T18" fmla="*/ 0 w 27"/>
                  <a:gd name="T19" fmla="*/ 0 h 377"/>
                  <a:gd name="T20" fmla="*/ 0 w 27"/>
                  <a:gd name="T21" fmla="*/ 0 h 377"/>
                  <a:gd name="T22" fmla="*/ 0 w 27"/>
                  <a:gd name="T23" fmla="*/ 0 h 377"/>
                  <a:gd name="T24" fmla="*/ 0 w 27"/>
                  <a:gd name="T25" fmla="*/ 0 h 377"/>
                  <a:gd name="T26" fmla="*/ 0 w 27"/>
                  <a:gd name="T27" fmla="*/ 0 h 377"/>
                  <a:gd name="T28" fmla="*/ 0 w 27"/>
                  <a:gd name="T29" fmla="*/ 0 h 377"/>
                  <a:gd name="T30" fmla="*/ 0 w 27"/>
                  <a:gd name="T31" fmla="*/ 0 h 377"/>
                  <a:gd name="T32" fmla="*/ 0 w 27"/>
                  <a:gd name="T33" fmla="*/ 0 h 377"/>
                  <a:gd name="T34" fmla="*/ 0 w 27"/>
                  <a:gd name="T35" fmla="*/ 0 h 377"/>
                  <a:gd name="T36" fmla="*/ 0 w 27"/>
                  <a:gd name="T37" fmla="*/ 0 h 377"/>
                  <a:gd name="T38" fmla="*/ 0 w 27"/>
                  <a:gd name="T39" fmla="*/ 0 h 377"/>
                  <a:gd name="T40" fmla="*/ 0 w 27"/>
                  <a:gd name="T41" fmla="*/ 0 h 377"/>
                  <a:gd name="T42" fmla="*/ 0 w 27"/>
                  <a:gd name="T43" fmla="*/ 0 h 377"/>
                  <a:gd name="T44" fmla="*/ 0 w 27"/>
                  <a:gd name="T45" fmla="*/ 0 h 37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7"/>
                  <a:gd name="T70" fmla="*/ 0 h 377"/>
                  <a:gd name="T71" fmla="*/ 27 w 27"/>
                  <a:gd name="T72" fmla="*/ 377 h 37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7" h="377">
                    <a:moveTo>
                      <a:pt x="17" y="373"/>
                    </a:moveTo>
                    <a:lnTo>
                      <a:pt x="10" y="351"/>
                    </a:lnTo>
                    <a:lnTo>
                      <a:pt x="6" y="330"/>
                    </a:lnTo>
                    <a:lnTo>
                      <a:pt x="2" y="310"/>
                    </a:lnTo>
                    <a:lnTo>
                      <a:pt x="2" y="289"/>
                    </a:lnTo>
                    <a:lnTo>
                      <a:pt x="0" y="267"/>
                    </a:lnTo>
                    <a:lnTo>
                      <a:pt x="0" y="246"/>
                    </a:lnTo>
                    <a:lnTo>
                      <a:pt x="0" y="225"/>
                    </a:lnTo>
                    <a:lnTo>
                      <a:pt x="0" y="207"/>
                    </a:lnTo>
                    <a:lnTo>
                      <a:pt x="0" y="139"/>
                    </a:lnTo>
                    <a:lnTo>
                      <a:pt x="17" y="36"/>
                    </a:lnTo>
                    <a:lnTo>
                      <a:pt x="27" y="0"/>
                    </a:lnTo>
                    <a:lnTo>
                      <a:pt x="23" y="25"/>
                    </a:lnTo>
                    <a:lnTo>
                      <a:pt x="21" y="49"/>
                    </a:lnTo>
                    <a:lnTo>
                      <a:pt x="19" y="73"/>
                    </a:lnTo>
                    <a:lnTo>
                      <a:pt x="17" y="100"/>
                    </a:lnTo>
                    <a:lnTo>
                      <a:pt x="15" y="124"/>
                    </a:lnTo>
                    <a:lnTo>
                      <a:pt x="14" y="150"/>
                    </a:lnTo>
                    <a:lnTo>
                      <a:pt x="12" y="175"/>
                    </a:lnTo>
                    <a:lnTo>
                      <a:pt x="12" y="201"/>
                    </a:lnTo>
                    <a:lnTo>
                      <a:pt x="12" y="220"/>
                    </a:lnTo>
                    <a:lnTo>
                      <a:pt x="27" y="377"/>
                    </a:lnTo>
                    <a:lnTo>
                      <a:pt x="17" y="37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89" name="Freeform 40"/>
              <p:cNvSpPr>
                <a:spLocks/>
              </p:cNvSpPr>
              <p:nvPr/>
            </p:nvSpPr>
            <p:spPr bwMode="auto">
              <a:xfrm>
                <a:off x="4599" y="2557"/>
                <a:ext cx="25" cy="93"/>
              </a:xfrm>
              <a:custGeom>
                <a:avLst/>
                <a:gdLst>
                  <a:gd name="T0" fmla="*/ 0 w 51"/>
                  <a:gd name="T1" fmla="*/ 1 h 186"/>
                  <a:gd name="T2" fmla="*/ 0 w 51"/>
                  <a:gd name="T3" fmla="*/ 1 h 186"/>
                  <a:gd name="T4" fmla="*/ 0 w 51"/>
                  <a:gd name="T5" fmla="*/ 0 h 186"/>
                  <a:gd name="T6" fmla="*/ 0 w 51"/>
                  <a:gd name="T7" fmla="*/ 1 h 186"/>
                  <a:gd name="T8" fmla="*/ 0 w 51"/>
                  <a:gd name="T9" fmla="*/ 1 h 186"/>
                  <a:gd name="T10" fmla="*/ 0 w 51"/>
                  <a:gd name="T11" fmla="*/ 1 h 18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1"/>
                  <a:gd name="T19" fmla="*/ 0 h 186"/>
                  <a:gd name="T20" fmla="*/ 51 w 51"/>
                  <a:gd name="T21" fmla="*/ 186 h 18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1" h="186">
                    <a:moveTo>
                      <a:pt x="0" y="182"/>
                    </a:moveTo>
                    <a:lnTo>
                      <a:pt x="6" y="154"/>
                    </a:lnTo>
                    <a:lnTo>
                      <a:pt x="41" y="0"/>
                    </a:lnTo>
                    <a:lnTo>
                      <a:pt x="51" y="4"/>
                    </a:lnTo>
                    <a:lnTo>
                      <a:pt x="11" y="186"/>
                    </a:lnTo>
                    <a:lnTo>
                      <a:pt x="0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90" name="Freeform 41"/>
              <p:cNvSpPr>
                <a:spLocks/>
              </p:cNvSpPr>
              <p:nvPr/>
            </p:nvSpPr>
            <p:spPr bwMode="auto">
              <a:xfrm>
                <a:off x="4004" y="2515"/>
                <a:ext cx="208" cy="127"/>
              </a:xfrm>
              <a:custGeom>
                <a:avLst/>
                <a:gdLst>
                  <a:gd name="T0" fmla="*/ 1 w 414"/>
                  <a:gd name="T1" fmla="*/ 0 h 255"/>
                  <a:gd name="T2" fmla="*/ 1 w 414"/>
                  <a:gd name="T3" fmla="*/ 0 h 255"/>
                  <a:gd name="T4" fmla="*/ 1 w 414"/>
                  <a:gd name="T5" fmla="*/ 0 h 255"/>
                  <a:gd name="T6" fmla="*/ 1 w 414"/>
                  <a:gd name="T7" fmla="*/ 0 h 255"/>
                  <a:gd name="T8" fmla="*/ 1 w 414"/>
                  <a:gd name="T9" fmla="*/ 0 h 255"/>
                  <a:gd name="T10" fmla="*/ 1 w 414"/>
                  <a:gd name="T11" fmla="*/ 0 h 255"/>
                  <a:gd name="T12" fmla="*/ 1 w 414"/>
                  <a:gd name="T13" fmla="*/ 0 h 255"/>
                  <a:gd name="T14" fmla="*/ 1 w 414"/>
                  <a:gd name="T15" fmla="*/ 0 h 255"/>
                  <a:gd name="T16" fmla="*/ 1 w 414"/>
                  <a:gd name="T17" fmla="*/ 0 h 255"/>
                  <a:gd name="T18" fmla="*/ 1 w 414"/>
                  <a:gd name="T19" fmla="*/ 0 h 255"/>
                  <a:gd name="T20" fmla="*/ 1 w 414"/>
                  <a:gd name="T21" fmla="*/ 0 h 255"/>
                  <a:gd name="T22" fmla="*/ 1 w 414"/>
                  <a:gd name="T23" fmla="*/ 0 h 255"/>
                  <a:gd name="T24" fmla="*/ 1 w 414"/>
                  <a:gd name="T25" fmla="*/ 0 h 255"/>
                  <a:gd name="T26" fmla="*/ 0 w 414"/>
                  <a:gd name="T27" fmla="*/ 0 h 255"/>
                  <a:gd name="T28" fmla="*/ 1 w 414"/>
                  <a:gd name="T29" fmla="*/ 0 h 255"/>
                  <a:gd name="T30" fmla="*/ 1 w 414"/>
                  <a:gd name="T31" fmla="*/ 0 h 255"/>
                  <a:gd name="T32" fmla="*/ 1 w 414"/>
                  <a:gd name="T33" fmla="*/ 0 h 255"/>
                  <a:gd name="T34" fmla="*/ 1 w 414"/>
                  <a:gd name="T35" fmla="*/ 0 h 255"/>
                  <a:gd name="T36" fmla="*/ 1 w 414"/>
                  <a:gd name="T37" fmla="*/ 0 h 255"/>
                  <a:gd name="T38" fmla="*/ 1 w 414"/>
                  <a:gd name="T39" fmla="*/ 0 h 255"/>
                  <a:gd name="T40" fmla="*/ 1 w 414"/>
                  <a:gd name="T41" fmla="*/ 0 h 255"/>
                  <a:gd name="T42" fmla="*/ 1 w 414"/>
                  <a:gd name="T43" fmla="*/ 0 h 255"/>
                  <a:gd name="T44" fmla="*/ 1 w 414"/>
                  <a:gd name="T45" fmla="*/ 0 h 255"/>
                  <a:gd name="T46" fmla="*/ 1 w 414"/>
                  <a:gd name="T47" fmla="*/ 0 h 255"/>
                  <a:gd name="T48" fmla="*/ 1 w 414"/>
                  <a:gd name="T49" fmla="*/ 0 h 255"/>
                  <a:gd name="T50" fmla="*/ 1 w 414"/>
                  <a:gd name="T51" fmla="*/ 0 h 255"/>
                  <a:gd name="T52" fmla="*/ 1 w 414"/>
                  <a:gd name="T53" fmla="*/ 0 h 25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414"/>
                  <a:gd name="T82" fmla="*/ 0 h 255"/>
                  <a:gd name="T83" fmla="*/ 414 w 414"/>
                  <a:gd name="T84" fmla="*/ 255 h 25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414" h="255">
                    <a:moveTo>
                      <a:pt x="399" y="253"/>
                    </a:moveTo>
                    <a:lnTo>
                      <a:pt x="379" y="247"/>
                    </a:lnTo>
                    <a:lnTo>
                      <a:pt x="345" y="234"/>
                    </a:lnTo>
                    <a:lnTo>
                      <a:pt x="313" y="221"/>
                    </a:lnTo>
                    <a:lnTo>
                      <a:pt x="279" y="202"/>
                    </a:lnTo>
                    <a:lnTo>
                      <a:pt x="247" y="186"/>
                    </a:lnTo>
                    <a:lnTo>
                      <a:pt x="213" y="165"/>
                    </a:lnTo>
                    <a:lnTo>
                      <a:pt x="182" y="144"/>
                    </a:lnTo>
                    <a:lnTo>
                      <a:pt x="148" y="124"/>
                    </a:lnTo>
                    <a:lnTo>
                      <a:pt x="116" y="105"/>
                    </a:lnTo>
                    <a:lnTo>
                      <a:pt x="41" y="62"/>
                    </a:lnTo>
                    <a:lnTo>
                      <a:pt x="9" y="37"/>
                    </a:lnTo>
                    <a:lnTo>
                      <a:pt x="5" y="32"/>
                    </a:lnTo>
                    <a:lnTo>
                      <a:pt x="0" y="21"/>
                    </a:lnTo>
                    <a:lnTo>
                      <a:pt x="15" y="0"/>
                    </a:lnTo>
                    <a:lnTo>
                      <a:pt x="30" y="0"/>
                    </a:lnTo>
                    <a:lnTo>
                      <a:pt x="54" y="4"/>
                    </a:lnTo>
                    <a:lnTo>
                      <a:pt x="82" y="11"/>
                    </a:lnTo>
                    <a:lnTo>
                      <a:pt x="106" y="21"/>
                    </a:lnTo>
                    <a:lnTo>
                      <a:pt x="135" y="34"/>
                    </a:lnTo>
                    <a:lnTo>
                      <a:pt x="161" y="45"/>
                    </a:lnTo>
                    <a:lnTo>
                      <a:pt x="187" y="62"/>
                    </a:lnTo>
                    <a:lnTo>
                      <a:pt x="215" y="79"/>
                    </a:lnTo>
                    <a:lnTo>
                      <a:pt x="243" y="101"/>
                    </a:lnTo>
                    <a:lnTo>
                      <a:pt x="409" y="216"/>
                    </a:lnTo>
                    <a:lnTo>
                      <a:pt x="414" y="255"/>
                    </a:lnTo>
                    <a:lnTo>
                      <a:pt x="399" y="253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91" name="Freeform 42"/>
              <p:cNvSpPr>
                <a:spLocks/>
              </p:cNvSpPr>
              <p:nvPr/>
            </p:nvSpPr>
            <p:spPr bwMode="auto">
              <a:xfrm>
                <a:off x="4751" y="2213"/>
                <a:ext cx="316" cy="415"/>
              </a:xfrm>
              <a:custGeom>
                <a:avLst/>
                <a:gdLst>
                  <a:gd name="T0" fmla="*/ 1 w 632"/>
                  <a:gd name="T1" fmla="*/ 0 h 831"/>
                  <a:gd name="T2" fmla="*/ 1 w 632"/>
                  <a:gd name="T3" fmla="*/ 0 h 831"/>
                  <a:gd name="T4" fmla="*/ 1 w 632"/>
                  <a:gd name="T5" fmla="*/ 0 h 831"/>
                  <a:gd name="T6" fmla="*/ 0 w 632"/>
                  <a:gd name="T7" fmla="*/ 0 h 831"/>
                  <a:gd name="T8" fmla="*/ 1 w 632"/>
                  <a:gd name="T9" fmla="*/ 0 h 831"/>
                  <a:gd name="T10" fmla="*/ 1 w 632"/>
                  <a:gd name="T11" fmla="*/ 0 h 831"/>
                  <a:gd name="T12" fmla="*/ 1 w 632"/>
                  <a:gd name="T13" fmla="*/ 0 h 831"/>
                  <a:gd name="T14" fmla="*/ 1 w 632"/>
                  <a:gd name="T15" fmla="*/ 0 h 831"/>
                  <a:gd name="T16" fmla="*/ 1 w 632"/>
                  <a:gd name="T17" fmla="*/ 0 h 831"/>
                  <a:gd name="T18" fmla="*/ 1 w 632"/>
                  <a:gd name="T19" fmla="*/ 0 h 831"/>
                  <a:gd name="T20" fmla="*/ 1 w 632"/>
                  <a:gd name="T21" fmla="*/ 0 h 831"/>
                  <a:gd name="T22" fmla="*/ 1 w 632"/>
                  <a:gd name="T23" fmla="*/ 0 h 831"/>
                  <a:gd name="T24" fmla="*/ 1 w 632"/>
                  <a:gd name="T25" fmla="*/ 0 h 831"/>
                  <a:gd name="T26" fmla="*/ 1 w 632"/>
                  <a:gd name="T27" fmla="*/ 0 h 831"/>
                  <a:gd name="T28" fmla="*/ 1 w 632"/>
                  <a:gd name="T29" fmla="*/ 0 h 831"/>
                  <a:gd name="T30" fmla="*/ 1 w 632"/>
                  <a:gd name="T31" fmla="*/ 0 h 831"/>
                  <a:gd name="T32" fmla="*/ 1 w 632"/>
                  <a:gd name="T33" fmla="*/ 0 h 831"/>
                  <a:gd name="T34" fmla="*/ 1 w 632"/>
                  <a:gd name="T35" fmla="*/ 0 h 831"/>
                  <a:gd name="T36" fmla="*/ 1 w 632"/>
                  <a:gd name="T37" fmla="*/ 0 h 831"/>
                  <a:gd name="T38" fmla="*/ 1 w 632"/>
                  <a:gd name="T39" fmla="*/ 0 h 831"/>
                  <a:gd name="T40" fmla="*/ 1 w 632"/>
                  <a:gd name="T41" fmla="*/ 0 h 831"/>
                  <a:gd name="T42" fmla="*/ 1 w 632"/>
                  <a:gd name="T43" fmla="*/ 0 h 831"/>
                  <a:gd name="T44" fmla="*/ 1 w 632"/>
                  <a:gd name="T45" fmla="*/ 0 h 831"/>
                  <a:gd name="T46" fmla="*/ 1 w 632"/>
                  <a:gd name="T47" fmla="*/ 0 h 831"/>
                  <a:gd name="T48" fmla="*/ 1 w 632"/>
                  <a:gd name="T49" fmla="*/ 0 h 831"/>
                  <a:gd name="T50" fmla="*/ 1 w 632"/>
                  <a:gd name="T51" fmla="*/ 0 h 831"/>
                  <a:gd name="T52" fmla="*/ 1 w 632"/>
                  <a:gd name="T53" fmla="*/ 0 h 831"/>
                  <a:gd name="T54" fmla="*/ 1 w 632"/>
                  <a:gd name="T55" fmla="*/ 0 h 831"/>
                  <a:gd name="T56" fmla="*/ 1 w 632"/>
                  <a:gd name="T57" fmla="*/ 0 h 831"/>
                  <a:gd name="T58" fmla="*/ 1 w 632"/>
                  <a:gd name="T59" fmla="*/ 0 h 831"/>
                  <a:gd name="T60" fmla="*/ 1 w 632"/>
                  <a:gd name="T61" fmla="*/ 0 h 831"/>
                  <a:gd name="T62" fmla="*/ 1 w 632"/>
                  <a:gd name="T63" fmla="*/ 0 h 831"/>
                  <a:gd name="T64" fmla="*/ 1 w 632"/>
                  <a:gd name="T65" fmla="*/ 0 h 831"/>
                  <a:gd name="T66" fmla="*/ 1 w 632"/>
                  <a:gd name="T67" fmla="*/ 0 h 831"/>
                  <a:gd name="T68" fmla="*/ 1 w 632"/>
                  <a:gd name="T69" fmla="*/ 0 h 831"/>
                  <a:gd name="T70" fmla="*/ 1 w 632"/>
                  <a:gd name="T71" fmla="*/ 0 h 831"/>
                  <a:gd name="T72" fmla="*/ 1 w 632"/>
                  <a:gd name="T73" fmla="*/ 0 h 831"/>
                  <a:gd name="T74" fmla="*/ 1 w 632"/>
                  <a:gd name="T75" fmla="*/ 0 h 831"/>
                  <a:gd name="T76" fmla="*/ 1 w 632"/>
                  <a:gd name="T77" fmla="*/ 0 h 831"/>
                  <a:gd name="T78" fmla="*/ 1 w 632"/>
                  <a:gd name="T79" fmla="*/ 0 h 831"/>
                  <a:gd name="T80" fmla="*/ 1 w 632"/>
                  <a:gd name="T81" fmla="*/ 0 h 83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632"/>
                  <a:gd name="T124" fmla="*/ 0 h 831"/>
                  <a:gd name="T125" fmla="*/ 632 w 632"/>
                  <a:gd name="T126" fmla="*/ 831 h 83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632" h="831">
                    <a:moveTo>
                      <a:pt x="362" y="831"/>
                    </a:moveTo>
                    <a:lnTo>
                      <a:pt x="291" y="816"/>
                    </a:lnTo>
                    <a:lnTo>
                      <a:pt x="272" y="799"/>
                    </a:lnTo>
                    <a:lnTo>
                      <a:pt x="195" y="709"/>
                    </a:lnTo>
                    <a:lnTo>
                      <a:pt x="163" y="673"/>
                    </a:lnTo>
                    <a:lnTo>
                      <a:pt x="148" y="655"/>
                    </a:lnTo>
                    <a:lnTo>
                      <a:pt x="126" y="641"/>
                    </a:lnTo>
                    <a:lnTo>
                      <a:pt x="0" y="572"/>
                    </a:lnTo>
                    <a:lnTo>
                      <a:pt x="4" y="553"/>
                    </a:lnTo>
                    <a:lnTo>
                      <a:pt x="96" y="353"/>
                    </a:lnTo>
                    <a:lnTo>
                      <a:pt x="206" y="174"/>
                    </a:lnTo>
                    <a:lnTo>
                      <a:pt x="221" y="186"/>
                    </a:lnTo>
                    <a:lnTo>
                      <a:pt x="238" y="197"/>
                    </a:lnTo>
                    <a:lnTo>
                      <a:pt x="255" y="203"/>
                    </a:lnTo>
                    <a:lnTo>
                      <a:pt x="272" y="208"/>
                    </a:lnTo>
                    <a:lnTo>
                      <a:pt x="240" y="182"/>
                    </a:lnTo>
                    <a:lnTo>
                      <a:pt x="223" y="156"/>
                    </a:lnTo>
                    <a:lnTo>
                      <a:pt x="287" y="161"/>
                    </a:lnTo>
                    <a:lnTo>
                      <a:pt x="278" y="144"/>
                    </a:lnTo>
                    <a:lnTo>
                      <a:pt x="263" y="139"/>
                    </a:lnTo>
                    <a:lnTo>
                      <a:pt x="248" y="133"/>
                    </a:lnTo>
                    <a:lnTo>
                      <a:pt x="233" y="126"/>
                    </a:lnTo>
                    <a:lnTo>
                      <a:pt x="218" y="118"/>
                    </a:lnTo>
                    <a:lnTo>
                      <a:pt x="203" y="107"/>
                    </a:lnTo>
                    <a:lnTo>
                      <a:pt x="189" y="96"/>
                    </a:lnTo>
                    <a:lnTo>
                      <a:pt x="178" y="82"/>
                    </a:lnTo>
                    <a:lnTo>
                      <a:pt x="169" y="69"/>
                    </a:lnTo>
                    <a:lnTo>
                      <a:pt x="189" y="60"/>
                    </a:lnTo>
                    <a:lnTo>
                      <a:pt x="206" y="54"/>
                    </a:lnTo>
                    <a:lnTo>
                      <a:pt x="218" y="49"/>
                    </a:lnTo>
                    <a:lnTo>
                      <a:pt x="233" y="43"/>
                    </a:lnTo>
                    <a:lnTo>
                      <a:pt x="246" y="37"/>
                    </a:lnTo>
                    <a:lnTo>
                      <a:pt x="255" y="32"/>
                    </a:lnTo>
                    <a:lnTo>
                      <a:pt x="272" y="22"/>
                    </a:lnTo>
                    <a:lnTo>
                      <a:pt x="304" y="0"/>
                    </a:lnTo>
                    <a:lnTo>
                      <a:pt x="377" y="96"/>
                    </a:lnTo>
                    <a:lnTo>
                      <a:pt x="355" y="152"/>
                    </a:lnTo>
                    <a:lnTo>
                      <a:pt x="330" y="208"/>
                    </a:lnTo>
                    <a:lnTo>
                      <a:pt x="300" y="264"/>
                    </a:lnTo>
                    <a:lnTo>
                      <a:pt x="272" y="323"/>
                    </a:lnTo>
                    <a:lnTo>
                      <a:pt x="240" y="379"/>
                    </a:lnTo>
                    <a:lnTo>
                      <a:pt x="210" y="435"/>
                    </a:lnTo>
                    <a:lnTo>
                      <a:pt x="180" y="491"/>
                    </a:lnTo>
                    <a:lnTo>
                      <a:pt x="152" y="549"/>
                    </a:lnTo>
                    <a:lnTo>
                      <a:pt x="148" y="566"/>
                    </a:lnTo>
                    <a:lnTo>
                      <a:pt x="165" y="572"/>
                    </a:lnTo>
                    <a:lnTo>
                      <a:pt x="184" y="579"/>
                    </a:lnTo>
                    <a:lnTo>
                      <a:pt x="204" y="589"/>
                    </a:lnTo>
                    <a:lnTo>
                      <a:pt x="225" y="600"/>
                    </a:lnTo>
                    <a:lnTo>
                      <a:pt x="244" y="611"/>
                    </a:lnTo>
                    <a:lnTo>
                      <a:pt x="263" y="626"/>
                    </a:lnTo>
                    <a:lnTo>
                      <a:pt x="279" y="643"/>
                    </a:lnTo>
                    <a:lnTo>
                      <a:pt x="296" y="666"/>
                    </a:lnTo>
                    <a:lnTo>
                      <a:pt x="324" y="724"/>
                    </a:lnTo>
                    <a:lnTo>
                      <a:pt x="330" y="741"/>
                    </a:lnTo>
                    <a:lnTo>
                      <a:pt x="340" y="750"/>
                    </a:lnTo>
                    <a:lnTo>
                      <a:pt x="345" y="730"/>
                    </a:lnTo>
                    <a:lnTo>
                      <a:pt x="328" y="683"/>
                    </a:lnTo>
                    <a:lnTo>
                      <a:pt x="386" y="718"/>
                    </a:lnTo>
                    <a:lnTo>
                      <a:pt x="394" y="713"/>
                    </a:lnTo>
                    <a:lnTo>
                      <a:pt x="385" y="694"/>
                    </a:lnTo>
                    <a:lnTo>
                      <a:pt x="371" y="681"/>
                    </a:lnTo>
                    <a:lnTo>
                      <a:pt x="355" y="670"/>
                    </a:lnTo>
                    <a:lnTo>
                      <a:pt x="340" y="660"/>
                    </a:lnTo>
                    <a:lnTo>
                      <a:pt x="366" y="581"/>
                    </a:lnTo>
                    <a:lnTo>
                      <a:pt x="456" y="459"/>
                    </a:lnTo>
                    <a:lnTo>
                      <a:pt x="490" y="428"/>
                    </a:lnTo>
                    <a:lnTo>
                      <a:pt x="516" y="409"/>
                    </a:lnTo>
                    <a:lnTo>
                      <a:pt x="536" y="384"/>
                    </a:lnTo>
                    <a:lnTo>
                      <a:pt x="576" y="353"/>
                    </a:lnTo>
                    <a:lnTo>
                      <a:pt x="632" y="345"/>
                    </a:lnTo>
                    <a:lnTo>
                      <a:pt x="632" y="362"/>
                    </a:lnTo>
                    <a:lnTo>
                      <a:pt x="593" y="414"/>
                    </a:lnTo>
                    <a:lnTo>
                      <a:pt x="555" y="469"/>
                    </a:lnTo>
                    <a:lnTo>
                      <a:pt x="520" y="523"/>
                    </a:lnTo>
                    <a:lnTo>
                      <a:pt x="490" y="578"/>
                    </a:lnTo>
                    <a:lnTo>
                      <a:pt x="461" y="630"/>
                    </a:lnTo>
                    <a:lnTo>
                      <a:pt x="439" y="685"/>
                    </a:lnTo>
                    <a:lnTo>
                      <a:pt x="422" y="739"/>
                    </a:lnTo>
                    <a:lnTo>
                      <a:pt x="411" y="793"/>
                    </a:lnTo>
                    <a:lnTo>
                      <a:pt x="392" y="831"/>
                    </a:lnTo>
                    <a:lnTo>
                      <a:pt x="362" y="831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92" name="Freeform 43"/>
              <p:cNvSpPr>
                <a:spLocks/>
              </p:cNvSpPr>
              <p:nvPr/>
            </p:nvSpPr>
            <p:spPr bwMode="auto">
              <a:xfrm>
                <a:off x="4108" y="2488"/>
                <a:ext cx="109" cy="119"/>
              </a:xfrm>
              <a:custGeom>
                <a:avLst/>
                <a:gdLst>
                  <a:gd name="T0" fmla="*/ 1 w 217"/>
                  <a:gd name="T1" fmla="*/ 0 h 239"/>
                  <a:gd name="T2" fmla="*/ 1 w 217"/>
                  <a:gd name="T3" fmla="*/ 0 h 239"/>
                  <a:gd name="T4" fmla="*/ 1 w 217"/>
                  <a:gd name="T5" fmla="*/ 0 h 239"/>
                  <a:gd name="T6" fmla="*/ 1 w 217"/>
                  <a:gd name="T7" fmla="*/ 0 h 239"/>
                  <a:gd name="T8" fmla="*/ 1 w 217"/>
                  <a:gd name="T9" fmla="*/ 0 h 239"/>
                  <a:gd name="T10" fmla="*/ 0 w 217"/>
                  <a:gd name="T11" fmla="*/ 0 h 239"/>
                  <a:gd name="T12" fmla="*/ 1 w 217"/>
                  <a:gd name="T13" fmla="*/ 0 h 239"/>
                  <a:gd name="T14" fmla="*/ 1 w 217"/>
                  <a:gd name="T15" fmla="*/ 0 h 239"/>
                  <a:gd name="T16" fmla="*/ 1 w 217"/>
                  <a:gd name="T17" fmla="*/ 0 h 239"/>
                  <a:gd name="T18" fmla="*/ 1 w 217"/>
                  <a:gd name="T19" fmla="*/ 0 h 239"/>
                  <a:gd name="T20" fmla="*/ 1 w 217"/>
                  <a:gd name="T21" fmla="*/ 0 h 239"/>
                  <a:gd name="T22" fmla="*/ 1 w 217"/>
                  <a:gd name="T23" fmla="*/ 0 h 239"/>
                  <a:gd name="T24" fmla="*/ 1 w 217"/>
                  <a:gd name="T25" fmla="*/ 0 h 239"/>
                  <a:gd name="T26" fmla="*/ 1 w 217"/>
                  <a:gd name="T27" fmla="*/ 0 h 239"/>
                  <a:gd name="T28" fmla="*/ 1 w 217"/>
                  <a:gd name="T29" fmla="*/ 0 h 239"/>
                  <a:gd name="T30" fmla="*/ 1 w 217"/>
                  <a:gd name="T31" fmla="*/ 0 h 239"/>
                  <a:gd name="T32" fmla="*/ 1 w 217"/>
                  <a:gd name="T33" fmla="*/ 0 h 239"/>
                  <a:gd name="T34" fmla="*/ 1 w 217"/>
                  <a:gd name="T35" fmla="*/ 0 h 23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17"/>
                  <a:gd name="T55" fmla="*/ 0 h 239"/>
                  <a:gd name="T56" fmla="*/ 217 w 217"/>
                  <a:gd name="T57" fmla="*/ 239 h 23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17" h="239">
                    <a:moveTo>
                      <a:pt x="191" y="239"/>
                    </a:moveTo>
                    <a:lnTo>
                      <a:pt x="148" y="197"/>
                    </a:lnTo>
                    <a:lnTo>
                      <a:pt x="122" y="169"/>
                    </a:lnTo>
                    <a:lnTo>
                      <a:pt x="24" y="49"/>
                    </a:lnTo>
                    <a:lnTo>
                      <a:pt x="9" y="27"/>
                    </a:lnTo>
                    <a:lnTo>
                      <a:pt x="0" y="0"/>
                    </a:lnTo>
                    <a:lnTo>
                      <a:pt x="13" y="4"/>
                    </a:lnTo>
                    <a:lnTo>
                      <a:pt x="28" y="10"/>
                    </a:lnTo>
                    <a:lnTo>
                      <a:pt x="41" y="17"/>
                    </a:lnTo>
                    <a:lnTo>
                      <a:pt x="56" y="27"/>
                    </a:lnTo>
                    <a:lnTo>
                      <a:pt x="69" y="36"/>
                    </a:lnTo>
                    <a:lnTo>
                      <a:pt x="84" y="47"/>
                    </a:lnTo>
                    <a:lnTo>
                      <a:pt x="97" y="61"/>
                    </a:lnTo>
                    <a:lnTo>
                      <a:pt x="112" y="76"/>
                    </a:lnTo>
                    <a:lnTo>
                      <a:pt x="159" y="111"/>
                    </a:lnTo>
                    <a:lnTo>
                      <a:pt x="212" y="164"/>
                    </a:lnTo>
                    <a:lnTo>
                      <a:pt x="217" y="171"/>
                    </a:lnTo>
                    <a:lnTo>
                      <a:pt x="191" y="239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93" name="Freeform 44"/>
              <p:cNvSpPr>
                <a:spLocks/>
              </p:cNvSpPr>
              <p:nvPr/>
            </p:nvSpPr>
            <p:spPr bwMode="auto">
              <a:xfrm>
                <a:off x="4894" y="2355"/>
                <a:ext cx="123" cy="181"/>
              </a:xfrm>
              <a:custGeom>
                <a:avLst/>
                <a:gdLst>
                  <a:gd name="T0" fmla="*/ 1 w 246"/>
                  <a:gd name="T1" fmla="*/ 1 h 362"/>
                  <a:gd name="T2" fmla="*/ 0 w 246"/>
                  <a:gd name="T3" fmla="*/ 1 h 362"/>
                  <a:gd name="T4" fmla="*/ 1 w 246"/>
                  <a:gd name="T5" fmla="*/ 1 h 362"/>
                  <a:gd name="T6" fmla="*/ 1 w 246"/>
                  <a:gd name="T7" fmla="*/ 1 h 362"/>
                  <a:gd name="T8" fmla="*/ 1 w 246"/>
                  <a:gd name="T9" fmla="*/ 1 h 362"/>
                  <a:gd name="T10" fmla="*/ 1 w 246"/>
                  <a:gd name="T11" fmla="*/ 1 h 362"/>
                  <a:gd name="T12" fmla="*/ 1 w 246"/>
                  <a:gd name="T13" fmla="*/ 1 h 362"/>
                  <a:gd name="T14" fmla="*/ 1 w 246"/>
                  <a:gd name="T15" fmla="*/ 1 h 362"/>
                  <a:gd name="T16" fmla="*/ 1 w 246"/>
                  <a:gd name="T17" fmla="*/ 1 h 362"/>
                  <a:gd name="T18" fmla="*/ 1 w 246"/>
                  <a:gd name="T19" fmla="*/ 1 h 362"/>
                  <a:gd name="T20" fmla="*/ 1 w 246"/>
                  <a:gd name="T21" fmla="*/ 1 h 362"/>
                  <a:gd name="T22" fmla="*/ 1 w 246"/>
                  <a:gd name="T23" fmla="*/ 0 h 362"/>
                  <a:gd name="T24" fmla="*/ 1 w 246"/>
                  <a:gd name="T25" fmla="*/ 1 h 362"/>
                  <a:gd name="T26" fmla="*/ 1 w 246"/>
                  <a:gd name="T27" fmla="*/ 1 h 362"/>
                  <a:gd name="T28" fmla="*/ 1 w 246"/>
                  <a:gd name="T29" fmla="*/ 1 h 362"/>
                  <a:gd name="T30" fmla="*/ 1 w 246"/>
                  <a:gd name="T31" fmla="*/ 1 h 362"/>
                  <a:gd name="T32" fmla="*/ 1 w 246"/>
                  <a:gd name="T33" fmla="*/ 1 h 362"/>
                  <a:gd name="T34" fmla="*/ 1 w 246"/>
                  <a:gd name="T35" fmla="*/ 1 h 362"/>
                  <a:gd name="T36" fmla="*/ 1 w 246"/>
                  <a:gd name="T37" fmla="*/ 1 h 362"/>
                  <a:gd name="T38" fmla="*/ 1 w 246"/>
                  <a:gd name="T39" fmla="*/ 1 h 362"/>
                  <a:gd name="T40" fmla="*/ 1 w 246"/>
                  <a:gd name="T41" fmla="*/ 1 h 362"/>
                  <a:gd name="T42" fmla="*/ 1 w 246"/>
                  <a:gd name="T43" fmla="*/ 1 h 36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46"/>
                  <a:gd name="T67" fmla="*/ 0 h 362"/>
                  <a:gd name="T68" fmla="*/ 246 w 246"/>
                  <a:gd name="T69" fmla="*/ 362 h 36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46" h="362">
                    <a:moveTo>
                      <a:pt x="21" y="362"/>
                    </a:moveTo>
                    <a:lnTo>
                      <a:pt x="0" y="336"/>
                    </a:lnTo>
                    <a:lnTo>
                      <a:pt x="9" y="304"/>
                    </a:lnTo>
                    <a:lnTo>
                      <a:pt x="21" y="274"/>
                    </a:lnTo>
                    <a:lnTo>
                      <a:pt x="32" y="244"/>
                    </a:lnTo>
                    <a:lnTo>
                      <a:pt x="47" y="214"/>
                    </a:lnTo>
                    <a:lnTo>
                      <a:pt x="60" y="184"/>
                    </a:lnTo>
                    <a:lnTo>
                      <a:pt x="79" y="154"/>
                    </a:lnTo>
                    <a:lnTo>
                      <a:pt x="99" y="124"/>
                    </a:lnTo>
                    <a:lnTo>
                      <a:pt x="124" y="96"/>
                    </a:lnTo>
                    <a:lnTo>
                      <a:pt x="208" y="10"/>
                    </a:lnTo>
                    <a:lnTo>
                      <a:pt x="229" y="0"/>
                    </a:lnTo>
                    <a:lnTo>
                      <a:pt x="246" y="4"/>
                    </a:lnTo>
                    <a:lnTo>
                      <a:pt x="240" y="36"/>
                    </a:lnTo>
                    <a:lnTo>
                      <a:pt x="227" y="68"/>
                    </a:lnTo>
                    <a:lnTo>
                      <a:pt x="208" y="100"/>
                    </a:lnTo>
                    <a:lnTo>
                      <a:pt x="186" y="131"/>
                    </a:lnTo>
                    <a:lnTo>
                      <a:pt x="158" y="161"/>
                    </a:lnTo>
                    <a:lnTo>
                      <a:pt x="131" y="193"/>
                    </a:lnTo>
                    <a:lnTo>
                      <a:pt x="103" y="223"/>
                    </a:lnTo>
                    <a:lnTo>
                      <a:pt x="81" y="257"/>
                    </a:lnTo>
                    <a:lnTo>
                      <a:pt x="21" y="362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94" name="Freeform 45"/>
              <p:cNvSpPr>
                <a:spLocks/>
              </p:cNvSpPr>
              <p:nvPr/>
            </p:nvSpPr>
            <p:spPr bwMode="auto">
              <a:xfrm>
                <a:off x="4874" y="2359"/>
                <a:ext cx="89" cy="155"/>
              </a:xfrm>
              <a:custGeom>
                <a:avLst/>
                <a:gdLst>
                  <a:gd name="T0" fmla="*/ 1 w 178"/>
                  <a:gd name="T1" fmla="*/ 1 h 309"/>
                  <a:gd name="T2" fmla="*/ 0 w 178"/>
                  <a:gd name="T3" fmla="*/ 1 h 309"/>
                  <a:gd name="T4" fmla="*/ 1 w 178"/>
                  <a:gd name="T5" fmla="*/ 1 h 309"/>
                  <a:gd name="T6" fmla="*/ 1 w 178"/>
                  <a:gd name="T7" fmla="*/ 1 h 309"/>
                  <a:gd name="T8" fmla="*/ 1 w 178"/>
                  <a:gd name="T9" fmla="*/ 1 h 309"/>
                  <a:gd name="T10" fmla="*/ 1 w 178"/>
                  <a:gd name="T11" fmla="*/ 1 h 309"/>
                  <a:gd name="T12" fmla="*/ 1 w 178"/>
                  <a:gd name="T13" fmla="*/ 1 h 309"/>
                  <a:gd name="T14" fmla="*/ 1 w 178"/>
                  <a:gd name="T15" fmla="*/ 1 h 309"/>
                  <a:gd name="T16" fmla="*/ 1 w 178"/>
                  <a:gd name="T17" fmla="*/ 1 h 309"/>
                  <a:gd name="T18" fmla="*/ 1 w 178"/>
                  <a:gd name="T19" fmla="*/ 1 h 309"/>
                  <a:gd name="T20" fmla="*/ 1 w 178"/>
                  <a:gd name="T21" fmla="*/ 1 h 309"/>
                  <a:gd name="T22" fmla="*/ 1 w 178"/>
                  <a:gd name="T23" fmla="*/ 0 h 309"/>
                  <a:gd name="T24" fmla="*/ 1 w 178"/>
                  <a:gd name="T25" fmla="*/ 1 h 309"/>
                  <a:gd name="T26" fmla="*/ 1 w 178"/>
                  <a:gd name="T27" fmla="*/ 1 h 309"/>
                  <a:gd name="T28" fmla="*/ 1 w 178"/>
                  <a:gd name="T29" fmla="*/ 1 h 309"/>
                  <a:gd name="T30" fmla="*/ 1 w 178"/>
                  <a:gd name="T31" fmla="*/ 1 h 309"/>
                  <a:gd name="T32" fmla="*/ 1 w 178"/>
                  <a:gd name="T33" fmla="*/ 1 h 30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78"/>
                  <a:gd name="T52" fmla="*/ 0 h 309"/>
                  <a:gd name="T53" fmla="*/ 178 w 178"/>
                  <a:gd name="T54" fmla="*/ 309 h 30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78" h="309">
                    <a:moveTo>
                      <a:pt x="26" y="309"/>
                    </a:moveTo>
                    <a:lnTo>
                      <a:pt x="0" y="288"/>
                    </a:lnTo>
                    <a:lnTo>
                      <a:pt x="9" y="255"/>
                    </a:lnTo>
                    <a:lnTo>
                      <a:pt x="22" y="223"/>
                    </a:lnTo>
                    <a:lnTo>
                      <a:pt x="33" y="189"/>
                    </a:lnTo>
                    <a:lnTo>
                      <a:pt x="50" y="157"/>
                    </a:lnTo>
                    <a:lnTo>
                      <a:pt x="65" y="123"/>
                    </a:lnTo>
                    <a:lnTo>
                      <a:pt x="84" y="93"/>
                    </a:lnTo>
                    <a:lnTo>
                      <a:pt x="105" y="63"/>
                    </a:lnTo>
                    <a:lnTo>
                      <a:pt x="127" y="37"/>
                    </a:lnTo>
                    <a:lnTo>
                      <a:pt x="146" y="15"/>
                    </a:lnTo>
                    <a:lnTo>
                      <a:pt x="178" y="0"/>
                    </a:lnTo>
                    <a:lnTo>
                      <a:pt x="178" y="11"/>
                    </a:lnTo>
                    <a:lnTo>
                      <a:pt x="178" y="39"/>
                    </a:lnTo>
                    <a:lnTo>
                      <a:pt x="165" y="58"/>
                    </a:lnTo>
                    <a:lnTo>
                      <a:pt x="90" y="153"/>
                    </a:lnTo>
                    <a:lnTo>
                      <a:pt x="26" y="309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95" name="Freeform 46"/>
              <p:cNvSpPr>
                <a:spLocks/>
              </p:cNvSpPr>
              <p:nvPr/>
            </p:nvSpPr>
            <p:spPr bwMode="auto">
              <a:xfrm>
                <a:off x="4125" y="1806"/>
                <a:ext cx="850" cy="511"/>
              </a:xfrm>
              <a:custGeom>
                <a:avLst/>
                <a:gdLst>
                  <a:gd name="T0" fmla="*/ 1 w 1699"/>
                  <a:gd name="T1" fmla="*/ 1 h 1022"/>
                  <a:gd name="T2" fmla="*/ 1 w 1699"/>
                  <a:gd name="T3" fmla="*/ 1 h 1022"/>
                  <a:gd name="T4" fmla="*/ 1 w 1699"/>
                  <a:gd name="T5" fmla="*/ 1 h 1022"/>
                  <a:gd name="T6" fmla="*/ 1 w 1699"/>
                  <a:gd name="T7" fmla="*/ 1 h 1022"/>
                  <a:gd name="T8" fmla="*/ 1 w 1699"/>
                  <a:gd name="T9" fmla="*/ 1 h 1022"/>
                  <a:gd name="T10" fmla="*/ 1 w 1699"/>
                  <a:gd name="T11" fmla="*/ 1 h 1022"/>
                  <a:gd name="T12" fmla="*/ 1 w 1699"/>
                  <a:gd name="T13" fmla="*/ 1 h 1022"/>
                  <a:gd name="T14" fmla="*/ 1 w 1699"/>
                  <a:gd name="T15" fmla="*/ 1 h 1022"/>
                  <a:gd name="T16" fmla="*/ 1 w 1699"/>
                  <a:gd name="T17" fmla="*/ 1 h 1022"/>
                  <a:gd name="T18" fmla="*/ 1 w 1699"/>
                  <a:gd name="T19" fmla="*/ 1 h 1022"/>
                  <a:gd name="T20" fmla="*/ 1 w 1699"/>
                  <a:gd name="T21" fmla="*/ 1 h 1022"/>
                  <a:gd name="T22" fmla="*/ 1 w 1699"/>
                  <a:gd name="T23" fmla="*/ 1 h 1022"/>
                  <a:gd name="T24" fmla="*/ 1 w 1699"/>
                  <a:gd name="T25" fmla="*/ 1 h 1022"/>
                  <a:gd name="T26" fmla="*/ 1 w 1699"/>
                  <a:gd name="T27" fmla="*/ 1 h 1022"/>
                  <a:gd name="T28" fmla="*/ 1 w 1699"/>
                  <a:gd name="T29" fmla="*/ 1 h 1022"/>
                  <a:gd name="T30" fmla="*/ 1 w 1699"/>
                  <a:gd name="T31" fmla="*/ 1 h 1022"/>
                  <a:gd name="T32" fmla="*/ 1 w 1699"/>
                  <a:gd name="T33" fmla="*/ 1 h 1022"/>
                  <a:gd name="T34" fmla="*/ 1 w 1699"/>
                  <a:gd name="T35" fmla="*/ 1 h 1022"/>
                  <a:gd name="T36" fmla="*/ 1 w 1699"/>
                  <a:gd name="T37" fmla="*/ 1 h 1022"/>
                  <a:gd name="T38" fmla="*/ 1 w 1699"/>
                  <a:gd name="T39" fmla="*/ 1 h 1022"/>
                  <a:gd name="T40" fmla="*/ 1 w 1699"/>
                  <a:gd name="T41" fmla="*/ 1 h 1022"/>
                  <a:gd name="T42" fmla="*/ 1 w 1699"/>
                  <a:gd name="T43" fmla="*/ 1 h 1022"/>
                  <a:gd name="T44" fmla="*/ 1 w 1699"/>
                  <a:gd name="T45" fmla="*/ 1 h 1022"/>
                  <a:gd name="T46" fmla="*/ 1 w 1699"/>
                  <a:gd name="T47" fmla="*/ 1 h 1022"/>
                  <a:gd name="T48" fmla="*/ 1 w 1699"/>
                  <a:gd name="T49" fmla="*/ 1 h 1022"/>
                  <a:gd name="T50" fmla="*/ 1 w 1699"/>
                  <a:gd name="T51" fmla="*/ 1 h 1022"/>
                  <a:gd name="T52" fmla="*/ 1 w 1699"/>
                  <a:gd name="T53" fmla="*/ 1 h 1022"/>
                  <a:gd name="T54" fmla="*/ 1 w 1699"/>
                  <a:gd name="T55" fmla="*/ 1 h 1022"/>
                  <a:gd name="T56" fmla="*/ 1 w 1699"/>
                  <a:gd name="T57" fmla="*/ 1 h 1022"/>
                  <a:gd name="T58" fmla="*/ 1 w 1699"/>
                  <a:gd name="T59" fmla="*/ 1 h 1022"/>
                  <a:gd name="T60" fmla="*/ 1 w 1699"/>
                  <a:gd name="T61" fmla="*/ 1 h 1022"/>
                  <a:gd name="T62" fmla="*/ 1 w 1699"/>
                  <a:gd name="T63" fmla="*/ 1 h 1022"/>
                  <a:gd name="T64" fmla="*/ 1 w 1699"/>
                  <a:gd name="T65" fmla="*/ 1 h 1022"/>
                  <a:gd name="T66" fmla="*/ 1 w 1699"/>
                  <a:gd name="T67" fmla="*/ 1 h 1022"/>
                  <a:gd name="T68" fmla="*/ 1 w 1699"/>
                  <a:gd name="T69" fmla="*/ 1 h 1022"/>
                  <a:gd name="T70" fmla="*/ 1 w 1699"/>
                  <a:gd name="T71" fmla="*/ 1 h 1022"/>
                  <a:gd name="T72" fmla="*/ 1 w 1699"/>
                  <a:gd name="T73" fmla="*/ 1 h 1022"/>
                  <a:gd name="T74" fmla="*/ 1 w 1699"/>
                  <a:gd name="T75" fmla="*/ 1 h 1022"/>
                  <a:gd name="T76" fmla="*/ 1 w 1699"/>
                  <a:gd name="T77" fmla="*/ 1 h 1022"/>
                  <a:gd name="T78" fmla="*/ 1 w 1699"/>
                  <a:gd name="T79" fmla="*/ 1 h 1022"/>
                  <a:gd name="T80" fmla="*/ 1 w 1699"/>
                  <a:gd name="T81" fmla="*/ 1 h 1022"/>
                  <a:gd name="T82" fmla="*/ 1 w 1699"/>
                  <a:gd name="T83" fmla="*/ 1 h 1022"/>
                  <a:gd name="T84" fmla="*/ 1 w 1699"/>
                  <a:gd name="T85" fmla="*/ 1 h 1022"/>
                  <a:gd name="T86" fmla="*/ 1 w 1699"/>
                  <a:gd name="T87" fmla="*/ 1 h 1022"/>
                  <a:gd name="T88" fmla="*/ 1 w 1699"/>
                  <a:gd name="T89" fmla="*/ 1 h 1022"/>
                  <a:gd name="T90" fmla="*/ 1 w 1699"/>
                  <a:gd name="T91" fmla="*/ 1 h 1022"/>
                  <a:gd name="T92" fmla="*/ 1 w 1699"/>
                  <a:gd name="T93" fmla="*/ 1 h 1022"/>
                  <a:gd name="T94" fmla="*/ 1 w 1699"/>
                  <a:gd name="T95" fmla="*/ 1 h 1022"/>
                  <a:gd name="T96" fmla="*/ 1 w 1699"/>
                  <a:gd name="T97" fmla="*/ 1 h 1022"/>
                  <a:gd name="T98" fmla="*/ 1 w 1699"/>
                  <a:gd name="T99" fmla="*/ 1 h 1022"/>
                  <a:gd name="T100" fmla="*/ 1 w 1699"/>
                  <a:gd name="T101" fmla="*/ 1 h 1022"/>
                  <a:gd name="T102" fmla="*/ 1 w 1699"/>
                  <a:gd name="T103" fmla="*/ 1 h 1022"/>
                  <a:gd name="T104" fmla="*/ 1 w 1699"/>
                  <a:gd name="T105" fmla="*/ 1 h 1022"/>
                  <a:gd name="T106" fmla="*/ 1 w 1699"/>
                  <a:gd name="T107" fmla="*/ 1 h 1022"/>
                  <a:gd name="T108" fmla="*/ 1 w 1699"/>
                  <a:gd name="T109" fmla="*/ 1 h 1022"/>
                  <a:gd name="T110" fmla="*/ 1 w 1699"/>
                  <a:gd name="T111" fmla="*/ 1 h 102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699"/>
                  <a:gd name="T169" fmla="*/ 0 h 1022"/>
                  <a:gd name="T170" fmla="*/ 1699 w 1699"/>
                  <a:gd name="T171" fmla="*/ 1022 h 102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699" h="1022">
                    <a:moveTo>
                      <a:pt x="364" y="1020"/>
                    </a:moveTo>
                    <a:lnTo>
                      <a:pt x="337" y="1017"/>
                    </a:lnTo>
                    <a:lnTo>
                      <a:pt x="311" y="1015"/>
                    </a:lnTo>
                    <a:lnTo>
                      <a:pt x="285" y="1011"/>
                    </a:lnTo>
                    <a:lnTo>
                      <a:pt x="258" y="1007"/>
                    </a:lnTo>
                    <a:lnTo>
                      <a:pt x="232" y="998"/>
                    </a:lnTo>
                    <a:lnTo>
                      <a:pt x="206" y="986"/>
                    </a:lnTo>
                    <a:lnTo>
                      <a:pt x="180" y="973"/>
                    </a:lnTo>
                    <a:lnTo>
                      <a:pt x="155" y="956"/>
                    </a:lnTo>
                    <a:lnTo>
                      <a:pt x="140" y="941"/>
                    </a:lnTo>
                    <a:lnTo>
                      <a:pt x="116" y="926"/>
                    </a:lnTo>
                    <a:lnTo>
                      <a:pt x="99" y="910"/>
                    </a:lnTo>
                    <a:lnTo>
                      <a:pt x="65" y="863"/>
                    </a:lnTo>
                    <a:lnTo>
                      <a:pt x="46" y="831"/>
                    </a:lnTo>
                    <a:lnTo>
                      <a:pt x="22" y="767"/>
                    </a:lnTo>
                    <a:lnTo>
                      <a:pt x="16" y="750"/>
                    </a:lnTo>
                    <a:lnTo>
                      <a:pt x="13" y="733"/>
                    </a:lnTo>
                    <a:lnTo>
                      <a:pt x="9" y="716"/>
                    </a:lnTo>
                    <a:lnTo>
                      <a:pt x="7" y="700"/>
                    </a:lnTo>
                    <a:lnTo>
                      <a:pt x="1" y="683"/>
                    </a:lnTo>
                    <a:lnTo>
                      <a:pt x="1" y="666"/>
                    </a:lnTo>
                    <a:lnTo>
                      <a:pt x="0" y="649"/>
                    </a:lnTo>
                    <a:lnTo>
                      <a:pt x="3" y="632"/>
                    </a:lnTo>
                    <a:lnTo>
                      <a:pt x="5" y="589"/>
                    </a:lnTo>
                    <a:lnTo>
                      <a:pt x="13" y="546"/>
                    </a:lnTo>
                    <a:lnTo>
                      <a:pt x="22" y="501"/>
                    </a:lnTo>
                    <a:lnTo>
                      <a:pt x="39" y="459"/>
                    </a:lnTo>
                    <a:lnTo>
                      <a:pt x="60" y="414"/>
                    </a:lnTo>
                    <a:lnTo>
                      <a:pt x="88" y="373"/>
                    </a:lnTo>
                    <a:lnTo>
                      <a:pt x="122" y="332"/>
                    </a:lnTo>
                    <a:lnTo>
                      <a:pt x="168" y="293"/>
                    </a:lnTo>
                    <a:lnTo>
                      <a:pt x="204" y="266"/>
                    </a:lnTo>
                    <a:lnTo>
                      <a:pt x="253" y="244"/>
                    </a:lnTo>
                    <a:lnTo>
                      <a:pt x="270" y="238"/>
                    </a:lnTo>
                    <a:lnTo>
                      <a:pt x="285" y="229"/>
                    </a:lnTo>
                    <a:lnTo>
                      <a:pt x="322" y="216"/>
                    </a:lnTo>
                    <a:lnTo>
                      <a:pt x="382" y="201"/>
                    </a:lnTo>
                    <a:lnTo>
                      <a:pt x="388" y="197"/>
                    </a:lnTo>
                    <a:lnTo>
                      <a:pt x="382" y="180"/>
                    </a:lnTo>
                    <a:lnTo>
                      <a:pt x="328" y="184"/>
                    </a:lnTo>
                    <a:lnTo>
                      <a:pt x="377" y="105"/>
                    </a:lnTo>
                    <a:lnTo>
                      <a:pt x="395" y="92"/>
                    </a:lnTo>
                    <a:lnTo>
                      <a:pt x="416" y="82"/>
                    </a:lnTo>
                    <a:lnTo>
                      <a:pt x="435" y="75"/>
                    </a:lnTo>
                    <a:lnTo>
                      <a:pt x="455" y="69"/>
                    </a:lnTo>
                    <a:lnTo>
                      <a:pt x="474" y="64"/>
                    </a:lnTo>
                    <a:lnTo>
                      <a:pt x="493" y="60"/>
                    </a:lnTo>
                    <a:lnTo>
                      <a:pt x="512" y="54"/>
                    </a:lnTo>
                    <a:lnTo>
                      <a:pt x="530" y="51"/>
                    </a:lnTo>
                    <a:lnTo>
                      <a:pt x="604" y="30"/>
                    </a:lnTo>
                    <a:lnTo>
                      <a:pt x="591" y="39"/>
                    </a:lnTo>
                    <a:lnTo>
                      <a:pt x="579" y="52"/>
                    </a:lnTo>
                    <a:lnTo>
                      <a:pt x="568" y="66"/>
                    </a:lnTo>
                    <a:lnTo>
                      <a:pt x="557" y="82"/>
                    </a:lnTo>
                    <a:lnTo>
                      <a:pt x="546" y="96"/>
                    </a:lnTo>
                    <a:lnTo>
                      <a:pt x="534" y="112"/>
                    </a:lnTo>
                    <a:lnTo>
                      <a:pt x="523" y="127"/>
                    </a:lnTo>
                    <a:lnTo>
                      <a:pt x="514" y="142"/>
                    </a:lnTo>
                    <a:lnTo>
                      <a:pt x="493" y="238"/>
                    </a:lnTo>
                    <a:lnTo>
                      <a:pt x="493" y="251"/>
                    </a:lnTo>
                    <a:lnTo>
                      <a:pt x="497" y="264"/>
                    </a:lnTo>
                    <a:lnTo>
                      <a:pt x="500" y="278"/>
                    </a:lnTo>
                    <a:lnTo>
                      <a:pt x="506" y="293"/>
                    </a:lnTo>
                    <a:lnTo>
                      <a:pt x="512" y="304"/>
                    </a:lnTo>
                    <a:lnTo>
                      <a:pt x="519" y="319"/>
                    </a:lnTo>
                    <a:lnTo>
                      <a:pt x="529" y="332"/>
                    </a:lnTo>
                    <a:lnTo>
                      <a:pt x="542" y="349"/>
                    </a:lnTo>
                    <a:lnTo>
                      <a:pt x="600" y="366"/>
                    </a:lnTo>
                    <a:lnTo>
                      <a:pt x="658" y="377"/>
                    </a:lnTo>
                    <a:lnTo>
                      <a:pt x="716" y="379"/>
                    </a:lnTo>
                    <a:lnTo>
                      <a:pt x="774" y="377"/>
                    </a:lnTo>
                    <a:lnTo>
                      <a:pt x="831" y="366"/>
                    </a:lnTo>
                    <a:lnTo>
                      <a:pt x="889" y="353"/>
                    </a:lnTo>
                    <a:lnTo>
                      <a:pt x="947" y="334"/>
                    </a:lnTo>
                    <a:lnTo>
                      <a:pt x="1005" y="313"/>
                    </a:lnTo>
                    <a:lnTo>
                      <a:pt x="1026" y="298"/>
                    </a:lnTo>
                    <a:lnTo>
                      <a:pt x="1046" y="283"/>
                    </a:lnTo>
                    <a:lnTo>
                      <a:pt x="1067" y="266"/>
                    </a:lnTo>
                    <a:lnTo>
                      <a:pt x="1084" y="248"/>
                    </a:lnTo>
                    <a:lnTo>
                      <a:pt x="1103" y="229"/>
                    </a:lnTo>
                    <a:lnTo>
                      <a:pt x="1116" y="206"/>
                    </a:lnTo>
                    <a:lnTo>
                      <a:pt x="1127" y="184"/>
                    </a:lnTo>
                    <a:lnTo>
                      <a:pt x="1133" y="161"/>
                    </a:lnTo>
                    <a:lnTo>
                      <a:pt x="1138" y="142"/>
                    </a:lnTo>
                    <a:lnTo>
                      <a:pt x="1138" y="122"/>
                    </a:lnTo>
                    <a:lnTo>
                      <a:pt x="1136" y="101"/>
                    </a:lnTo>
                    <a:lnTo>
                      <a:pt x="1129" y="82"/>
                    </a:lnTo>
                    <a:lnTo>
                      <a:pt x="1052" y="0"/>
                    </a:lnTo>
                    <a:lnTo>
                      <a:pt x="1086" y="13"/>
                    </a:lnTo>
                    <a:lnTo>
                      <a:pt x="1123" y="21"/>
                    </a:lnTo>
                    <a:lnTo>
                      <a:pt x="1159" y="24"/>
                    </a:lnTo>
                    <a:lnTo>
                      <a:pt x="1198" y="32"/>
                    </a:lnTo>
                    <a:lnTo>
                      <a:pt x="1234" y="39"/>
                    </a:lnTo>
                    <a:lnTo>
                      <a:pt x="1272" y="52"/>
                    </a:lnTo>
                    <a:lnTo>
                      <a:pt x="1309" y="73"/>
                    </a:lnTo>
                    <a:lnTo>
                      <a:pt x="1347" y="107"/>
                    </a:lnTo>
                    <a:lnTo>
                      <a:pt x="1266" y="90"/>
                    </a:lnTo>
                    <a:lnTo>
                      <a:pt x="1260" y="99"/>
                    </a:lnTo>
                    <a:lnTo>
                      <a:pt x="1298" y="131"/>
                    </a:lnTo>
                    <a:lnTo>
                      <a:pt x="1379" y="139"/>
                    </a:lnTo>
                    <a:lnTo>
                      <a:pt x="1382" y="146"/>
                    </a:lnTo>
                    <a:lnTo>
                      <a:pt x="1414" y="144"/>
                    </a:lnTo>
                    <a:lnTo>
                      <a:pt x="1446" y="150"/>
                    </a:lnTo>
                    <a:lnTo>
                      <a:pt x="1478" y="159"/>
                    </a:lnTo>
                    <a:lnTo>
                      <a:pt x="1512" y="176"/>
                    </a:lnTo>
                    <a:lnTo>
                      <a:pt x="1544" y="195"/>
                    </a:lnTo>
                    <a:lnTo>
                      <a:pt x="1575" y="221"/>
                    </a:lnTo>
                    <a:lnTo>
                      <a:pt x="1607" y="249"/>
                    </a:lnTo>
                    <a:lnTo>
                      <a:pt x="1639" y="285"/>
                    </a:lnTo>
                    <a:lnTo>
                      <a:pt x="1660" y="328"/>
                    </a:lnTo>
                    <a:lnTo>
                      <a:pt x="1667" y="345"/>
                    </a:lnTo>
                    <a:lnTo>
                      <a:pt x="1682" y="390"/>
                    </a:lnTo>
                    <a:lnTo>
                      <a:pt x="1694" y="437"/>
                    </a:lnTo>
                    <a:lnTo>
                      <a:pt x="1699" y="482"/>
                    </a:lnTo>
                    <a:lnTo>
                      <a:pt x="1699" y="529"/>
                    </a:lnTo>
                    <a:lnTo>
                      <a:pt x="1692" y="574"/>
                    </a:lnTo>
                    <a:lnTo>
                      <a:pt x="1679" y="619"/>
                    </a:lnTo>
                    <a:lnTo>
                      <a:pt x="1660" y="666"/>
                    </a:lnTo>
                    <a:lnTo>
                      <a:pt x="1637" y="713"/>
                    </a:lnTo>
                    <a:lnTo>
                      <a:pt x="1574" y="776"/>
                    </a:lnTo>
                    <a:lnTo>
                      <a:pt x="1557" y="784"/>
                    </a:lnTo>
                    <a:lnTo>
                      <a:pt x="1540" y="793"/>
                    </a:lnTo>
                    <a:lnTo>
                      <a:pt x="1523" y="803"/>
                    </a:lnTo>
                    <a:lnTo>
                      <a:pt x="1508" y="812"/>
                    </a:lnTo>
                    <a:lnTo>
                      <a:pt x="1491" y="820"/>
                    </a:lnTo>
                    <a:lnTo>
                      <a:pt x="1476" y="827"/>
                    </a:lnTo>
                    <a:lnTo>
                      <a:pt x="1461" y="835"/>
                    </a:lnTo>
                    <a:lnTo>
                      <a:pt x="1446" y="842"/>
                    </a:lnTo>
                    <a:lnTo>
                      <a:pt x="1425" y="848"/>
                    </a:lnTo>
                    <a:lnTo>
                      <a:pt x="1375" y="855"/>
                    </a:lnTo>
                    <a:lnTo>
                      <a:pt x="1326" y="859"/>
                    </a:lnTo>
                    <a:lnTo>
                      <a:pt x="1277" y="859"/>
                    </a:lnTo>
                    <a:lnTo>
                      <a:pt x="1230" y="855"/>
                    </a:lnTo>
                    <a:lnTo>
                      <a:pt x="1182" y="848"/>
                    </a:lnTo>
                    <a:lnTo>
                      <a:pt x="1133" y="838"/>
                    </a:lnTo>
                    <a:lnTo>
                      <a:pt x="1084" y="825"/>
                    </a:lnTo>
                    <a:lnTo>
                      <a:pt x="1037" y="814"/>
                    </a:lnTo>
                    <a:lnTo>
                      <a:pt x="968" y="793"/>
                    </a:lnTo>
                    <a:lnTo>
                      <a:pt x="986" y="782"/>
                    </a:lnTo>
                    <a:lnTo>
                      <a:pt x="1005" y="776"/>
                    </a:lnTo>
                    <a:lnTo>
                      <a:pt x="1024" y="771"/>
                    </a:lnTo>
                    <a:lnTo>
                      <a:pt x="1045" y="769"/>
                    </a:lnTo>
                    <a:lnTo>
                      <a:pt x="1063" y="765"/>
                    </a:lnTo>
                    <a:lnTo>
                      <a:pt x="1084" y="763"/>
                    </a:lnTo>
                    <a:lnTo>
                      <a:pt x="1103" y="760"/>
                    </a:lnTo>
                    <a:lnTo>
                      <a:pt x="1123" y="756"/>
                    </a:lnTo>
                    <a:lnTo>
                      <a:pt x="1127" y="750"/>
                    </a:lnTo>
                    <a:lnTo>
                      <a:pt x="1005" y="754"/>
                    </a:lnTo>
                    <a:lnTo>
                      <a:pt x="893" y="805"/>
                    </a:lnTo>
                    <a:lnTo>
                      <a:pt x="851" y="836"/>
                    </a:lnTo>
                    <a:lnTo>
                      <a:pt x="780" y="883"/>
                    </a:lnTo>
                    <a:lnTo>
                      <a:pt x="752" y="896"/>
                    </a:lnTo>
                    <a:lnTo>
                      <a:pt x="724" y="911"/>
                    </a:lnTo>
                    <a:lnTo>
                      <a:pt x="696" y="926"/>
                    </a:lnTo>
                    <a:lnTo>
                      <a:pt x="669" y="941"/>
                    </a:lnTo>
                    <a:lnTo>
                      <a:pt x="641" y="955"/>
                    </a:lnTo>
                    <a:lnTo>
                      <a:pt x="613" y="968"/>
                    </a:lnTo>
                    <a:lnTo>
                      <a:pt x="587" y="979"/>
                    </a:lnTo>
                    <a:lnTo>
                      <a:pt x="561" y="990"/>
                    </a:lnTo>
                    <a:lnTo>
                      <a:pt x="534" y="996"/>
                    </a:lnTo>
                    <a:lnTo>
                      <a:pt x="510" y="1001"/>
                    </a:lnTo>
                    <a:lnTo>
                      <a:pt x="485" y="1005"/>
                    </a:lnTo>
                    <a:lnTo>
                      <a:pt x="463" y="1011"/>
                    </a:lnTo>
                    <a:lnTo>
                      <a:pt x="439" y="1013"/>
                    </a:lnTo>
                    <a:lnTo>
                      <a:pt x="416" y="1017"/>
                    </a:lnTo>
                    <a:lnTo>
                      <a:pt x="394" y="1018"/>
                    </a:lnTo>
                    <a:lnTo>
                      <a:pt x="371" y="1022"/>
                    </a:lnTo>
                    <a:lnTo>
                      <a:pt x="364" y="1020"/>
                    </a:lnTo>
                    <a:close/>
                  </a:path>
                </a:pathLst>
              </a:custGeom>
              <a:solidFill>
                <a:srgbClr val="CC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96" name="Freeform 47"/>
              <p:cNvSpPr>
                <a:spLocks/>
              </p:cNvSpPr>
              <p:nvPr/>
            </p:nvSpPr>
            <p:spPr bwMode="auto">
              <a:xfrm>
                <a:off x="4023" y="793"/>
                <a:ext cx="1138" cy="1349"/>
              </a:xfrm>
              <a:custGeom>
                <a:avLst/>
                <a:gdLst>
                  <a:gd name="T0" fmla="*/ 1 w 2276"/>
                  <a:gd name="T1" fmla="*/ 1 h 2697"/>
                  <a:gd name="T2" fmla="*/ 1 w 2276"/>
                  <a:gd name="T3" fmla="*/ 1 h 2697"/>
                  <a:gd name="T4" fmla="*/ 1 w 2276"/>
                  <a:gd name="T5" fmla="*/ 1 h 2697"/>
                  <a:gd name="T6" fmla="*/ 1 w 2276"/>
                  <a:gd name="T7" fmla="*/ 1 h 2697"/>
                  <a:gd name="T8" fmla="*/ 1 w 2276"/>
                  <a:gd name="T9" fmla="*/ 1 h 2697"/>
                  <a:gd name="T10" fmla="*/ 1 w 2276"/>
                  <a:gd name="T11" fmla="*/ 1 h 2697"/>
                  <a:gd name="T12" fmla="*/ 1 w 2276"/>
                  <a:gd name="T13" fmla="*/ 1 h 2697"/>
                  <a:gd name="T14" fmla="*/ 1 w 2276"/>
                  <a:gd name="T15" fmla="*/ 1 h 2697"/>
                  <a:gd name="T16" fmla="*/ 1 w 2276"/>
                  <a:gd name="T17" fmla="*/ 1 h 2697"/>
                  <a:gd name="T18" fmla="*/ 1 w 2276"/>
                  <a:gd name="T19" fmla="*/ 1 h 2697"/>
                  <a:gd name="T20" fmla="*/ 1 w 2276"/>
                  <a:gd name="T21" fmla="*/ 1 h 2697"/>
                  <a:gd name="T22" fmla="*/ 1 w 2276"/>
                  <a:gd name="T23" fmla="*/ 1 h 2697"/>
                  <a:gd name="T24" fmla="*/ 1 w 2276"/>
                  <a:gd name="T25" fmla="*/ 1 h 2697"/>
                  <a:gd name="T26" fmla="*/ 1 w 2276"/>
                  <a:gd name="T27" fmla="*/ 1 h 2697"/>
                  <a:gd name="T28" fmla="*/ 1 w 2276"/>
                  <a:gd name="T29" fmla="*/ 1 h 2697"/>
                  <a:gd name="T30" fmla="*/ 1 w 2276"/>
                  <a:gd name="T31" fmla="*/ 1 h 2697"/>
                  <a:gd name="T32" fmla="*/ 1 w 2276"/>
                  <a:gd name="T33" fmla="*/ 1 h 2697"/>
                  <a:gd name="T34" fmla="*/ 1 w 2276"/>
                  <a:gd name="T35" fmla="*/ 1 h 2697"/>
                  <a:gd name="T36" fmla="*/ 1 w 2276"/>
                  <a:gd name="T37" fmla="*/ 1 h 2697"/>
                  <a:gd name="T38" fmla="*/ 1 w 2276"/>
                  <a:gd name="T39" fmla="*/ 1 h 2697"/>
                  <a:gd name="T40" fmla="*/ 1 w 2276"/>
                  <a:gd name="T41" fmla="*/ 1 h 2697"/>
                  <a:gd name="T42" fmla="*/ 1 w 2276"/>
                  <a:gd name="T43" fmla="*/ 1 h 2697"/>
                  <a:gd name="T44" fmla="*/ 1 w 2276"/>
                  <a:gd name="T45" fmla="*/ 1 h 2697"/>
                  <a:gd name="T46" fmla="*/ 1 w 2276"/>
                  <a:gd name="T47" fmla="*/ 1 h 2697"/>
                  <a:gd name="T48" fmla="*/ 1 w 2276"/>
                  <a:gd name="T49" fmla="*/ 1 h 2697"/>
                  <a:gd name="T50" fmla="*/ 1 w 2276"/>
                  <a:gd name="T51" fmla="*/ 1 h 2697"/>
                  <a:gd name="T52" fmla="*/ 1 w 2276"/>
                  <a:gd name="T53" fmla="*/ 1 h 2697"/>
                  <a:gd name="T54" fmla="*/ 1 w 2276"/>
                  <a:gd name="T55" fmla="*/ 1 h 2697"/>
                  <a:gd name="T56" fmla="*/ 1 w 2276"/>
                  <a:gd name="T57" fmla="*/ 1 h 2697"/>
                  <a:gd name="T58" fmla="*/ 1 w 2276"/>
                  <a:gd name="T59" fmla="*/ 1 h 2697"/>
                  <a:gd name="T60" fmla="*/ 1 w 2276"/>
                  <a:gd name="T61" fmla="*/ 1 h 2697"/>
                  <a:gd name="T62" fmla="*/ 1 w 2276"/>
                  <a:gd name="T63" fmla="*/ 1 h 2697"/>
                  <a:gd name="T64" fmla="*/ 1 w 2276"/>
                  <a:gd name="T65" fmla="*/ 1 h 2697"/>
                  <a:gd name="T66" fmla="*/ 1 w 2276"/>
                  <a:gd name="T67" fmla="*/ 1 h 2697"/>
                  <a:gd name="T68" fmla="*/ 1 w 2276"/>
                  <a:gd name="T69" fmla="*/ 1 h 2697"/>
                  <a:gd name="T70" fmla="*/ 1 w 2276"/>
                  <a:gd name="T71" fmla="*/ 1 h 2697"/>
                  <a:gd name="T72" fmla="*/ 1 w 2276"/>
                  <a:gd name="T73" fmla="*/ 1 h 2697"/>
                  <a:gd name="T74" fmla="*/ 1 w 2276"/>
                  <a:gd name="T75" fmla="*/ 1 h 2697"/>
                  <a:gd name="T76" fmla="*/ 1 w 2276"/>
                  <a:gd name="T77" fmla="*/ 1 h 2697"/>
                  <a:gd name="T78" fmla="*/ 1 w 2276"/>
                  <a:gd name="T79" fmla="*/ 1 h 2697"/>
                  <a:gd name="T80" fmla="*/ 1 w 2276"/>
                  <a:gd name="T81" fmla="*/ 1 h 2697"/>
                  <a:gd name="T82" fmla="*/ 1 w 2276"/>
                  <a:gd name="T83" fmla="*/ 1 h 2697"/>
                  <a:gd name="T84" fmla="*/ 1 w 2276"/>
                  <a:gd name="T85" fmla="*/ 1 h 2697"/>
                  <a:gd name="T86" fmla="*/ 1 w 2276"/>
                  <a:gd name="T87" fmla="*/ 1 h 2697"/>
                  <a:gd name="T88" fmla="*/ 1 w 2276"/>
                  <a:gd name="T89" fmla="*/ 1 h 2697"/>
                  <a:gd name="T90" fmla="*/ 1 w 2276"/>
                  <a:gd name="T91" fmla="*/ 1 h 2697"/>
                  <a:gd name="T92" fmla="*/ 1 w 2276"/>
                  <a:gd name="T93" fmla="*/ 1 h 2697"/>
                  <a:gd name="T94" fmla="*/ 1 w 2276"/>
                  <a:gd name="T95" fmla="*/ 1 h 2697"/>
                  <a:gd name="T96" fmla="*/ 1 w 2276"/>
                  <a:gd name="T97" fmla="*/ 1 h 2697"/>
                  <a:gd name="T98" fmla="*/ 1 w 2276"/>
                  <a:gd name="T99" fmla="*/ 1 h 2697"/>
                  <a:gd name="T100" fmla="*/ 1 w 2276"/>
                  <a:gd name="T101" fmla="*/ 1 h 2697"/>
                  <a:gd name="T102" fmla="*/ 1 w 2276"/>
                  <a:gd name="T103" fmla="*/ 1 h 2697"/>
                  <a:gd name="T104" fmla="*/ 1 w 2276"/>
                  <a:gd name="T105" fmla="*/ 1 h 2697"/>
                  <a:gd name="T106" fmla="*/ 1 w 2276"/>
                  <a:gd name="T107" fmla="*/ 1 h 2697"/>
                  <a:gd name="T108" fmla="*/ 1 w 2276"/>
                  <a:gd name="T109" fmla="*/ 1 h 2697"/>
                  <a:gd name="T110" fmla="*/ 1 w 2276"/>
                  <a:gd name="T111" fmla="*/ 1 h 2697"/>
                  <a:gd name="T112" fmla="*/ 1 w 2276"/>
                  <a:gd name="T113" fmla="*/ 1 h 2697"/>
                  <a:gd name="T114" fmla="*/ 1 w 2276"/>
                  <a:gd name="T115" fmla="*/ 1 h 2697"/>
                  <a:gd name="T116" fmla="*/ 1 w 2276"/>
                  <a:gd name="T117" fmla="*/ 1 h 2697"/>
                  <a:gd name="T118" fmla="*/ 1 w 2276"/>
                  <a:gd name="T119" fmla="*/ 1 h 2697"/>
                  <a:gd name="T120" fmla="*/ 1 w 2276"/>
                  <a:gd name="T121" fmla="*/ 1 h 2697"/>
                  <a:gd name="T122" fmla="*/ 1 w 2276"/>
                  <a:gd name="T123" fmla="*/ 1 h 2697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276"/>
                  <a:gd name="T187" fmla="*/ 0 h 2697"/>
                  <a:gd name="T188" fmla="*/ 2276 w 2276"/>
                  <a:gd name="T189" fmla="*/ 2697 h 2697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276" h="2697">
                    <a:moveTo>
                      <a:pt x="116" y="2697"/>
                    </a:moveTo>
                    <a:lnTo>
                      <a:pt x="84" y="2697"/>
                    </a:lnTo>
                    <a:lnTo>
                      <a:pt x="69" y="2686"/>
                    </a:lnTo>
                    <a:lnTo>
                      <a:pt x="90" y="2590"/>
                    </a:lnTo>
                    <a:lnTo>
                      <a:pt x="84" y="2487"/>
                    </a:lnTo>
                    <a:lnTo>
                      <a:pt x="75" y="2476"/>
                    </a:lnTo>
                    <a:lnTo>
                      <a:pt x="75" y="2469"/>
                    </a:lnTo>
                    <a:lnTo>
                      <a:pt x="62" y="2476"/>
                    </a:lnTo>
                    <a:lnTo>
                      <a:pt x="43" y="2482"/>
                    </a:lnTo>
                    <a:lnTo>
                      <a:pt x="30" y="2485"/>
                    </a:lnTo>
                    <a:lnTo>
                      <a:pt x="15" y="2487"/>
                    </a:lnTo>
                    <a:lnTo>
                      <a:pt x="0" y="2489"/>
                    </a:lnTo>
                    <a:lnTo>
                      <a:pt x="36" y="2424"/>
                    </a:lnTo>
                    <a:lnTo>
                      <a:pt x="39" y="2407"/>
                    </a:lnTo>
                    <a:lnTo>
                      <a:pt x="45" y="2390"/>
                    </a:lnTo>
                    <a:lnTo>
                      <a:pt x="49" y="2373"/>
                    </a:lnTo>
                    <a:lnTo>
                      <a:pt x="53" y="2356"/>
                    </a:lnTo>
                    <a:lnTo>
                      <a:pt x="54" y="2337"/>
                    </a:lnTo>
                    <a:lnTo>
                      <a:pt x="56" y="2320"/>
                    </a:lnTo>
                    <a:lnTo>
                      <a:pt x="58" y="2304"/>
                    </a:lnTo>
                    <a:lnTo>
                      <a:pt x="64" y="2287"/>
                    </a:lnTo>
                    <a:lnTo>
                      <a:pt x="54" y="2105"/>
                    </a:lnTo>
                    <a:lnTo>
                      <a:pt x="64" y="2024"/>
                    </a:lnTo>
                    <a:lnTo>
                      <a:pt x="84" y="1962"/>
                    </a:lnTo>
                    <a:lnTo>
                      <a:pt x="90" y="1957"/>
                    </a:lnTo>
                    <a:lnTo>
                      <a:pt x="105" y="1957"/>
                    </a:lnTo>
                    <a:lnTo>
                      <a:pt x="111" y="1983"/>
                    </a:lnTo>
                    <a:lnTo>
                      <a:pt x="118" y="2009"/>
                    </a:lnTo>
                    <a:lnTo>
                      <a:pt x="122" y="2037"/>
                    </a:lnTo>
                    <a:lnTo>
                      <a:pt x="128" y="2065"/>
                    </a:lnTo>
                    <a:lnTo>
                      <a:pt x="130" y="2092"/>
                    </a:lnTo>
                    <a:lnTo>
                      <a:pt x="131" y="2118"/>
                    </a:lnTo>
                    <a:lnTo>
                      <a:pt x="130" y="2146"/>
                    </a:lnTo>
                    <a:lnTo>
                      <a:pt x="128" y="2174"/>
                    </a:lnTo>
                    <a:lnTo>
                      <a:pt x="139" y="2152"/>
                    </a:lnTo>
                    <a:lnTo>
                      <a:pt x="148" y="2131"/>
                    </a:lnTo>
                    <a:lnTo>
                      <a:pt x="150" y="2108"/>
                    </a:lnTo>
                    <a:lnTo>
                      <a:pt x="152" y="2086"/>
                    </a:lnTo>
                    <a:lnTo>
                      <a:pt x="148" y="2062"/>
                    </a:lnTo>
                    <a:lnTo>
                      <a:pt x="145" y="2039"/>
                    </a:lnTo>
                    <a:lnTo>
                      <a:pt x="141" y="2015"/>
                    </a:lnTo>
                    <a:lnTo>
                      <a:pt x="139" y="1992"/>
                    </a:lnTo>
                    <a:lnTo>
                      <a:pt x="133" y="1981"/>
                    </a:lnTo>
                    <a:lnTo>
                      <a:pt x="128" y="1966"/>
                    </a:lnTo>
                    <a:lnTo>
                      <a:pt x="122" y="1949"/>
                    </a:lnTo>
                    <a:lnTo>
                      <a:pt x="122" y="1923"/>
                    </a:lnTo>
                    <a:lnTo>
                      <a:pt x="111" y="1919"/>
                    </a:lnTo>
                    <a:lnTo>
                      <a:pt x="99" y="1874"/>
                    </a:lnTo>
                    <a:lnTo>
                      <a:pt x="69" y="1773"/>
                    </a:lnTo>
                    <a:lnTo>
                      <a:pt x="68" y="1722"/>
                    </a:lnTo>
                    <a:lnTo>
                      <a:pt x="69" y="1660"/>
                    </a:lnTo>
                    <a:lnTo>
                      <a:pt x="79" y="1602"/>
                    </a:lnTo>
                    <a:lnTo>
                      <a:pt x="90" y="1542"/>
                    </a:lnTo>
                    <a:lnTo>
                      <a:pt x="107" y="1486"/>
                    </a:lnTo>
                    <a:lnTo>
                      <a:pt x="124" y="1426"/>
                    </a:lnTo>
                    <a:lnTo>
                      <a:pt x="141" y="1368"/>
                    </a:lnTo>
                    <a:lnTo>
                      <a:pt x="158" y="1309"/>
                    </a:lnTo>
                    <a:lnTo>
                      <a:pt x="175" y="1251"/>
                    </a:lnTo>
                    <a:lnTo>
                      <a:pt x="186" y="1279"/>
                    </a:lnTo>
                    <a:lnTo>
                      <a:pt x="206" y="1343"/>
                    </a:lnTo>
                    <a:lnTo>
                      <a:pt x="220" y="1358"/>
                    </a:lnTo>
                    <a:lnTo>
                      <a:pt x="188" y="1197"/>
                    </a:lnTo>
                    <a:lnTo>
                      <a:pt x="128" y="1051"/>
                    </a:lnTo>
                    <a:lnTo>
                      <a:pt x="128" y="1037"/>
                    </a:lnTo>
                    <a:lnTo>
                      <a:pt x="118" y="1013"/>
                    </a:lnTo>
                    <a:lnTo>
                      <a:pt x="111" y="991"/>
                    </a:lnTo>
                    <a:lnTo>
                      <a:pt x="105" y="968"/>
                    </a:lnTo>
                    <a:lnTo>
                      <a:pt x="99" y="946"/>
                    </a:lnTo>
                    <a:lnTo>
                      <a:pt x="94" y="923"/>
                    </a:lnTo>
                    <a:lnTo>
                      <a:pt x="92" y="901"/>
                    </a:lnTo>
                    <a:lnTo>
                      <a:pt x="90" y="878"/>
                    </a:lnTo>
                    <a:lnTo>
                      <a:pt x="90" y="857"/>
                    </a:lnTo>
                    <a:lnTo>
                      <a:pt x="90" y="837"/>
                    </a:lnTo>
                    <a:lnTo>
                      <a:pt x="88" y="781"/>
                    </a:lnTo>
                    <a:lnTo>
                      <a:pt x="94" y="726"/>
                    </a:lnTo>
                    <a:lnTo>
                      <a:pt x="101" y="672"/>
                    </a:lnTo>
                    <a:lnTo>
                      <a:pt x="115" y="617"/>
                    </a:lnTo>
                    <a:lnTo>
                      <a:pt x="131" y="561"/>
                    </a:lnTo>
                    <a:lnTo>
                      <a:pt x="156" y="505"/>
                    </a:lnTo>
                    <a:lnTo>
                      <a:pt x="188" y="450"/>
                    </a:lnTo>
                    <a:lnTo>
                      <a:pt x="227" y="398"/>
                    </a:lnTo>
                    <a:lnTo>
                      <a:pt x="250" y="379"/>
                    </a:lnTo>
                    <a:lnTo>
                      <a:pt x="251" y="383"/>
                    </a:lnTo>
                    <a:lnTo>
                      <a:pt x="261" y="374"/>
                    </a:lnTo>
                    <a:lnTo>
                      <a:pt x="261" y="415"/>
                    </a:lnTo>
                    <a:lnTo>
                      <a:pt x="276" y="456"/>
                    </a:lnTo>
                    <a:lnTo>
                      <a:pt x="278" y="462"/>
                    </a:lnTo>
                    <a:lnTo>
                      <a:pt x="298" y="469"/>
                    </a:lnTo>
                    <a:lnTo>
                      <a:pt x="298" y="458"/>
                    </a:lnTo>
                    <a:lnTo>
                      <a:pt x="287" y="424"/>
                    </a:lnTo>
                    <a:lnTo>
                      <a:pt x="283" y="394"/>
                    </a:lnTo>
                    <a:lnTo>
                      <a:pt x="281" y="362"/>
                    </a:lnTo>
                    <a:lnTo>
                      <a:pt x="283" y="332"/>
                    </a:lnTo>
                    <a:lnTo>
                      <a:pt x="287" y="300"/>
                    </a:lnTo>
                    <a:lnTo>
                      <a:pt x="295" y="270"/>
                    </a:lnTo>
                    <a:lnTo>
                      <a:pt x="304" y="238"/>
                    </a:lnTo>
                    <a:lnTo>
                      <a:pt x="319" y="208"/>
                    </a:lnTo>
                    <a:lnTo>
                      <a:pt x="336" y="186"/>
                    </a:lnTo>
                    <a:lnTo>
                      <a:pt x="394" y="117"/>
                    </a:lnTo>
                    <a:lnTo>
                      <a:pt x="458" y="100"/>
                    </a:lnTo>
                    <a:lnTo>
                      <a:pt x="469" y="90"/>
                    </a:lnTo>
                    <a:lnTo>
                      <a:pt x="514" y="77"/>
                    </a:lnTo>
                    <a:lnTo>
                      <a:pt x="561" y="72"/>
                    </a:lnTo>
                    <a:lnTo>
                      <a:pt x="608" y="70"/>
                    </a:lnTo>
                    <a:lnTo>
                      <a:pt x="657" y="75"/>
                    </a:lnTo>
                    <a:lnTo>
                      <a:pt x="702" y="83"/>
                    </a:lnTo>
                    <a:lnTo>
                      <a:pt x="751" y="100"/>
                    </a:lnTo>
                    <a:lnTo>
                      <a:pt x="797" y="120"/>
                    </a:lnTo>
                    <a:lnTo>
                      <a:pt x="846" y="152"/>
                    </a:lnTo>
                    <a:lnTo>
                      <a:pt x="859" y="154"/>
                    </a:lnTo>
                    <a:lnTo>
                      <a:pt x="863" y="137"/>
                    </a:lnTo>
                    <a:lnTo>
                      <a:pt x="852" y="126"/>
                    </a:lnTo>
                    <a:lnTo>
                      <a:pt x="863" y="107"/>
                    </a:lnTo>
                    <a:lnTo>
                      <a:pt x="886" y="94"/>
                    </a:lnTo>
                    <a:lnTo>
                      <a:pt x="944" y="55"/>
                    </a:lnTo>
                    <a:lnTo>
                      <a:pt x="1004" y="28"/>
                    </a:lnTo>
                    <a:lnTo>
                      <a:pt x="1062" y="10"/>
                    </a:lnTo>
                    <a:lnTo>
                      <a:pt x="1122" y="2"/>
                    </a:lnTo>
                    <a:lnTo>
                      <a:pt x="1180" y="0"/>
                    </a:lnTo>
                    <a:lnTo>
                      <a:pt x="1240" y="12"/>
                    </a:lnTo>
                    <a:lnTo>
                      <a:pt x="1300" y="28"/>
                    </a:lnTo>
                    <a:lnTo>
                      <a:pt x="1360" y="57"/>
                    </a:lnTo>
                    <a:lnTo>
                      <a:pt x="1407" y="94"/>
                    </a:lnTo>
                    <a:lnTo>
                      <a:pt x="1433" y="128"/>
                    </a:lnTo>
                    <a:lnTo>
                      <a:pt x="1445" y="148"/>
                    </a:lnTo>
                    <a:lnTo>
                      <a:pt x="1456" y="169"/>
                    </a:lnTo>
                    <a:lnTo>
                      <a:pt x="1462" y="190"/>
                    </a:lnTo>
                    <a:lnTo>
                      <a:pt x="1467" y="212"/>
                    </a:lnTo>
                    <a:lnTo>
                      <a:pt x="1469" y="233"/>
                    </a:lnTo>
                    <a:lnTo>
                      <a:pt x="1473" y="254"/>
                    </a:lnTo>
                    <a:lnTo>
                      <a:pt x="1477" y="274"/>
                    </a:lnTo>
                    <a:lnTo>
                      <a:pt x="1482" y="297"/>
                    </a:lnTo>
                    <a:lnTo>
                      <a:pt x="1497" y="276"/>
                    </a:lnTo>
                    <a:lnTo>
                      <a:pt x="1492" y="233"/>
                    </a:lnTo>
                    <a:lnTo>
                      <a:pt x="1518" y="235"/>
                    </a:lnTo>
                    <a:lnTo>
                      <a:pt x="1546" y="244"/>
                    </a:lnTo>
                    <a:lnTo>
                      <a:pt x="1570" y="257"/>
                    </a:lnTo>
                    <a:lnTo>
                      <a:pt x="1597" y="276"/>
                    </a:lnTo>
                    <a:lnTo>
                      <a:pt x="1619" y="297"/>
                    </a:lnTo>
                    <a:lnTo>
                      <a:pt x="1642" y="321"/>
                    </a:lnTo>
                    <a:lnTo>
                      <a:pt x="1662" y="345"/>
                    </a:lnTo>
                    <a:lnTo>
                      <a:pt x="1683" y="374"/>
                    </a:lnTo>
                    <a:lnTo>
                      <a:pt x="1743" y="495"/>
                    </a:lnTo>
                    <a:lnTo>
                      <a:pt x="1756" y="542"/>
                    </a:lnTo>
                    <a:lnTo>
                      <a:pt x="1765" y="593"/>
                    </a:lnTo>
                    <a:lnTo>
                      <a:pt x="1769" y="640"/>
                    </a:lnTo>
                    <a:lnTo>
                      <a:pt x="1771" y="691"/>
                    </a:lnTo>
                    <a:lnTo>
                      <a:pt x="1769" y="737"/>
                    </a:lnTo>
                    <a:lnTo>
                      <a:pt x="1769" y="786"/>
                    </a:lnTo>
                    <a:lnTo>
                      <a:pt x="1771" y="835"/>
                    </a:lnTo>
                    <a:lnTo>
                      <a:pt x="1780" y="884"/>
                    </a:lnTo>
                    <a:lnTo>
                      <a:pt x="1784" y="899"/>
                    </a:lnTo>
                    <a:lnTo>
                      <a:pt x="1790" y="901"/>
                    </a:lnTo>
                    <a:lnTo>
                      <a:pt x="1792" y="809"/>
                    </a:lnTo>
                    <a:lnTo>
                      <a:pt x="1912" y="968"/>
                    </a:lnTo>
                    <a:lnTo>
                      <a:pt x="1972" y="1051"/>
                    </a:lnTo>
                    <a:lnTo>
                      <a:pt x="2015" y="1152"/>
                    </a:lnTo>
                    <a:lnTo>
                      <a:pt x="2026" y="1259"/>
                    </a:lnTo>
                    <a:lnTo>
                      <a:pt x="2026" y="1336"/>
                    </a:lnTo>
                    <a:lnTo>
                      <a:pt x="2021" y="1338"/>
                    </a:lnTo>
                    <a:lnTo>
                      <a:pt x="2013" y="1463"/>
                    </a:lnTo>
                    <a:lnTo>
                      <a:pt x="2013" y="1497"/>
                    </a:lnTo>
                    <a:lnTo>
                      <a:pt x="2019" y="1497"/>
                    </a:lnTo>
                    <a:lnTo>
                      <a:pt x="2053" y="1326"/>
                    </a:lnTo>
                    <a:lnTo>
                      <a:pt x="2096" y="1360"/>
                    </a:lnTo>
                    <a:lnTo>
                      <a:pt x="2114" y="1396"/>
                    </a:lnTo>
                    <a:lnTo>
                      <a:pt x="2120" y="1413"/>
                    </a:lnTo>
                    <a:lnTo>
                      <a:pt x="2137" y="1503"/>
                    </a:lnTo>
                    <a:lnTo>
                      <a:pt x="2131" y="1595"/>
                    </a:lnTo>
                    <a:lnTo>
                      <a:pt x="2109" y="1686"/>
                    </a:lnTo>
                    <a:lnTo>
                      <a:pt x="2081" y="1780"/>
                    </a:lnTo>
                    <a:lnTo>
                      <a:pt x="2049" y="1870"/>
                    </a:lnTo>
                    <a:lnTo>
                      <a:pt x="2026" y="1962"/>
                    </a:lnTo>
                    <a:lnTo>
                      <a:pt x="2021" y="2054"/>
                    </a:lnTo>
                    <a:lnTo>
                      <a:pt x="2041" y="2148"/>
                    </a:lnTo>
                    <a:lnTo>
                      <a:pt x="2056" y="2178"/>
                    </a:lnTo>
                    <a:lnTo>
                      <a:pt x="2058" y="2183"/>
                    </a:lnTo>
                    <a:lnTo>
                      <a:pt x="2064" y="2180"/>
                    </a:lnTo>
                    <a:lnTo>
                      <a:pt x="2064" y="2174"/>
                    </a:lnTo>
                    <a:lnTo>
                      <a:pt x="2058" y="2152"/>
                    </a:lnTo>
                    <a:lnTo>
                      <a:pt x="2051" y="2123"/>
                    </a:lnTo>
                    <a:lnTo>
                      <a:pt x="2047" y="2095"/>
                    </a:lnTo>
                    <a:lnTo>
                      <a:pt x="2045" y="2067"/>
                    </a:lnTo>
                    <a:lnTo>
                      <a:pt x="2045" y="2041"/>
                    </a:lnTo>
                    <a:lnTo>
                      <a:pt x="2045" y="2013"/>
                    </a:lnTo>
                    <a:lnTo>
                      <a:pt x="2047" y="1985"/>
                    </a:lnTo>
                    <a:lnTo>
                      <a:pt x="2049" y="1957"/>
                    </a:lnTo>
                    <a:lnTo>
                      <a:pt x="2053" y="1930"/>
                    </a:lnTo>
                    <a:lnTo>
                      <a:pt x="2069" y="1977"/>
                    </a:lnTo>
                    <a:lnTo>
                      <a:pt x="2075" y="1998"/>
                    </a:lnTo>
                    <a:lnTo>
                      <a:pt x="2126" y="2178"/>
                    </a:lnTo>
                    <a:lnTo>
                      <a:pt x="2128" y="2197"/>
                    </a:lnTo>
                    <a:lnTo>
                      <a:pt x="2137" y="2212"/>
                    </a:lnTo>
                    <a:lnTo>
                      <a:pt x="2148" y="2238"/>
                    </a:lnTo>
                    <a:lnTo>
                      <a:pt x="2152" y="2255"/>
                    </a:lnTo>
                    <a:lnTo>
                      <a:pt x="2171" y="2292"/>
                    </a:lnTo>
                    <a:lnTo>
                      <a:pt x="2203" y="2343"/>
                    </a:lnTo>
                    <a:lnTo>
                      <a:pt x="2276" y="2424"/>
                    </a:lnTo>
                    <a:lnTo>
                      <a:pt x="2212" y="2446"/>
                    </a:lnTo>
                    <a:lnTo>
                      <a:pt x="2186" y="2444"/>
                    </a:lnTo>
                    <a:lnTo>
                      <a:pt x="2154" y="2463"/>
                    </a:lnTo>
                    <a:lnTo>
                      <a:pt x="2135" y="2474"/>
                    </a:lnTo>
                    <a:lnTo>
                      <a:pt x="2122" y="2489"/>
                    </a:lnTo>
                    <a:lnTo>
                      <a:pt x="2111" y="2506"/>
                    </a:lnTo>
                    <a:lnTo>
                      <a:pt x="2103" y="2525"/>
                    </a:lnTo>
                    <a:lnTo>
                      <a:pt x="2096" y="2542"/>
                    </a:lnTo>
                    <a:lnTo>
                      <a:pt x="2090" y="2562"/>
                    </a:lnTo>
                    <a:lnTo>
                      <a:pt x="2086" y="2579"/>
                    </a:lnTo>
                    <a:lnTo>
                      <a:pt x="2083" y="2600"/>
                    </a:lnTo>
                    <a:lnTo>
                      <a:pt x="2062" y="2594"/>
                    </a:lnTo>
                    <a:lnTo>
                      <a:pt x="2045" y="2589"/>
                    </a:lnTo>
                    <a:lnTo>
                      <a:pt x="2028" y="2583"/>
                    </a:lnTo>
                    <a:lnTo>
                      <a:pt x="2013" y="2579"/>
                    </a:lnTo>
                    <a:lnTo>
                      <a:pt x="1996" y="2575"/>
                    </a:lnTo>
                    <a:lnTo>
                      <a:pt x="1979" y="2575"/>
                    </a:lnTo>
                    <a:lnTo>
                      <a:pt x="1964" y="2575"/>
                    </a:lnTo>
                    <a:lnTo>
                      <a:pt x="1949" y="2579"/>
                    </a:lnTo>
                    <a:lnTo>
                      <a:pt x="1925" y="2583"/>
                    </a:lnTo>
                    <a:lnTo>
                      <a:pt x="1927" y="2557"/>
                    </a:lnTo>
                    <a:lnTo>
                      <a:pt x="1927" y="2532"/>
                    </a:lnTo>
                    <a:lnTo>
                      <a:pt x="1925" y="2510"/>
                    </a:lnTo>
                    <a:lnTo>
                      <a:pt x="1925" y="2487"/>
                    </a:lnTo>
                    <a:lnTo>
                      <a:pt x="1919" y="2463"/>
                    </a:lnTo>
                    <a:lnTo>
                      <a:pt x="1916" y="2440"/>
                    </a:lnTo>
                    <a:lnTo>
                      <a:pt x="1910" y="2418"/>
                    </a:lnTo>
                    <a:lnTo>
                      <a:pt x="1904" y="2397"/>
                    </a:lnTo>
                    <a:lnTo>
                      <a:pt x="1895" y="2375"/>
                    </a:lnTo>
                    <a:lnTo>
                      <a:pt x="1887" y="2352"/>
                    </a:lnTo>
                    <a:lnTo>
                      <a:pt x="1876" y="2330"/>
                    </a:lnTo>
                    <a:lnTo>
                      <a:pt x="1865" y="2309"/>
                    </a:lnTo>
                    <a:lnTo>
                      <a:pt x="1848" y="2287"/>
                    </a:lnTo>
                    <a:lnTo>
                      <a:pt x="1831" y="2266"/>
                    </a:lnTo>
                    <a:lnTo>
                      <a:pt x="1812" y="2245"/>
                    </a:lnTo>
                    <a:lnTo>
                      <a:pt x="1792" y="2228"/>
                    </a:lnTo>
                    <a:lnTo>
                      <a:pt x="1777" y="2215"/>
                    </a:lnTo>
                    <a:lnTo>
                      <a:pt x="1764" y="2204"/>
                    </a:lnTo>
                    <a:lnTo>
                      <a:pt x="1749" y="2195"/>
                    </a:lnTo>
                    <a:lnTo>
                      <a:pt x="1737" y="2187"/>
                    </a:lnTo>
                    <a:lnTo>
                      <a:pt x="1724" y="2178"/>
                    </a:lnTo>
                    <a:lnTo>
                      <a:pt x="1713" y="2172"/>
                    </a:lnTo>
                    <a:lnTo>
                      <a:pt x="1700" y="2167"/>
                    </a:lnTo>
                    <a:lnTo>
                      <a:pt x="1689" y="2163"/>
                    </a:lnTo>
                    <a:lnTo>
                      <a:pt x="1599" y="2146"/>
                    </a:lnTo>
                    <a:lnTo>
                      <a:pt x="1561" y="2116"/>
                    </a:lnTo>
                    <a:lnTo>
                      <a:pt x="1550" y="2105"/>
                    </a:lnTo>
                    <a:lnTo>
                      <a:pt x="1538" y="2095"/>
                    </a:lnTo>
                    <a:lnTo>
                      <a:pt x="1527" y="2084"/>
                    </a:lnTo>
                    <a:lnTo>
                      <a:pt x="1516" y="2077"/>
                    </a:lnTo>
                    <a:lnTo>
                      <a:pt x="1503" y="2065"/>
                    </a:lnTo>
                    <a:lnTo>
                      <a:pt x="1492" y="2058"/>
                    </a:lnTo>
                    <a:lnTo>
                      <a:pt x="1478" y="2052"/>
                    </a:lnTo>
                    <a:lnTo>
                      <a:pt x="1467" y="2047"/>
                    </a:lnTo>
                    <a:lnTo>
                      <a:pt x="1405" y="2035"/>
                    </a:lnTo>
                    <a:lnTo>
                      <a:pt x="1402" y="2030"/>
                    </a:lnTo>
                    <a:lnTo>
                      <a:pt x="1373" y="2028"/>
                    </a:lnTo>
                    <a:lnTo>
                      <a:pt x="1347" y="2024"/>
                    </a:lnTo>
                    <a:lnTo>
                      <a:pt x="1321" y="2017"/>
                    </a:lnTo>
                    <a:lnTo>
                      <a:pt x="1295" y="2009"/>
                    </a:lnTo>
                    <a:lnTo>
                      <a:pt x="1266" y="1998"/>
                    </a:lnTo>
                    <a:lnTo>
                      <a:pt x="1240" y="1987"/>
                    </a:lnTo>
                    <a:lnTo>
                      <a:pt x="1214" y="1970"/>
                    </a:lnTo>
                    <a:lnTo>
                      <a:pt x="1190" y="1955"/>
                    </a:lnTo>
                    <a:lnTo>
                      <a:pt x="1180" y="1942"/>
                    </a:lnTo>
                    <a:lnTo>
                      <a:pt x="1173" y="1930"/>
                    </a:lnTo>
                    <a:lnTo>
                      <a:pt x="1163" y="1919"/>
                    </a:lnTo>
                    <a:lnTo>
                      <a:pt x="1158" y="1910"/>
                    </a:lnTo>
                    <a:lnTo>
                      <a:pt x="1152" y="1898"/>
                    </a:lnTo>
                    <a:lnTo>
                      <a:pt x="1146" y="1887"/>
                    </a:lnTo>
                    <a:lnTo>
                      <a:pt x="1141" y="1878"/>
                    </a:lnTo>
                    <a:lnTo>
                      <a:pt x="1141" y="1868"/>
                    </a:lnTo>
                    <a:lnTo>
                      <a:pt x="1101" y="1741"/>
                    </a:lnTo>
                    <a:lnTo>
                      <a:pt x="1092" y="1696"/>
                    </a:lnTo>
                    <a:lnTo>
                      <a:pt x="1083" y="1578"/>
                    </a:lnTo>
                    <a:lnTo>
                      <a:pt x="1118" y="1568"/>
                    </a:lnTo>
                    <a:lnTo>
                      <a:pt x="1154" y="1561"/>
                    </a:lnTo>
                    <a:lnTo>
                      <a:pt x="1190" y="1550"/>
                    </a:lnTo>
                    <a:lnTo>
                      <a:pt x="1225" y="1538"/>
                    </a:lnTo>
                    <a:lnTo>
                      <a:pt x="1259" y="1521"/>
                    </a:lnTo>
                    <a:lnTo>
                      <a:pt x="1295" y="1506"/>
                    </a:lnTo>
                    <a:lnTo>
                      <a:pt x="1330" y="1488"/>
                    </a:lnTo>
                    <a:lnTo>
                      <a:pt x="1366" y="1471"/>
                    </a:lnTo>
                    <a:lnTo>
                      <a:pt x="1456" y="1407"/>
                    </a:lnTo>
                    <a:lnTo>
                      <a:pt x="1488" y="1386"/>
                    </a:lnTo>
                    <a:lnTo>
                      <a:pt x="1552" y="1332"/>
                    </a:lnTo>
                    <a:lnTo>
                      <a:pt x="1572" y="1317"/>
                    </a:lnTo>
                    <a:lnTo>
                      <a:pt x="1585" y="1330"/>
                    </a:lnTo>
                    <a:lnTo>
                      <a:pt x="1599" y="1345"/>
                    </a:lnTo>
                    <a:lnTo>
                      <a:pt x="1612" y="1358"/>
                    </a:lnTo>
                    <a:lnTo>
                      <a:pt x="1627" y="1371"/>
                    </a:lnTo>
                    <a:lnTo>
                      <a:pt x="1640" y="1381"/>
                    </a:lnTo>
                    <a:lnTo>
                      <a:pt x="1655" y="1388"/>
                    </a:lnTo>
                    <a:lnTo>
                      <a:pt x="1668" y="1392"/>
                    </a:lnTo>
                    <a:lnTo>
                      <a:pt x="1685" y="1396"/>
                    </a:lnTo>
                    <a:lnTo>
                      <a:pt x="1694" y="1390"/>
                    </a:lnTo>
                    <a:lnTo>
                      <a:pt x="1679" y="1379"/>
                    </a:lnTo>
                    <a:lnTo>
                      <a:pt x="1664" y="1369"/>
                    </a:lnTo>
                    <a:lnTo>
                      <a:pt x="1649" y="1360"/>
                    </a:lnTo>
                    <a:lnTo>
                      <a:pt x="1634" y="1351"/>
                    </a:lnTo>
                    <a:lnTo>
                      <a:pt x="1619" y="1339"/>
                    </a:lnTo>
                    <a:lnTo>
                      <a:pt x="1606" y="1328"/>
                    </a:lnTo>
                    <a:lnTo>
                      <a:pt x="1593" y="1313"/>
                    </a:lnTo>
                    <a:lnTo>
                      <a:pt x="1582" y="1300"/>
                    </a:lnTo>
                    <a:lnTo>
                      <a:pt x="1576" y="1285"/>
                    </a:lnTo>
                    <a:lnTo>
                      <a:pt x="1561" y="1272"/>
                    </a:lnTo>
                    <a:lnTo>
                      <a:pt x="1546" y="1229"/>
                    </a:lnTo>
                    <a:lnTo>
                      <a:pt x="1544" y="1210"/>
                    </a:lnTo>
                    <a:lnTo>
                      <a:pt x="1533" y="1178"/>
                    </a:lnTo>
                    <a:lnTo>
                      <a:pt x="1527" y="1146"/>
                    </a:lnTo>
                    <a:lnTo>
                      <a:pt x="1522" y="1114"/>
                    </a:lnTo>
                    <a:lnTo>
                      <a:pt x="1522" y="1084"/>
                    </a:lnTo>
                    <a:lnTo>
                      <a:pt x="1520" y="1053"/>
                    </a:lnTo>
                    <a:lnTo>
                      <a:pt x="1523" y="1021"/>
                    </a:lnTo>
                    <a:lnTo>
                      <a:pt x="1525" y="989"/>
                    </a:lnTo>
                    <a:lnTo>
                      <a:pt x="1531" y="959"/>
                    </a:lnTo>
                    <a:lnTo>
                      <a:pt x="1544" y="932"/>
                    </a:lnTo>
                    <a:lnTo>
                      <a:pt x="1578" y="931"/>
                    </a:lnTo>
                    <a:lnTo>
                      <a:pt x="1615" y="904"/>
                    </a:lnTo>
                    <a:lnTo>
                      <a:pt x="1630" y="878"/>
                    </a:lnTo>
                    <a:lnTo>
                      <a:pt x="1584" y="901"/>
                    </a:lnTo>
                    <a:lnTo>
                      <a:pt x="1544" y="906"/>
                    </a:lnTo>
                    <a:lnTo>
                      <a:pt x="1525" y="906"/>
                    </a:lnTo>
                    <a:lnTo>
                      <a:pt x="1405" y="880"/>
                    </a:lnTo>
                    <a:lnTo>
                      <a:pt x="1388" y="869"/>
                    </a:lnTo>
                    <a:lnTo>
                      <a:pt x="1373" y="857"/>
                    </a:lnTo>
                    <a:lnTo>
                      <a:pt x="1358" y="846"/>
                    </a:lnTo>
                    <a:lnTo>
                      <a:pt x="1345" y="835"/>
                    </a:lnTo>
                    <a:lnTo>
                      <a:pt x="1328" y="822"/>
                    </a:lnTo>
                    <a:lnTo>
                      <a:pt x="1315" y="809"/>
                    </a:lnTo>
                    <a:lnTo>
                      <a:pt x="1302" y="794"/>
                    </a:lnTo>
                    <a:lnTo>
                      <a:pt x="1291" y="779"/>
                    </a:lnTo>
                    <a:lnTo>
                      <a:pt x="1296" y="762"/>
                    </a:lnTo>
                    <a:lnTo>
                      <a:pt x="1304" y="745"/>
                    </a:lnTo>
                    <a:lnTo>
                      <a:pt x="1308" y="730"/>
                    </a:lnTo>
                    <a:lnTo>
                      <a:pt x="1313" y="717"/>
                    </a:lnTo>
                    <a:lnTo>
                      <a:pt x="1315" y="702"/>
                    </a:lnTo>
                    <a:lnTo>
                      <a:pt x="1321" y="689"/>
                    </a:lnTo>
                    <a:lnTo>
                      <a:pt x="1323" y="674"/>
                    </a:lnTo>
                    <a:lnTo>
                      <a:pt x="1328" y="661"/>
                    </a:lnTo>
                    <a:lnTo>
                      <a:pt x="1274" y="756"/>
                    </a:lnTo>
                    <a:lnTo>
                      <a:pt x="1246" y="713"/>
                    </a:lnTo>
                    <a:lnTo>
                      <a:pt x="1242" y="707"/>
                    </a:lnTo>
                    <a:lnTo>
                      <a:pt x="1268" y="608"/>
                    </a:lnTo>
                    <a:lnTo>
                      <a:pt x="1263" y="606"/>
                    </a:lnTo>
                    <a:lnTo>
                      <a:pt x="1231" y="672"/>
                    </a:lnTo>
                    <a:lnTo>
                      <a:pt x="1216" y="659"/>
                    </a:lnTo>
                    <a:lnTo>
                      <a:pt x="1199" y="623"/>
                    </a:lnTo>
                    <a:lnTo>
                      <a:pt x="1195" y="602"/>
                    </a:lnTo>
                    <a:lnTo>
                      <a:pt x="1178" y="563"/>
                    </a:lnTo>
                    <a:lnTo>
                      <a:pt x="1176" y="537"/>
                    </a:lnTo>
                    <a:lnTo>
                      <a:pt x="1205" y="525"/>
                    </a:lnTo>
                    <a:lnTo>
                      <a:pt x="1251" y="475"/>
                    </a:lnTo>
                    <a:lnTo>
                      <a:pt x="1190" y="510"/>
                    </a:lnTo>
                    <a:lnTo>
                      <a:pt x="1175" y="514"/>
                    </a:lnTo>
                    <a:lnTo>
                      <a:pt x="1161" y="518"/>
                    </a:lnTo>
                    <a:lnTo>
                      <a:pt x="1146" y="522"/>
                    </a:lnTo>
                    <a:lnTo>
                      <a:pt x="1135" y="527"/>
                    </a:lnTo>
                    <a:lnTo>
                      <a:pt x="1122" y="529"/>
                    </a:lnTo>
                    <a:lnTo>
                      <a:pt x="1109" y="531"/>
                    </a:lnTo>
                    <a:lnTo>
                      <a:pt x="1096" y="531"/>
                    </a:lnTo>
                    <a:lnTo>
                      <a:pt x="1083" y="533"/>
                    </a:lnTo>
                    <a:lnTo>
                      <a:pt x="1103" y="501"/>
                    </a:lnTo>
                    <a:lnTo>
                      <a:pt x="1109" y="475"/>
                    </a:lnTo>
                    <a:lnTo>
                      <a:pt x="1062" y="516"/>
                    </a:lnTo>
                    <a:lnTo>
                      <a:pt x="1049" y="525"/>
                    </a:lnTo>
                    <a:lnTo>
                      <a:pt x="1023" y="537"/>
                    </a:lnTo>
                    <a:lnTo>
                      <a:pt x="998" y="542"/>
                    </a:lnTo>
                    <a:lnTo>
                      <a:pt x="981" y="544"/>
                    </a:lnTo>
                    <a:lnTo>
                      <a:pt x="964" y="546"/>
                    </a:lnTo>
                    <a:lnTo>
                      <a:pt x="947" y="544"/>
                    </a:lnTo>
                    <a:lnTo>
                      <a:pt x="932" y="544"/>
                    </a:lnTo>
                    <a:lnTo>
                      <a:pt x="916" y="540"/>
                    </a:lnTo>
                    <a:lnTo>
                      <a:pt x="899" y="537"/>
                    </a:lnTo>
                    <a:lnTo>
                      <a:pt x="884" y="531"/>
                    </a:lnTo>
                    <a:lnTo>
                      <a:pt x="869" y="527"/>
                    </a:lnTo>
                    <a:lnTo>
                      <a:pt x="863" y="490"/>
                    </a:lnTo>
                    <a:lnTo>
                      <a:pt x="854" y="488"/>
                    </a:lnTo>
                    <a:lnTo>
                      <a:pt x="782" y="683"/>
                    </a:lnTo>
                    <a:lnTo>
                      <a:pt x="758" y="719"/>
                    </a:lnTo>
                    <a:lnTo>
                      <a:pt x="709" y="771"/>
                    </a:lnTo>
                    <a:lnTo>
                      <a:pt x="681" y="739"/>
                    </a:lnTo>
                    <a:lnTo>
                      <a:pt x="660" y="713"/>
                    </a:lnTo>
                    <a:lnTo>
                      <a:pt x="651" y="698"/>
                    </a:lnTo>
                    <a:lnTo>
                      <a:pt x="638" y="691"/>
                    </a:lnTo>
                    <a:lnTo>
                      <a:pt x="644" y="698"/>
                    </a:lnTo>
                    <a:lnTo>
                      <a:pt x="649" y="722"/>
                    </a:lnTo>
                    <a:lnTo>
                      <a:pt x="660" y="745"/>
                    </a:lnTo>
                    <a:lnTo>
                      <a:pt x="672" y="762"/>
                    </a:lnTo>
                    <a:lnTo>
                      <a:pt x="683" y="779"/>
                    </a:lnTo>
                    <a:lnTo>
                      <a:pt x="689" y="788"/>
                    </a:lnTo>
                    <a:lnTo>
                      <a:pt x="651" y="837"/>
                    </a:lnTo>
                    <a:lnTo>
                      <a:pt x="582" y="767"/>
                    </a:lnTo>
                    <a:lnTo>
                      <a:pt x="565" y="736"/>
                    </a:lnTo>
                    <a:lnTo>
                      <a:pt x="554" y="713"/>
                    </a:lnTo>
                    <a:lnTo>
                      <a:pt x="548" y="707"/>
                    </a:lnTo>
                    <a:lnTo>
                      <a:pt x="544" y="719"/>
                    </a:lnTo>
                    <a:lnTo>
                      <a:pt x="548" y="734"/>
                    </a:lnTo>
                    <a:lnTo>
                      <a:pt x="550" y="739"/>
                    </a:lnTo>
                    <a:lnTo>
                      <a:pt x="555" y="756"/>
                    </a:lnTo>
                    <a:lnTo>
                      <a:pt x="619" y="835"/>
                    </a:lnTo>
                    <a:lnTo>
                      <a:pt x="629" y="842"/>
                    </a:lnTo>
                    <a:lnTo>
                      <a:pt x="593" y="878"/>
                    </a:lnTo>
                    <a:lnTo>
                      <a:pt x="587" y="884"/>
                    </a:lnTo>
                    <a:lnTo>
                      <a:pt x="576" y="880"/>
                    </a:lnTo>
                    <a:lnTo>
                      <a:pt x="565" y="874"/>
                    </a:lnTo>
                    <a:lnTo>
                      <a:pt x="555" y="867"/>
                    </a:lnTo>
                    <a:lnTo>
                      <a:pt x="546" y="861"/>
                    </a:lnTo>
                    <a:lnTo>
                      <a:pt x="535" y="852"/>
                    </a:lnTo>
                    <a:lnTo>
                      <a:pt x="527" y="842"/>
                    </a:lnTo>
                    <a:lnTo>
                      <a:pt x="518" y="831"/>
                    </a:lnTo>
                    <a:lnTo>
                      <a:pt x="510" y="824"/>
                    </a:lnTo>
                    <a:lnTo>
                      <a:pt x="501" y="805"/>
                    </a:lnTo>
                    <a:lnTo>
                      <a:pt x="495" y="805"/>
                    </a:lnTo>
                    <a:lnTo>
                      <a:pt x="495" y="820"/>
                    </a:lnTo>
                    <a:lnTo>
                      <a:pt x="501" y="826"/>
                    </a:lnTo>
                    <a:lnTo>
                      <a:pt x="512" y="841"/>
                    </a:lnTo>
                    <a:lnTo>
                      <a:pt x="548" y="878"/>
                    </a:lnTo>
                    <a:lnTo>
                      <a:pt x="563" y="901"/>
                    </a:lnTo>
                    <a:lnTo>
                      <a:pt x="550" y="906"/>
                    </a:lnTo>
                    <a:lnTo>
                      <a:pt x="533" y="921"/>
                    </a:lnTo>
                    <a:lnTo>
                      <a:pt x="475" y="949"/>
                    </a:lnTo>
                    <a:lnTo>
                      <a:pt x="441" y="962"/>
                    </a:lnTo>
                    <a:lnTo>
                      <a:pt x="435" y="964"/>
                    </a:lnTo>
                    <a:lnTo>
                      <a:pt x="430" y="981"/>
                    </a:lnTo>
                    <a:lnTo>
                      <a:pt x="492" y="968"/>
                    </a:lnTo>
                    <a:lnTo>
                      <a:pt x="512" y="964"/>
                    </a:lnTo>
                    <a:lnTo>
                      <a:pt x="512" y="974"/>
                    </a:lnTo>
                    <a:lnTo>
                      <a:pt x="518" y="987"/>
                    </a:lnTo>
                    <a:lnTo>
                      <a:pt x="523" y="1009"/>
                    </a:lnTo>
                    <a:lnTo>
                      <a:pt x="531" y="1032"/>
                    </a:lnTo>
                    <a:lnTo>
                      <a:pt x="535" y="1054"/>
                    </a:lnTo>
                    <a:lnTo>
                      <a:pt x="539" y="1079"/>
                    </a:lnTo>
                    <a:lnTo>
                      <a:pt x="539" y="1101"/>
                    </a:lnTo>
                    <a:lnTo>
                      <a:pt x="540" y="1124"/>
                    </a:lnTo>
                    <a:lnTo>
                      <a:pt x="540" y="1148"/>
                    </a:lnTo>
                    <a:lnTo>
                      <a:pt x="544" y="1173"/>
                    </a:lnTo>
                    <a:lnTo>
                      <a:pt x="539" y="1218"/>
                    </a:lnTo>
                    <a:lnTo>
                      <a:pt x="533" y="1266"/>
                    </a:lnTo>
                    <a:lnTo>
                      <a:pt x="527" y="1317"/>
                    </a:lnTo>
                    <a:lnTo>
                      <a:pt x="518" y="1368"/>
                    </a:lnTo>
                    <a:lnTo>
                      <a:pt x="499" y="1414"/>
                    </a:lnTo>
                    <a:lnTo>
                      <a:pt x="473" y="1461"/>
                    </a:lnTo>
                    <a:lnTo>
                      <a:pt x="437" y="1506"/>
                    </a:lnTo>
                    <a:lnTo>
                      <a:pt x="390" y="1546"/>
                    </a:lnTo>
                    <a:lnTo>
                      <a:pt x="394" y="1555"/>
                    </a:lnTo>
                    <a:lnTo>
                      <a:pt x="430" y="1546"/>
                    </a:lnTo>
                    <a:lnTo>
                      <a:pt x="452" y="1529"/>
                    </a:lnTo>
                    <a:lnTo>
                      <a:pt x="458" y="1523"/>
                    </a:lnTo>
                    <a:lnTo>
                      <a:pt x="490" y="1482"/>
                    </a:lnTo>
                    <a:lnTo>
                      <a:pt x="533" y="1501"/>
                    </a:lnTo>
                    <a:lnTo>
                      <a:pt x="578" y="1521"/>
                    </a:lnTo>
                    <a:lnTo>
                      <a:pt x="623" y="1538"/>
                    </a:lnTo>
                    <a:lnTo>
                      <a:pt x="668" y="1555"/>
                    </a:lnTo>
                    <a:lnTo>
                      <a:pt x="711" y="1566"/>
                    </a:lnTo>
                    <a:lnTo>
                      <a:pt x="756" y="1578"/>
                    </a:lnTo>
                    <a:lnTo>
                      <a:pt x="801" y="1587"/>
                    </a:lnTo>
                    <a:lnTo>
                      <a:pt x="846" y="1595"/>
                    </a:lnTo>
                    <a:lnTo>
                      <a:pt x="959" y="1593"/>
                    </a:lnTo>
                    <a:lnTo>
                      <a:pt x="970" y="1602"/>
                    </a:lnTo>
                    <a:lnTo>
                      <a:pt x="970" y="1651"/>
                    </a:lnTo>
                    <a:lnTo>
                      <a:pt x="970" y="1701"/>
                    </a:lnTo>
                    <a:lnTo>
                      <a:pt x="968" y="1752"/>
                    </a:lnTo>
                    <a:lnTo>
                      <a:pt x="963" y="1803"/>
                    </a:lnTo>
                    <a:lnTo>
                      <a:pt x="949" y="1852"/>
                    </a:lnTo>
                    <a:lnTo>
                      <a:pt x="931" y="1902"/>
                    </a:lnTo>
                    <a:lnTo>
                      <a:pt x="902" y="1953"/>
                    </a:lnTo>
                    <a:lnTo>
                      <a:pt x="867" y="2003"/>
                    </a:lnTo>
                    <a:lnTo>
                      <a:pt x="854" y="2018"/>
                    </a:lnTo>
                    <a:lnTo>
                      <a:pt x="796" y="2035"/>
                    </a:lnTo>
                    <a:lnTo>
                      <a:pt x="794" y="2030"/>
                    </a:lnTo>
                    <a:lnTo>
                      <a:pt x="782" y="2041"/>
                    </a:lnTo>
                    <a:lnTo>
                      <a:pt x="766" y="2045"/>
                    </a:lnTo>
                    <a:lnTo>
                      <a:pt x="735" y="2056"/>
                    </a:lnTo>
                    <a:lnTo>
                      <a:pt x="726" y="2062"/>
                    </a:lnTo>
                    <a:lnTo>
                      <a:pt x="587" y="2105"/>
                    </a:lnTo>
                    <a:lnTo>
                      <a:pt x="570" y="2116"/>
                    </a:lnTo>
                    <a:lnTo>
                      <a:pt x="559" y="2131"/>
                    </a:lnTo>
                    <a:lnTo>
                      <a:pt x="548" y="2146"/>
                    </a:lnTo>
                    <a:lnTo>
                      <a:pt x="539" y="2163"/>
                    </a:lnTo>
                    <a:lnTo>
                      <a:pt x="527" y="2178"/>
                    </a:lnTo>
                    <a:lnTo>
                      <a:pt x="518" y="2195"/>
                    </a:lnTo>
                    <a:lnTo>
                      <a:pt x="505" y="2208"/>
                    </a:lnTo>
                    <a:lnTo>
                      <a:pt x="492" y="2223"/>
                    </a:lnTo>
                    <a:lnTo>
                      <a:pt x="469" y="2232"/>
                    </a:lnTo>
                    <a:lnTo>
                      <a:pt x="448" y="2244"/>
                    </a:lnTo>
                    <a:lnTo>
                      <a:pt x="426" y="2255"/>
                    </a:lnTo>
                    <a:lnTo>
                      <a:pt x="405" y="2270"/>
                    </a:lnTo>
                    <a:lnTo>
                      <a:pt x="383" y="2283"/>
                    </a:lnTo>
                    <a:lnTo>
                      <a:pt x="362" y="2300"/>
                    </a:lnTo>
                    <a:lnTo>
                      <a:pt x="340" y="2315"/>
                    </a:lnTo>
                    <a:lnTo>
                      <a:pt x="319" y="2335"/>
                    </a:lnTo>
                    <a:lnTo>
                      <a:pt x="304" y="2360"/>
                    </a:lnTo>
                    <a:lnTo>
                      <a:pt x="281" y="2377"/>
                    </a:lnTo>
                    <a:lnTo>
                      <a:pt x="257" y="2403"/>
                    </a:lnTo>
                    <a:lnTo>
                      <a:pt x="240" y="2433"/>
                    </a:lnTo>
                    <a:lnTo>
                      <a:pt x="225" y="2465"/>
                    </a:lnTo>
                    <a:lnTo>
                      <a:pt x="216" y="2497"/>
                    </a:lnTo>
                    <a:lnTo>
                      <a:pt x="205" y="2529"/>
                    </a:lnTo>
                    <a:lnTo>
                      <a:pt x="199" y="2560"/>
                    </a:lnTo>
                    <a:lnTo>
                      <a:pt x="193" y="2590"/>
                    </a:lnTo>
                    <a:lnTo>
                      <a:pt x="188" y="2622"/>
                    </a:lnTo>
                    <a:lnTo>
                      <a:pt x="186" y="2679"/>
                    </a:lnTo>
                    <a:lnTo>
                      <a:pt x="171" y="2690"/>
                    </a:lnTo>
                    <a:lnTo>
                      <a:pt x="116" y="2697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97" name="Freeform 48"/>
              <p:cNvSpPr>
                <a:spLocks/>
              </p:cNvSpPr>
              <p:nvPr/>
            </p:nvSpPr>
            <p:spPr bwMode="auto">
              <a:xfrm>
                <a:off x="4537" y="2102"/>
                <a:ext cx="122" cy="33"/>
              </a:xfrm>
              <a:custGeom>
                <a:avLst/>
                <a:gdLst>
                  <a:gd name="T0" fmla="*/ 0 w 244"/>
                  <a:gd name="T1" fmla="*/ 1 h 65"/>
                  <a:gd name="T2" fmla="*/ 1 w 244"/>
                  <a:gd name="T3" fmla="*/ 1 h 65"/>
                  <a:gd name="T4" fmla="*/ 1 w 244"/>
                  <a:gd name="T5" fmla="*/ 1 h 65"/>
                  <a:gd name="T6" fmla="*/ 1 w 244"/>
                  <a:gd name="T7" fmla="*/ 1 h 65"/>
                  <a:gd name="T8" fmla="*/ 1 w 244"/>
                  <a:gd name="T9" fmla="*/ 1 h 65"/>
                  <a:gd name="T10" fmla="*/ 1 w 244"/>
                  <a:gd name="T11" fmla="*/ 1 h 65"/>
                  <a:gd name="T12" fmla="*/ 1 w 244"/>
                  <a:gd name="T13" fmla="*/ 1 h 65"/>
                  <a:gd name="T14" fmla="*/ 1 w 244"/>
                  <a:gd name="T15" fmla="*/ 0 h 65"/>
                  <a:gd name="T16" fmla="*/ 1 w 244"/>
                  <a:gd name="T17" fmla="*/ 0 h 65"/>
                  <a:gd name="T18" fmla="*/ 1 w 244"/>
                  <a:gd name="T19" fmla="*/ 1 h 65"/>
                  <a:gd name="T20" fmla="*/ 1 w 244"/>
                  <a:gd name="T21" fmla="*/ 1 h 65"/>
                  <a:gd name="T22" fmla="*/ 1 w 244"/>
                  <a:gd name="T23" fmla="*/ 1 h 65"/>
                  <a:gd name="T24" fmla="*/ 1 w 244"/>
                  <a:gd name="T25" fmla="*/ 1 h 65"/>
                  <a:gd name="T26" fmla="*/ 1 w 244"/>
                  <a:gd name="T27" fmla="*/ 1 h 65"/>
                  <a:gd name="T28" fmla="*/ 1 w 244"/>
                  <a:gd name="T29" fmla="*/ 1 h 65"/>
                  <a:gd name="T30" fmla="*/ 1 w 244"/>
                  <a:gd name="T31" fmla="*/ 1 h 65"/>
                  <a:gd name="T32" fmla="*/ 1 w 244"/>
                  <a:gd name="T33" fmla="*/ 1 h 65"/>
                  <a:gd name="T34" fmla="*/ 1 w 244"/>
                  <a:gd name="T35" fmla="*/ 1 h 65"/>
                  <a:gd name="T36" fmla="*/ 1 w 244"/>
                  <a:gd name="T37" fmla="*/ 1 h 65"/>
                  <a:gd name="T38" fmla="*/ 1 w 244"/>
                  <a:gd name="T39" fmla="*/ 1 h 65"/>
                  <a:gd name="T40" fmla="*/ 0 w 244"/>
                  <a:gd name="T41" fmla="*/ 1 h 6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44"/>
                  <a:gd name="T64" fmla="*/ 0 h 65"/>
                  <a:gd name="T65" fmla="*/ 244 w 244"/>
                  <a:gd name="T66" fmla="*/ 65 h 65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44" h="65">
                    <a:moveTo>
                      <a:pt x="0" y="65"/>
                    </a:moveTo>
                    <a:lnTo>
                      <a:pt x="10" y="47"/>
                    </a:lnTo>
                    <a:lnTo>
                      <a:pt x="36" y="35"/>
                    </a:lnTo>
                    <a:lnTo>
                      <a:pt x="64" y="26"/>
                    </a:lnTo>
                    <a:lnTo>
                      <a:pt x="92" y="15"/>
                    </a:lnTo>
                    <a:lnTo>
                      <a:pt x="120" y="9"/>
                    </a:lnTo>
                    <a:lnTo>
                      <a:pt x="148" y="1"/>
                    </a:lnTo>
                    <a:lnTo>
                      <a:pt x="177" y="0"/>
                    </a:lnTo>
                    <a:lnTo>
                      <a:pt x="205" y="0"/>
                    </a:lnTo>
                    <a:lnTo>
                      <a:pt x="235" y="7"/>
                    </a:lnTo>
                    <a:lnTo>
                      <a:pt x="244" y="24"/>
                    </a:lnTo>
                    <a:lnTo>
                      <a:pt x="216" y="22"/>
                    </a:lnTo>
                    <a:lnTo>
                      <a:pt x="188" y="24"/>
                    </a:lnTo>
                    <a:lnTo>
                      <a:pt x="162" y="24"/>
                    </a:lnTo>
                    <a:lnTo>
                      <a:pt x="137" y="30"/>
                    </a:lnTo>
                    <a:lnTo>
                      <a:pt x="109" y="33"/>
                    </a:lnTo>
                    <a:lnTo>
                      <a:pt x="85" y="41"/>
                    </a:lnTo>
                    <a:lnTo>
                      <a:pt x="58" y="48"/>
                    </a:lnTo>
                    <a:lnTo>
                      <a:pt x="34" y="60"/>
                    </a:lnTo>
                    <a:lnTo>
                      <a:pt x="21" y="65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98" name="Freeform 49"/>
              <p:cNvSpPr>
                <a:spLocks/>
              </p:cNvSpPr>
              <p:nvPr/>
            </p:nvSpPr>
            <p:spPr bwMode="auto">
              <a:xfrm>
                <a:off x="4513" y="2047"/>
                <a:ext cx="123" cy="35"/>
              </a:xfrm>
              <a:custGeom>
                <a:avLst/>
                <a:gdLst>
                  <a:gd name="T0" fmla="*/ 1 w 246"/>
                  <a:gd name="T1" fmla="*/ 1 h 69"/>
                  <a:gd name="T2" fmla="*/ 1 w 246"/>
                  <a:gd name="T3" fmla="*/ 1 h 69"/>
                  <a:gd name="T4" fmla="*/ 0 w 246"/>
                  <a:gd name="T5" fmla="*/ 1 h 69"/>
                  <a:gd name="T6" fmla="*/ 1 w 246"/>
                  <a:gd name="T7" fmla="*/ 1 h 69"/>
                  <a:gd name="T8" fmla="*/ 1 w 246"/>
                  <a:gd name="T9" fmla="*/ 1 h 69"/>
                  <a:gd name="T10" fmla="*/ 1 w 246"/>
                  <a:gd name="T11" fmla="*/ 1 h 69"/>
                  <a:gd name="T12" fmla="*/ 1 w 246"/>
                  <a:gd name="T13" fmla="*/ 1 h 69"/>
                  <a:gd name="T14" fmla="*/ 1 w 246"/>
                  <a:gd name="T15" fmla="*/ 1 h 69"/>
                  <a:gd name="T16" fmla="*/ 1 w 246"/>
                  <a:gd name="T17" fmla="*/ 1 h 69"/>
                  <a:gd name="T18" fmla="*/ 1 w 246"/>
                  <a:gd name="T19" fmla="*/ 1 h 69"/>
                  <a:gd name="T20" fmla="*/ 1 w 246"/>
                  <a:gd name="T21" fmla="*/ 1 h 69"/>
                  <a:gd name="T22" fmla="*/ 1 w 246"/>
                  <a:gd name="T23" fmla="*/ 1 h 69"/>
                  <a:gd name="T24" fmla="*/ 1 w 246"/>
                  <a:gd name="T25" fmla="*/ 0 h 69"/>
                  <a:gd name="T26" fmla="*/ 1 w 246"/>
                  <a:gd name="T27" fmla="*/ 1 h 69"/>
                  <a:gd name="T28" fmla="*/ 1 w 246"/>
                  <a:gd name="T29" fmla="*/ 1 h 69"/>
                  <a:gd name="T30" fmla="*/ 1 w 246"/>
                  <a:gd name="T31" fmla="*/ 1 h 69"/>
                  <a:gd name="T32" fmla="*/ 1 w 246"/>
                  <a:gd name="T33" fmla="*/ 1 h 69"/>
                  <a:gd name="T34" fmla="*/ 1 w 246"/>
                  <a:gd name="T35" fmla="*/ 1 h 69"/>
                  <a:gd name="T36" fmla="*/ 1 w 246"/>
                  <a:gd name="T37" fmla="*/ 1 h 69"/>
                  <a:gd name="T38" fmla="*/ 1 w 246"/>
                  <a:gd name="T39" fmla="*/ 1 h 69"/>
                  <a:gd name="T40" fmla="*/ 1 w 246"/>
                  <a:gd name="T41" fmla="*/ 1 h 69"/>
                  <a:gd name="T42" fmla="*/ 1 w 246"/>
                  <a:gd name="T43" fmla="*/ 1 h 69"/>
                  <a:gd name="T44" fmla="*/ 1 w 246"/>
                  <a:gd name="T45" fmla="*/ 1 h 69"/>
                  <a:gd name="T46" fmla="*/ 1 w 246"/>
                  <a:gd name="T47" fmla="*/ 1 h 6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46"/>
                  <a:gd name="T73" fmla="*/ 0 h 69"/>
                  <a:gd name="T74" fmla="*/ 246 w 246"/>
                  <a:gd name="T75" fmla="*/ 69 h 6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46" h="69">
                    <a:moveTo>
                      <a:pt x="51" y="69"/>
                    </a:moveTo>
                    <a:lnTo>
                      <a:pt x="23" y="62"/>
                    </a:lnTo>
                    <a:lnTo>
                      <a:pt x="0" y="45"/>
                    </a:lnTo>
                    <a:lnTo>
                      <a:pt x="12" y="30"/>
                    </a:lnTo>
                    <a:lnTo>
                      <a:pt x="36" y="37"/>
                    </a:lnTo>
                    <a:lnTo>
                      <a:pt x="62" y="43"/>
                    </a:lnTo>
                    <a:lnTo>
                      <a:pt x="89" y="43"/>
                    </a:lnTo>
                    <a:lnTo>
                      <a:pt x="115" y="39"/>
                    </a:lnTo>
                    <a:lnTo>
                      <a:pt x="139" y="32"/>
                    </a:lnTo>
                    <a:lnTo>
                      <a:pt x="167" y="22"/>
                    </a:lnTo>
                    <a:lnTo>
                      <a:pt x="192" y="13"/>
                    </a:lnTo>
                    <a:lnTo>
                      <a:pt x="220" y="6"/>
                    </a:lnTo>
                    <a:lnTo>
                      <a:pt x="246" y="0"/>
                    </a:lnTo>
                    <a:lnTo>
                      <a:pt x="237" y="7"/>
                    </a:lnTo>
                    <a:lnTo>
                      <a:pt x="220" y="22"/>
                    </a:lnTo>
                    <a:lnTo>
                      <a:pt x="201" y="32"/>
                    </a:lnTo>
                    <a:lnTo>
                      <a:pt x="184" y="43"/>
                    </a:lnTo>
                    <a:lnTo>
                      <a:pt x="167" y="51"/>
                    </a:lnTo>
                    <a:lnTo>
                      <a:pt x="150" y="58"/>
                    </a:lnTo>
                    <a:lnTo>
                      <a:pt x="132" y="62"/>
                    </a:lnTo>
                    <a:lnTo>
                      <a:pt x="115" y="66"/>
                    </a:lnTo>
                    <a:lnTo>
                      <a:pt x="98" y="67"/>
                    </a:lnTo>
                    <a:lnTo>
                      <a:pt x="81" y="69"/>
                    </a:lnTo>
                    <a:lnTo>
                      <a:pt x="51" y="6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99" name="Freeform 50"/>
              <p:cNvSpPr>
                <a:spLocks/>
              </p:cNvSpPr>
              <p:nvPr/>
            </p:nvSpPr>
            <p:spPr bwMode="auto">
              <a:xfrm>
                <a:off x="4383" y="1629"/>
                <a:ext cx="300" cy="357"/>
              </a:xfrm>
              <a:custGeom>
                <a:avLst/>
                <a:gdLst>
                  <a:gd name="T0" fmla="*/ 0 w 601"/>
                  <a:gd name="T1" fmla="*/ 0 h 715"/>
                  <a:gd name="T2" fmla="*/ 0 w 601"/>
                  <a:gd name="T3" fmla="*/ 0 h 715"/>
                  <a:gd name="T4" fmla="*/ 0 w 601"/>
                  <a:gd name="T5" fmla="*/ 0 h 715"/>
                  <a:gd name="T6" fmla="*/ 0 w 601"/>
                  <a:gd name="T7" fmla="*/ 0 h 715"/>
                  <a:gd name="T8" fmla="*/ 0 w 601"/>
                  <a:gd name="T9" fmla="*/ 0 h 715"/>
                  <a:gd name="T10" fmla="*/ 0 w 601"/>
                  <a:gd name="T11" fmla="*/ 0 h 715"/>
                  <a:gd name="T12" fmla="*/ 0 w 601"/>
                  <a:gd name="T13" fmla="*/ 0 h 715"/>
                  <a:gd name="T14" fmla="*/ 0 w 601"/>
                  <a:gd name="T15" fmla="*/ 0 h 715"/>
                  <a:gd name="T16" fmla="*/ 0 w 601"/>
                  <a:gd name="T17" fmla="*/ 0 h 715"/>
                  <a:gd name="T18" fmla="*/ 0 w 601"/>
                  <a:gd name="T19" fmla="*/ 0 h 715"/>
                  <a:gd name="T20" fmla="*/ 0 w 601"/>
                  <a:gd name="T21" fmla="*/ 0 h 715"/>
                  <a:gd name="T22" fmla="*/ 0 w 601"/>
                  <a:gd name="T23" fmla="*/ 0 h 715"/>
                  <a:gd name="T24" fmla="*/ 0 w 601"/>
                  <a:gd name="T25" fmla="*/ 0 h 715"/>
                  <a:gd name="T26" fmla="*/ 0 w 601"/>
                  <a:gd name="T27" fmla="*/ 0 h 715"/>
                  <a:gd name="T28" fmla="*/ 0 w 601"/>
                  <a:gd name="T29" fmla="*/ 0 h 715"/>
                  <a:gd name="T30" fmla="*/ 0 w 601"/>
                  <a:gd name="T31" fmla="*/ 0 h 715"/>
                  <a:gd name="T32" fmla="*/ 0 w 601"/>
                  <a:gd name="T33" fmla="*/ 0 h 715"/>
                  <a:gd name="T34" fmla="*/ 0 w 601"/>
                  <a:gd name="T35" fmla="*/ 0 h 715"/>
                  <a:gd name="T36" fmla="*/ 0 w 601"/>
                  <a:gd name="T37" fmla="*/ 0 h 715"/>
                  <a:gd name="T38" fmla="*/ 0 w 601"/>
                  <a:gd name="T39" fmla="*/ 0 h 715"/>
                  <a:gd name="T40" fmla="*/ 0 w 601"/>
                  <a:gd name="T41" fmla="*/ 0 h 715"/>
                  <a:gd name="T42" fmla="*/ 0 w 601"/>
                  <a:gd name="T43" fmla="*/ 0 h 715"/>
                  <a:gd name="T44" fmla="*/ 0 w 601"/>
                  <a:gd name="T45" fmla="*/ 0 h 715"/>
                  <a:gd name="T46" fmla="*/ 0 w 601"/>
                  <a:gd name="T47" fmla="*/ 0 h 715"/>
                  <a:gd name="T48" fmla="*/ 0 w 601"/>
                  <a:gd name="T49" fmla="*/ 0 h 715"/>
                  <a:gd name="T50" fmla="*/ 0 w 601"/>
                  <a:gd name="T51" fmla="*/ 0 h 715"/>
                  <a:gd name="T52" fmla="*/ 0 w 601"/>
                  <a:gd name="T53" fmla="*/ 0 h 715"/>
                  <a:gd name="T54" fmla="*/ 0 w 601"/>
                  <a:gd name="T55" fmla="*/ 0 h 715"/>
                  <a:gd name="T56" fmla="*/ 0 w 601"/>
                  <a:gd name="T57" fmla="*/ 0 h 715"/>
                  <a:gd name="T58" fmla="*/ 0 w 601"/>
                  <a:gd name="T59" fmla="*/ 0 h 715"/>
                  <a:gd name="T60" fmla="*/ 0 w 601"/>
                  <a:gd name="T61" fmla="*/ 0 h 715"/>
                  <a:gd name="T62" fmla="*/ 0 w 601"/>
                  <a:gd name="T63" fmla="*/ 0 h 715"/>
                  <a:gd name="T64" fmla="*/ 0 w 601"/>
                  <a:gd name="T65" fmla="*/ 0 h 715"/>
                  <a:gd name="T66" fmla="*/ 0 w 601"/>
                  <a:gd name="T67" fmla="*/ 0 h 715"/>
                  <a:gd name="T68" fmla="*/ 0 w 601"/>
                  <a:gd name="T69" fmla="*/ 0 h 715"/>
                  <a:gd name="T70" fmla="*/ 0 w 601"/>
                  <a:gd name="T71" fmla="*/ 0 h 71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601"/>
                  <a:gd name="T109" fmla="*/ 0 h 715"/>
                  <a:gd name="T110" fmla="*/ 601 w 601"/>
                  <a:gd name="T111" fmla="*/ 715 h 71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601" h="715">
                    <a:moveTo>
                      <a:pt x="126" y="711"/>
                    </a:moveTo>
                    <a:lnTo>
                      <a:pt x="70" y="700"/>
                    </a:lnTo>
                    <a:lnTo>
                      <a:pt x="27" y="672"/>
                    </a:lnTo>
                    <a:lnTo>
                      <a:pt x="10" y="627"/>
                    </a:lnTo>
                    <a:lnTo>
                      <a:pt x="0" y="589"/>
                    </a:lnTo>
                    <a:lnTo>
                      <a:pt x="15" y="501"/>
                    </a:lnTo>
                    <a:lnTo>
                      <a:pt x="51" y="451"/>
                    </a:lnTo>
                    <a:lnTo>
                      <a:pt x="94" y="413"/>
                    </a:lnTo>
                    <a:lnTo>
                      <a:pt x="115" y="391"/>
                    </a:lnTo>
                    <a:lnTo>
                      <a:pt x="139" y="368"/>
                    </a:lnTo>
                    <a:lnTo>
                      <a:pt x="162" y="342"/>
                    </a:lnTo>
                    <a:lnTo>
                      <a:pt x="184" y="317"/>
                    </a:lnTo>
                    <a:lnTo>
                      <a:pt x="205" y="289"/>
                    </a:lnTo>
                    <a:lnTo>
                      <a:pt x="224" y="261"/>
                    </a:lnTo>
                    <a:lnTo>
                      <a:pt x="237" y="233"/>
                    </a:lnTo>
                    <a:lnTo>
                      <a:pt x="248" y="205"/>
                    </a:lnTo>
                    <a:lnTo>
                      <a:pt x="273" y="51"/>
                    </a:lnTo>
                    <a:lnTo>
                      <a:pt x="273" y="23"/>
                    </a:lnTo>
                    <a:lnTo>
                      <a:pt x="297" y="8"/>
                    </a:lnTo>
                    <a:lnTo>
                      <a:pt x="310" y="0"/>
                    </a:lnTo>
                    <a:lnTo>
                      <a:pt x="329" y="0"/>
                    </a:lnTo>
                    <a:lnTo>
                      <a:pt x="346" y="2"/>
                    </a:lnTo>
                    <a:lnTo>
                      <a:pt x="374" y="130"/>
                    </a:lnTo>
                    <a:lnTo>
                      <a:pt x="389" y="177"/>
                    </a:lnTo>
                    <a:lnTo>
                      <a:pt x="404" y="199"/>
                    </a:lnTo>
                    <a:lnTo>
                      <a:pt x="406" y="220"/>
                    </a:lnTo>
                    <a:lnTo>
                      <a:pt x="432" y="272"/>
                    </a:lnTo>
                    <a:lnTo>
                      <a:pt x="441" y="280"/>
                    </a:lnTo>
                    <a:lnTo>
                      <a:pt x="464" y="310"/>
                    </a:lnTo>
                    <a:lnTo>
                      <a:pt x="545" y="387"/>
                    </a:lnTo>
                    <a:lnTo>
                      <a:pt x="580" y="430"/>
                    </a:lnTo>
                    <a:lnTo>
                      <a:pt x="595" y="451"/>
                    </a:lnTo>
                    <a:lnTo>
                      <a:pt x="599" y="466"/>
                    </a:lnTo>
                    <a:lnTo>
                      <a:pt x="601" y="481"/>
                    </a:lnTo>
                    <a:lnTo>
                      <a:pt x="599" y="497"/>
                    </a:lnTo>
                    <a:lnTo>
                      <a:pt x="597" y="514"/>
                    </a:lnTo>
                    <a:lnTo>
                      <a:pt x="590" y="529"/>
                    </a:lnTo>
                    <a:lnTo>
                      <a:pt x="582" y="544"/>
                    </a:lnTo>
                    <a:lnTo>
                      <a:pt x="573" y="561"/>
                    </a:lnTo>
                    <a:lnTo>
                      <a:pt x="563" y="578"/>
                    </a:lnTo>
                    <a:lnTo>
                      <a:pt x="539" y="604"/>
                    </a:lnTo>
                    <a:lnTo>
                      <a:pt x="516" y="618"/>
                    </a:lnTo>
                    <a:lnTo>
                      <a:pt x="498" y="633"/>
                    </a:lnTo>
                    <a:lnTo>
                      <a:pt x="475" y="644"/>
                    </a:lnTo>
                    <a:lnTo>
                      <a:pt x="456" y="655"/>
                    </a:lnTo>
                    <a:lnTo>
                      <a:pt x="436" y="663"/>
                    </a:lnTo>
                    <a:lnTo>
                      <a:pt x="415" y="672"/>
                    </a:lnTo>
                    <a:lnTo>
                      <a:pt x="394" y="678"/>
                    </a:lnTo>
                    <a:lnTo>
                      <a:pt x="374" y="683"/>
                    </a:lnTo>
                    <a:lnTo>
                      <a:pt x="351" y="683"/>
                    </a:lnTo>
                    <a:lnTo>
                      <a:pt x="394" y="614"/>
                    </a:lnTo>
                    <a:lnTo>
                      <a:pt x="394" y="603"/>
                    </a:lnTo>
                    <a:lnTo>
                      <a:pt x="374" y="610"/>
                    </a:lnTo>
                    <a:lnTo>
                      <a:pt x="363" y="634"/>
                    </a:lnTo>
                    <a:lnTo>
                      <a:pt x="334" y="672"/>
                    </a:lnTo>
                    <a:lnTo>
                      <a:pt x="323" y="664"/>
                    </a:lnTo>
                    <a:lnTo>
                      <a:pt x="303" y="648"/>
                    </a:lnTo>
                    <a:lnTo>
                      <a:pt x="288" y="636"/>
                    </a:lnTo>
                    <a:lnTo>
                      <a:pt x="271" y="614"/>
                    </a:lnTo>
                    <a:lnTo>
                      <a:pt x="254" y="614"/>
                    </a:lnTo>
                    <a:lnTo>
                      <a:pt x="278" y="642"/>
                    </a:lnTo>
                    <a:lnTo>
                      <a:pt x="286" y="659"/>
                    </a:lnTo>
                    <a:lnTo>
                      <a:pt x="308" y="674"/>
                    </a:lnTo>
                    <a:lnTo>
                      <a:pt x="323" y="689"/>
                    </a:lnTo>
                    <a:lnTo>
                      <a:pt x="303" y="693"/>
                    </a:lnTo>
                    <a:lnTo>
                      <a:pt x="282" y="698"/>
                    </a:lnTo>
                    <a:lnTo>
                      <a:pt x="261" y="702"/>
                    </a:lnTo>
                    <a:lnTo>
                      <a:pt x="243" y="708"/>
                    </a:lnTo>
                    <a:lnTo>
                      <a:pt x="220" y="709"/>
                    </a:lnTo>
                    <a:lnTo>
                      <a:pt x="199" y="711"/>
                    </a:lnTo>
                    <a:lnTo>
                      <a:pt x="179" y="713"/>
                    </a:lnTo>
                    <a:lnTo>
                      <a:pt x="158" y="715"/>
                    </a:lnTo>
                    <a:lnTo>
                      <a:pt x="126" y="711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700" name="Freeform 51"/>
              <p:cNvSpPr>
                <a:spLocks/>
              </p:cNvSpPr>
              <p:nvPr/>
            </p:nvSpPr>
            <p:spPr bwMode="auto">
              <a:xfrm>
                <a:off x="4518" y="1793"/>
                <a:ext cx="20" cy="39"/>
              </a:xfrm>
              <a:custGeom>
                <a:avLst/>
                <a:gdLst>
                  <a:gd name="T0" fmla="*/ 1 w 39"/>
                  <a:gd name="T1" fmla="*/ 1 h 78"/>
                  <a:gd name="T2" fmla="*/ 1 w 39"/>
                  <a:gd name="T3" fmla="*/ 1 h 78"/>
                  <a:gd name="T4" fmla="*/ 0 w 39"/>
                  <a:gd name="T5" fmla="*/ 1 h 78"/>
                  <a:gd name="T6" fmla="*/ 1 w 39"/>
                  <a:gd name="T7" fmla="*/ 0 h 78"/>
                  <a:gd name="T8" fmla="*/ 1 w 39"/>
                  <a:gd name="T9" fmla="*/ 0 h 78"/>
                  <a:gd name="T10" fmla="*/ 1 w 39"/>
                  <a:gd name="T11" fmla="*/ 1 h 78"/>
                  <a:gd name="T12" fmla="*/ 1 w 39"/>
                  <a:gd name="T13" fmla="*/ 1 h 78"/>
                  <a:gd name="T14" fmla="*/ 1 w 39"/>
                  <a:gd name="T15" fmla="*/ 1 h 78"/>
                  <a:gd name="T16" fmla="*/ 1 w 39"/>
                  <a:gd name="T17" fmla="*/ 1 h 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9"/>
                  <a:gd name="T28" fmla="*/ 0 h 78"/>
                  <a:gd name="T29" fmla="*/ 39 w 39"/>
                  <a:gd name="T30" fmla="*/ 78 h 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9" h="78">
                    <a:moveTo>
                      <a:pt x="26" y="78"/>
                    </a:moveTo>
                    <a:lnTo>
                      <a:pt x="7" y="67"/>
                    </a:lnTo>
                    <a:lnTo>
                      <a:pt x="0" y="30"/>
                    </a:lnTo>
                    <a:lnTo>
                      <a:pt x="11" y="0"/>
                    </a:lnTo>
                    <a:lnTo>
                      <a:pt x="32" y="0"/>
                    </a:lnTo>
                    <a:lnTo>
                      <a:pt x="20" y="26"/>
                    </a:lnTo>
                    <a:lnTo>
                      <a:pt x="26" y="56"/>
                    </a:lnTo>
                    <a:lnTo>
                      <a:pt x="39" y="73"/>
                    </a:lnTo>
                    <a:lnTo>
                      <a:pt x="26" y="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701" name="Freeform 52"/>
              <p:cNvSpPr>
                <a:spLocks/>
              </p:cNvSpPr>
              <p:nvPr/>
            </p:nvSpPr>
            <p:spPr bwMode="auto">
              <a:xfrm>
                <a:off x="4518" y="1584"/>
                <a:ext cx="35" cy="38"/>
              </a:xfrm>
              <a:custGeom>
                <a:avLst/>
                <a:gdLst>
                  <a:gd name="T0" fmla="*/ 0 w 69"/>
                  <a:gd name="T1" fmla="*/ 0 h 77"/>
                  <a:gd name="T2" fmla="*/ 0 w 69"/>
                  <a:gd name="T3" fmla="*/ 0 h 77"/>
                  <a:gd name="T4" fmla="*/ 0 w 69"/>
                  <a:gd name="T5" fmla="*/ 0 h 77"/>
                  <a:gd name="T6" fmla="*/ 1 w 69"/>
                  <a:gd name="T7" fmla="*/ 0 h 77"/>
                  <a:gd name="T8" fmla="*/ 1 w 69"/>
                  <a:gd name="T9" fmla="*/ 0 h 77"/>
                  <a:gd name="T10" fmla="*/ 1 w 69"/>
                  <a:gd name="T11" fmla="*/ 0 h 77"/>
                  <a:gd name="T12" fmla="*/ 1 w 69"/>
                  <a:gd name="T13" fmla="*/ 0 h 77"/>
                  <a:gd name="T14" fmla="*/ 1 w 69"/>
                  <a:gd name="T15" fmla="*/ 0 h 77"/>
                  <a:gd name="T16" fmla="*/ 1 w 69"/>
                  <a:gd name="T17" fmla="*/ 0 h 77"/>
                  <a:gd name="T18" fmla="*/ 1 w 69"/>
                  <a:gd name="T19" fmla="*/ 0 h 77"/>
                  <a:gd name="T20" fmla="*/ 0 w 69"/>
                  <a:gd name="T21" fmla="*/ 0 h 7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77"/>
                  <a:gd name="T35" fmla="*/ 69 w 69"/>
                  <a:gd name="T36" fmla="*/ 77 h 7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77">
                    <a:moveTo>
                      <a:pt x="0" y="77"/>
                    </a:moveTo>
                    <a:lnTo>
                      <a:pt x="0" y="45"/>
                    </a:lnTo>
                    <a:lnTo>
                      <a:pt x="0" y="29"/>
                    </a:lnTo>
                    <a:lnTo>
                      <a:pt x="2" y="8"/>
                    </a:lnTo>
                    <a:lnTo>
                      <a:pt x="69" y="0"/>
                    </a:lnTo>
                    <a:lnTo>
                      <a:pt x="65" y="32"/>
                    </a:lnTo>
                    <a:lnTo>
                      <a:pt x="69" y="66"/>
                    </a:lnTo>
                    <a:lnTo>
                      <a:pt x="47" y="66"/>
                    </a:lnTo>
                    <a:lnTo>
                      <a:pt x="33" y="70"/>
                    </a:lnTo>
                    <a:lnTo>
                      <a:pt x="17" y="75"/>
                    </a:lnTo>
                    <a:lnTo>
                      <a:pt x="0" y="77"/>
                    </a:lnTo>
                    <a:close/>
                  </a:path>
                </a:pathLst>
              </a:custGeom>
              <a:solidFill>
                <a:srgbClr val="FF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702" name="Freeform 53"/>
              <p:cNvSpPr>
                <a:spLocks/>
              </p:cNvSpPr>
              <p:nvPr/>
            </p:nvSpPr>
            <p:spPr bwMode="auto">
              <a:xfrm>
                <a:off x="4281" y="1070"/>
                <a:ext cx="517" cy="506"/>
              </a:xfrm>
              <a:custGeom>
                <a:avLst/>
                <a:gdLst>
                  <a:gd name="T0" fmla="*/ 1 w 1034"/>
                  <a:gd name="T1" fmla="*/ 1 h 1012"/>
                  <a:gd name="T2" fmla="*/ 1 w 1034"/>
                  <a:gd name="T3" fmla="*/ 1 h 1012"/>
                  <a:gd name="T4" fmla="*/ 0 w 1034"/>
                  <a:gd name="T5" fmla="*/ 1 h 1012"/>
                  <a:gd name="T6" fmla="*/ 1 w 1034"/>
                  <a:gd name="T7" fmla="*/ 1 h 1012"/>
                  <a:gd name="T8" fmla="*/ 1 w 1034"/>
                  <a:gd name="T9" fmla="*/ 1 h 1012"/>
                  <a:gd name="T10" fmla="*/ 1 w 1034"/>
                  <a:gd name="T11" fmla="*/ 1 h 1012"/>
                  <a:gd name="T12" fmla="*/ 1 w 1034"/>
                  <a:gd name="T13" fmla="*/ 1 h 1012"/>
                  <a:gd name="T14" fmla="*/ 1 w 1034"/>
                  <a:gd name="T15" fmla="*/ 1 h 1012"/>
                  <a:gd name="T16" fmla="*/ 1 w 1034"/>
                  <a:gd name="T17" fmla="*/ 1 h 1012"/>
                  <a:gd name="T18" fmla="*/ 1 w 1034"/>
                  <a:gd name="T19" fmla="*/ 1 h 1012"/>
                  <a:gd name="T20" fmla="*/ 1 w 1034"/>
                  <a:gd name="T21" fmla="*/ 1 h 1012"/>
                  <a:gd name="T22" fmla="*/ 1 w 1034"/>
                  <a:gd name="T23" fmla="*/ 1 h 1012"/>
                  <a:gd name="T24" fmla="*/ 1 w 1034"/>
                  <a:gd name="T25" fmla="*/ 1 h 1012"/>
                  <a:gd name="T26" fmla="*/ 1 w 1034"/>
                  <a:gd name="T27" fmla="*/ 1 h 1012"/>
                  <a:gd name="T28" fmla="*/ 1 w 1034"/>
                  <a:gd name="T29" fmla="*/ 1 h 1012"/>
                  <a:gd name="T30" fmla="*/ 1 w 1034"/>
                  <a:gd name="T31" fmla="*/ 1 h 1012"/>
                  <a:gd name="T32" fmla="*/ 1 w 1034"/>
                  <a:gd name="T33" fmla="*/ 1 h 1012"/>
                  <a:gd name="T34" fmla="*/ 1 w 1034"/>
                  <a:gd name="T35" fmla="*/ 1 h 1012"/>
                  <a:gd name="T36" fmla="*/ 1 w 1034"/>
                  <a:gd name="T37" fmla="*/ 1 h 1012"/>
                  <a:gd name="T38" fmla="*/ 1 w 1034"/>
                  <a:gd name="T39" fmla="*/ 1 h 1012"/>
                  <a:gd name="T40" fmla="*/ 1 w 1034"/>
                  <a:gd name="T41" fmla="*/ 1 h 1012"/>
                  <a:gd name="T42" fmla="*/ 1 w 1034"/>
                  <a:gd name="T43" fmla="*/ 1 h 1012"/>
                  <a:gd name="T44" fmla="*/ 1 w 1034"/>
                  <a:gd name="T45" fmla="*/ 1 h 1012"/>
                  <a:gd name="T46" fmla="*/ 1 w 1034"/>
                  <a:gd name="T47" fmla="*/ 1 h 1012"/>
                  <a:gd name="T48" fmla="*/ 1 w 1034"/>
                  <a:gd name="T49" fmla="*/ 1 h 1012"/>
                  <a:gd name="T50" fmla="*/ 1 w 1034"/>
                  <a:gd name="T51" fmla="*/ 1 h 1012"/>
                  <a:gd name="T52" fmla="*/ 1 w 1034"/>
                  <a:gd name="T53" fmla="*/ 1 h 1012"/>
                  <a:gd name="T54" fmla="*/ 1 w 1034"/>
                  <a:gd name="T55" fmla="*/ 1 h 1012"/>
                  <a:gd name="T56" fmla="*/ 1 w 1034"/>
                  <a:gd name="T57" fmla="*/ 1 h 1012"/>
                  <a:gd name="T58" fmla="*/ 1 w 1034"/>
                  <a:gd name="T59" fmla="*/ 1 h 1012"/>
                  <a:gd name="T60" fmla="*/ 1 w 1034"/>
                  <a:gd name="T61" fmla="*/ 1 h 1012"/>
                  <a:gd name="T62" fmla="*/ 1 w 1034"/>
                  <a:gd name="T63" fmla="*/ 1 h 1012"/>
                  <a:gd name="T64" fmla="*/ 1 w 1034"/>
                  <a:gd name="T65" fmla="*/ 1 h 1012"/>
                  <a:gd name="T66" fmla="*/ 1 w 1034"/>
                  <a:gd name="T67" fmla="*/ 1 h 1012"/>
                  <a:gd name="T68" fmla="*/ 1 w 1034"/>
                  <a:gd name="T69" fmla="*/ 1 h 1012"/>
                  <a:gd name="T70" fmla="*/ 1 w 1034"/>
                  <a:gd name="T71" fmla="*/ 1 h 1012"/>
                  <a:gd name="T72" fmla="*/ 1 w 1034"/>
                  <a:gd name="T73" fmla="*/ 1 h 1012"/>
                  <a:gd name="T74" fmla="*/ 1 w 1034"/>
                  <a:gd name="T75" fmla="*/ 1 h 1012"/>
                  <a:gd name="T76" fmla="*/ 1 w 1034"/>
                  <a:gd name="T77" fmla="*/ 1 h 1012"/>
                  <a:gd name="T78" fmla="*/ 1 w 1034"/>
                  <a:gd name="T79" fmla="*/ 1 h 1012"/>
                  <a:gd name="T80" fmla="*/ 1 w 1034"/>
                  <a:gd name="T81" fmla="*/ 1 h 1012"/>
                  <a:gd name="T82" fmla="*/ 1 w 1034"/>
                  <a:gd name="T83" fmla="*/ 1 h 1012"/>
                  <a:gd name="T84" fmla="*/ 1 w 1034"/>
                  <a:gd name="T85" fmla="*/ 1 h 101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034"/>
                  <a:gd name="T130" fmla="*/ 0 h 1012"/>
                  <a:gd name="T131" fmla="*/ 1034 w 1034"/>
                  <a:gd name="T132" fmla="*/ 1012 h 101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034" h="1012">
                    <a:moveTo>
                      <a:pt x="347" y="1012"/>
                    </a:moveTo>
                    <a:lnTo>
                      <a:pt x="304" y="1007"/>
                    </a:lnTo>
                    <a:lnTo>
                      <a:pt x="261" y="1001"/>
                    </a:lnTo>
                    <a:lnTo>
                      <a:pt x="218" y="992"/>
                    </a:lnTo>
                    <a:lnTo>
                      <a:pt x="174" y="981"/>
                    </a:lnTo>
                    <a:lnTo>
                      <a:pt x="129" y="964"/>
                    </a:lnTo>
                    <a:lnTo>
                      <a:pt x="86" y="947"/>
                    </a:lnTo>
                    <a:lnTo>
                      <a:pt x="43" y="928"/>
                    </a:lnTo>
                    <a:lnTo>
                      <a:pt x="0" y="909"/>
                    </a:lnTo>
                    <a:lnTo>
                      <a:pt x="15" y="845"/>
                    </a:lnTo>
                    <a:lnTo>
                      <a:pt x="30" y="784"/>
                    </a:lnTo>
                    <a:lnTo>
                      <a:pt x="39" y="722"/>
                    </a:lnTo>
                    <a:lnTo>
                      <a:pt x="47" y="660"/>
                    </a:lnTo>
                    <a:lnTo>
                      <a:pt x="47" y="598"/>
                    </a:lnTo>
                    <a:lnTo>
                      <a:pt x="43" y="536"/>
                    </a:lnTo>
                    <a:lnTo>
                      <a:pt x="32" y="474"/>
                    </a:lnTo>
                    <a:lnTo>
                      <a:pt x="17" y="414"/>
                    </a:lnTo>
                    <a:lnTo>
                      <a:pt x="23" y="388"/>
                    </a:lnTo>
                    <a:lnTo>
                      <a:pt x="43" y="382"/>
                    </a:lnTo>
                    <a:lnTo>
                      <a:pt x="53" y="377"/>
                    </a:lnTo>
                    <a:lnTo>
                      <a:pt x="69" y="362"/>
                    </a:lnTo>
                    <a:lnTo>
                      <a:pt x="81" y="362"/>
                    </a:lnTo>
                    <a:lnTo>
                      <a:pt x="139" y="378"/>
                    </a:lnTo>
                    <a:lnTo>
                      <a:pt x="152" y="369"/>
                    </a:lnTo>
                    <a:lnTo>
                      <a:pt x="167" y="363"/>
                    </a:lnTo>
                    <a:lnTo>
                      <a:pt x="180" y="358"/>
                    </a:lnTo>
                    <a:lnTo>
                      <a:pt x="195" y="354"/>
                    </a:lnTo>
                    <a:lnTo>
                      <a:pt x="208" y="348"/>
                    </a:lnTo>
                    <a:lnTo>
                      <a:pt x="223" y="347"/>
                    </a:lnTo>
                    <a:lnTo>
                      <a:pt x="236" y="345"/>
                    </a:lnTo>
                    <a:lnTo>
                      <a:pt x="251" y="345"/>
                    </a:lnTo>
                    <a:lnTo>
                      <a:pt x="341" y="352"/>
                    </a:lnTo>
                    <a:lnTo>
                      <a:pt x="353" y="347"/>
                    </a:lnTo>
                    <a:lnTo>
                      <a:pt x="343" y="335"/>
                    </a:lnTo>
                    <a:lnTo>
                      <a:pt x="343" y="330"/>
                    </a:lnTo>
                    <a:lnTo>
                      <a:pt x="219" y="257"/>
                    </a:lnTo>
                    <a:lnTo>
                      <a:pt x="210" y="245"/>
                    </a:lnTo>
                    <a:lnTo>
                      <a:pt x="231" y="213"/>
                    </a:lnTo>
                    <a:lnTo>
                      <a:pt x="253" y="183"/>
                    </a:lnTo>
                    <a:lnTo>
                      <a:pt x="272" y="153"/>
                    </a:lnTo>
                    <a:lnTo>
                      <a:pt x="291" y="123"/>
                    </a:lnTo>
                    <a:lnTo>
                      <a:pt x="306" y="93"/>
                    </a:lnTo>
                    <a:lnTo>
                      <a:pt x="319" y="63"/>
                    </a:lnTo>
                    <a:lnTo>
                      <a:pt x="330" y="33"/>
                    </a:lnTo>
                    <a:lnTo>
                      <a:pt x="341" y="5"/>
                    </a:lnTo>
                    <a:lnTo>
                      <a:pt x="364" y="9"/>
                    </a:lnTo>
                    <a:lnTo>
                      <a:pt x="386" y="13"/>
                    </a:lnTo>
                    <a:lnTo>
                      <a:pt x="409" y="15"/>
                    </a:lnTo>
                    <a:lnTo>
                      <a:pt x="431" y="18"/>
                    </a:lnTo>
                    <a:lnTo>
                      <a:pt x="452" y="16"/>
                    </a:lnTo>
                    <a:lnTo>
                      <a:pt x="475" y="15"/>
                    </a:lnTo>
                    <a:lnTo>
                      <a:pt x="497" y="7"/>
                    </a:lnTo>
                    <a:lnTo>
                      <a:pt x="522" y="0"/>
                    </a:lnTo>
                    <a:lnTo>
                      <a:pt x="567" y="5"/>
                    </a:lnTo>
                    <a:lnTo>
                      <a:pt x="625" y="0"/>
                    </a:lnTo>
                    <a:lnTo>
                      <a:pt x="642" y="3"/>
                    </a:lnTo>
                    <a:lnTo>
                      <a:pt x="700" y="150"/>
                    </a:lnTo>
                    <a:lnTo>
                      <a:pt x="636" y="245"/>
                    </a:lnTo>
                    <a:lnTo>
                      <a:pt x="598" y="251"/>
                    </a:lnTo>
                    <a:lnTo>
                      <a:pt x="582" y="257"/>
                    </a:lnTo>
                    <a:lnTo>
                      <a:pt x="585" y="230"/>
                    </a:lnTo>
                    <a:lnTo>
                      <a:pt x="591" y="206"/>
                    </a:lnTo>
                    <a:lnTo>
                      <a:pt x="597" y="182"/>
                    </a:lnTo>
                    <a:lnTo>
                      <a:pt x="602" y="159"/>
                    </a:lnTo>
                    <a:lnTo>
                      <a:pt x="604" y="135"/>
                    </a:lnTo>
                    <a:lnTo>
                      <a:pt x="608" y="110"/>
                    </a:lnTo>
                    <a:lnTo>
                      <a:pt x="608" y="88"/>
                    </a:lnTo>
                    <a:lnTo>
                      <a:pt x="608" y="65"/>
                    </a:lnTo>
                    <a:lnTo>
                      <a:pt x="598" y="48"/>
                    </a:lnTo>
                    <a:lnTo>
                      <a:pt x="593" y="76"/>
                    </a:lnTo>
                    <a:lnTo>
                      <a:pt x="589" y="105"/>
                    </a:lnTo>
                    <a:lnTo>
                      <a:pt x="585" y="133"/>
                    </a:lnTo>
                    <a:lnTo>
                      <a:pt x="582" y="161"/>
                    </a:lnTo>
                    <a:lnTo>
                      <a:pt x="574" y="189"/>
                    </a:lnTo>
                    <a:lnTo>
                      <a:pt x="568" y="217"/>
                    </a:lnTo>
                    <a:lnTo>
                      <a:pt x="555" y="245"/>
                    </a:lnTo>
                    <a:lnTo>
                      <a:pt x="544" y="275"/>
                    </a:lnTo>
                    <a:lnTo>
                      <a:pt x="533" y="300"/>
                    </a:lnTo>
                    <a:lnTo>
                      <a:pt x="540" y="309"/>
                    </a:lnTo>
                    <a:lnTo>
                      <a:pt x="559" y="303"/>
                    </a:lnTo>
                    <a:lnTo>
                      <a:pt x="576" y="290"/>
                    </a:lnTo>
                    <a:lnTo>
                      <a:pt x="597" y="283"/>
                    </a:lnTo>
                    <a:lnTo>
                      <a:pt x="613" y="275"/>
                    </a:lnTo>
                    <a:lnTo>
                      <a:pt x="634" y="275"/>
                    </a:lnTo>
                    <a:lnTo>
                      <a:pt x="653" y="273"/>
                    </a:lnTo>
                    <a:lnTo>
                      <a:pt x="672" y="273"/>
                    </a:lnTo>
                    <a:lnTo>
                      <a:pt x="690" y="273"/>
                    </a:lnTo>
                    <a:lnTo>
                      <a:pt x="711" y="275"/>
                    </a:lnTo>
                    <a:lnTo>
                      <a:pt x="726" y="270"/>
                    </a:lnTo>
                    <a:lnTo>
                      <a:pt x="749" y="245"/>
                    </a:lnTo>
                    <a:lnTo>
                      <a:pt x="775" y="266"/>
                    </a:lnTo>
                    <a:lnTo>
                      <a:pt x="805" y="288"/>
                    </a:lnTo>
                    <a:lnTo>
                      <a:pt x="835" y="311"/>
                    </a:lnTo>
                    <a:lnTo>
                      <a:pt x="867" y="333"/>
                    </a:lnTo>
                    <a:lnTo>
                      <a:pt x="897" y="350"/>
                    </a:lnTo>
                    <a:lnTo>
                      <a:pt x="929" y="367"/>
                    </a:lnTo>
                    <a:lnTo>
                      <a:pt x="959" y="375"/>
                    </a:lnTo>
                    <a:lnTo>
                      <a:pt x="991" y="378"/>
                    </a:lnTo>
                    <a:lnTo>
                      <a:pt x="991" y="422"/>
                    </a:lnTo>
                    <a:lnTo>
                      <a:pt x="992" y="440"/>
                    </a:lnTo>
                    <a:lnTo>
                      <a:pt x="983" y="497"/>
                    </a:lnTo>
                    <a:lnTo>
                      <a:pt x="983" y="525"/>
                    </a:lnTo>
                    <a:lnTo>
                      <a:pt x="985" y="553"/>
                    </a:lnTo>
                    <a:lnTo>
                      <a:pt x="987" y="581"/>
                    </a:lnTo>
                    <a:lnTo>
                      <a:pt x="992" y="611"/>
                    </a:lnTo>
                    <a:lnTo>
                      <a:pt x="998" y="639"/>
                    </a:lnTo>
                    <a:lnTo>
                      <a:pt x="1006" y="667"/>
                    </a:lnTo>
                    <a:lnTo>
                      <a:pt x="1015" y="695"/>
                    </a:lnTo>
                    <a:lnTo>
                      <a:pt x="1028" y="724"/>
                    </a:lnTo>
                    <a:lnTo>
                      <a:pt x="1034" y="731"/>
                    </a:lnTo>
                    <a:lnTo>
                      <a:pt x="1007" y="772"/>
                    </a:lnTo>
                    <a:lnTo>
                      <a:pt x="981" y="793"/>
                    </a:lnTo>
                    <a:lnTo>
                      <a:pt x="942" y="819"/>
                    </a:lnTo>
                    <a:lnTo>
                      <a:pt x="904" y="845"/>
                    </a:lnTo>
                    <a:lnTo>
                      <a:pt x="865" y="870"/>
                    </a:lnTo>
                    <a:lnTo>
                      <a:pt x="827" y="894"/>
                    </a:lnTo>
                    <a:lnTo>
                      <a:pt x="788" y="915"/>
                    </a:lnTo>
                    <a:lnTo>
                      <a:pt x="750" y="934"/>
                    </a:lnTo>
                    <a:lnTo>
                      <a:pt x="713" y="951"/>
                    </a:lnTo>
                    <a:lnTo>
                      <a:pt x="677" y="966"/>
                    </a:lnTo>
                    <a:lnTo>
                      <a:pt x="638" y="975"/>
                    </a:lnTo>
                    <a:lnTo>
                      <a:pt x="600" y="986"/>
                    </a:lnTo>
                    <a:lnTo>
                      <a:pt x="563" y="994"/>
                    </a:lnTo>
                    <a:lnTo>
                      <a:pt x="525" y="1001"/>
                    </a:lnTo>
                    <a:lnTo>
                      <a:pt x="486" y="1005"/>
                    </a:lnTo>
                    <a:lnTo>
                      <a:pt x="448" y="1009"/>
                    </a:lnTo>
                    <a:lnTo>
                      <a:pt x="411" y="1011"/>
                    </a:lnTo>
                    <a:lnTo>
                      <a:pt x="375" y="1012"/>
                    </a:lnTo>
                    <a:lnTo>
                      <a:pt x="347" y="1012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703" name="Freeform 54"/>
              <p:cNvSpPr>
                <a:spLocks/>
              </p:cNvSpPr>
              <p:nvPr/>
            </p:nvSpPr>
            <p:spPr bwMode="auto">
              <a:xfrm>
                <a:off x="4317" y="1296"/>
                <a:ext cx="409" cy="176"/>
              </a:xfrm>
              <a:custGeom>
                <a:avLst/>
                <a:gdLst>
                  <a:gd name="T0" fmla="*/ 1 w 818"/>
                  <a:gd name="T1" fmla="*/ 1 h 352"/>
                  <a:gd name="T2" fmla="*/ 1 w 818"/>
                  <a:gd name="T3" fmla="*/ 1 h 352"/>
                  <a:gd name="T4" fmla="*/ 1 w 818"/>
                  <a:gd name="T5" fmla="*/ 1 h 352"/>
                  <a:gd name="T6" fmla="*/ 1 w 818"/>
                  <a:gd name="T7" fmla="*/ 1 h 352"/>
                  <a:gd name="T8" fmla="*/ 1 w 818"/>
                  <a:gd name="T9" fmla="*/ 1 h 352"/>
                  <a:gd name="T10" fmla="*/ 0 w 818"/>
                  <a:gd name="T11" fmla="*/ 1 h 352"/>
                  <a:gd name="T12" fmla="*/ 1 w 818"/>
                  <a:gd name="T13" fmla="*/ 1 h 352"/>
                  <a:gd name="T14" fmla="*/ 1 w 818"/>
                  <a:gd name="T15" fmla="*/ 1 h 352"/>
                  <a:gd name="T16" fmla="*/ 1 w 818"/>
                  <a:gd name="T17" fmla="*/ 1 h 352"/>
                  <a:gd name="T18" fmla="*/ 1 w 818"/>
                  <a:gd name="T19" fmla="*/ 1 h 352"/>
                  <a:gd name="T20" fmla="*/ 1 w 818"/>
                  <a:gd name="T21" fmla="*/ 1 h 352"/>
                  <a:gd name="T22" fmla="*/ 1 w 818"/>
                  <a:gd name="T23" fmla="*/ 1 h 352"/>
                  <a:gd name="T24" fmla="*/ 1 w 818"/>
                  <a:gd name="T25" fmla="*/ 1 h 352"/>
                  <a:gd name="T26" fmla="*/ 1 w 818"/>
                  <a:gd name="T27" fmla="*/ 1 h 352"/>
                  <a:gd name="T28" fmla="*/ 1 w 818"/>
                  <a:gd name="T29" fmla="*/ 1 h 352"/>
                  <a:gd name="T30" fmla="*/ 1 w 818"/>
                  <a:gd name="T31" fmla="*/ 1 h 352"/>
                  <a:gd name="T32" fmla="*/ 1 w 818"/>
                  <a:gd name="T33" fmla="*/ 1 h 352"/>
                  <a:gd name="T34" fmla="*/ 1 w 818"/>
                  <a:gd name="T35" fmla="*/ 1 h 352"/>
                  <a:gd name="T36" fmla="*/ 1 w 818"/>
                  <a:gd name="T37" fmla="*/ 1 h 352"/>
                  <a:gd name="T38" fmla="*/ 1 w 818"/>
                  <a:gd name="T39" fmla="*/ 1 h 352"/>
                  <a:gd name="T40" fmla="*/ 1 w 818"/>
                  <a:gd name="T41" fmla="*/ 1 h 352"/>
                  <a:gd name="T42" fmla="*/ 1 w 818"/>
                  <a:gd name="T43" fmla="*/ 1 h 352"/>
                  <a:gd name="T44" fmla="*/ 1 w 818"/>
                  <a:gd name="T45" fmla="*/ 1 h 352"/>
                  <a:gd name="T46" fmla="*/ 1 w 818"/>
                  <a:gd name="T47" fmla="*/ 1 h 352"/>
                  <a:gd name="T48" fmla="*/ 1 w 818"/>
                  <a:gd name="T49" fmla="*/ 1 h 352"/>
                  <a:gd name="T50" fmla="*/ 1 w 818"/>
                  <a:gd name="T51" fmla="*/ 1 h 352"/>
                  <a:gd name="T52" fmla="*/ 1 w 818"/>
                  <a:gd name="T53" fmla="*/ 1 h 352"/>
                  <a:gd name="T54" fmla="*/ 1 w 818"/>
                  <a:gd name="T55" fmla="*/ 1 h 352"/>
                  <a:gd name="T56" fmla="*/ 1 w 818"/>
                  <a:gd name="T57" fmla="*/ 1 h 352"/>
                  <a:gd name="T58" fmla="*/ 1 w 818"/>
                  <a:gd name="T59" fmla="*/ 1 h 352"/>
                  <a:gd name="T60" fmla="*/ 1 w 818"/>
                  <a:gd name="T61" fmla="*/ 1 h 352"/>
                  <a:gd name="T62" fmla="*/ 1 w 818"/>
                  <a:gd name="T63" fmla="*/ 1 h 352"/>
                  <a:gd name="T64" fmla="*/ 1 w 818"/>
                  <a:gd name="T65" fmla="*/ 1 h 352"/>
                  <a:gd name="T66" fmla="*/ 1 w 818"/>
                  <a:gd name="T67" fmla="*/ 1 h 352"/>
                  <a:gd name="T68" fmla="*/ 1 w 818"/>
                  <a:gd name="T69" fmla="*/ 1 h 352"/>
                  <a:gd name="T70" fmla="*/ 1 w 818"/>
                  <a:gd name="T71" fmla="*/ 1 h 35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18"/>
                  <a:gd name="T109" fmla="*/ 0 h 352"/>
                  <a:gd name="T110" fmla="*/ 818 w 818"/>
                  <a:gd name="T111" fmla="*/ 352 h 35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18" h="352">
                    <a:moveTo>
                      <a:pt x="398" y="352"/>
                    </a:moveTo>
                    <a:lnTo>
                      <a:pt x="370" y="337"/>
                    </a:lnTo>
                    <a:lnTo>
                      <a:pt x="342" y="326"/>
                    </a:lnTo>
                    <a:lnTo>
                      <a:pt x="314" y="311"/>
                    </a:lnTo>
                    <a:lnTo>
                      <a:pt x="285" y="300"/>
                    </a:lnTo>
                    <a:lnTo>
                      <a:pt x="255" y="287"/>
                    </a:lnTo>
                    <a:lnTo>
                      <a:pt x="227" y="275"/>
                    </a:lnTo>
                    <a:lnTo>
                      <a:pt x="199" y="264"/>
                    </a:lnTo>
                    <a:lnTo>
                      <a:pt x="171" y="257"/>
                    </a:lnTo>
                    <a:lnTo>
                      <a:pt x="85" y="208"/>
                    </a:lnTo>
                    <a:lnTo>
                      <a:pt x="19" y="215"/>
                    </a:lnTo>
                    <a:lnTo>
                      <a:pt x="0" y="208"/>
                    </a:lnTo>
                    <a:lnTo>
                      <a:pt x="10" y="191"/>
                    </a:lnTo>
                    <a:lnTo>
                      <a:pt x="111" y="161"/>
                    </a:lnTo>
                    <a:lnTo>
                      <a:pt x="147" y="135"/>
                    </a:lnTo>
                    <a:lnTo>
                      <a:pt x="165" y="129"/>
                    </a:lnTo>
                    <a:lnTo>
                      <a:pt x="154" y="167"/>
                    </a:lnTo>
                    <a:lnTo>
                      <a:pt x="107" y="191"/>
                    </a:lnTo>
                    <a:lnTo>
                      <a:pt x="165" y="228"/>
                    </a:lnTo>
                    <a:lnTo>
                      <a:pt x="182" y="234"/>
                    </a:lnTo>
                    <a:lnTo>
                      <a:pt x="201" y="240"/>
                    </a:lnTo>
                    <a:lnTo>
                      <a:pt x="218" y="245"/>
                    </a:lnTo>
                    <a:lnTo>
                      <a:pt x="237" y="251"/>
                    </a:lnTo>
                    <a:lnTo>
                      <a:pt x="254" y="251"/>
                    </a:lnTo>
                    <a:lnTo>
                      <a:pt x="272" y="251"/>
                    </a:lnTo>
                    <a:lnTo>
                      <a:pt x="289" y="245"/>
                    </a:lnTo>
                    <a:lnTo>
                      <a:pt x="310" y="236"/>
                    </a:lnTo>
                    <a:lnTo>
                      <a:pt x="383" y="170"/>
                    </a:lnTo>
                    <a:lnTo>
                      <a:pt x="430" y="161"/>
                    </a:lnTo>
                    <a:lnTo>
                      <a:pt x="452" y="178"/>
                    </a:lnTo>
                    <a:lnTo>
                      <a:pt x="501" y="135"/>
                    </a:lnTo>
                    <a:lnTo>
                      <a:pt x="511" y="133"/>
                    </a:lnTo>
                    <a:lnTo>
                      <a:pt x="516" y="129"/>
                    </a:lnTo>
                    <a:lnTo>
                      <a:pt x="529" y="129"/>
                    </a:lnTo>
                    <a:lnTo>
                      <a:pt x="542" y="133"/>
                    </a:lnTo>
                    <a:lnTo>
                      <a:pt x="556" y="137"/>
                    </a:lnTo>
                    <a:lnTo>
                      <a:pt x="571" y="140"/>
                    </a:lnTo>
                    <a:lnTo>
                      <a:pt x="584" y="142"/>
                    </a:lnTo>
                    <a:lnTo>
                      <a:pt x="599" y="146"/>
                    </a:lnTo>
                    <a:lnTo>
                      <a:pt x="612" y="148"/>
                    </a:lnTo>
                    <a:lnTo>
                      <a:pt x="627" y="150"/>
                    </a:lnTo>
                    <a:lnTo>
                      <a:pt x="638" y="138"/>
                    </a:lnTo>
                    <a:lnTo>
                      <a:pt x="651" y="129"/>
                    </a:lnTo>
                    <a:lnTo>
                      <a:pt x="661" y="118"/>
                    </a:lnTo>
                    <a:lnTo>
                      <a:pt x="672" y="108"/>
                    </a:lnTo>
                    <a:lnTo>
                      <a:pt x="679" y="95"/>
                    </a:lnTo>
                    <a:lnTo>
                      <a:pt x="689" y="84"/>
                    </a:lnTo>
                    <a:lnTo>
                      <a:pt x="696" y="73"/>
                    </a:lnTo>
                    <a:lnTo>
                      <a:pt x="704" y="63"/>
                    </a:lnTo>
                    <a:lnTo>
                      <a:pt x="670" y="43"/>
                    </a:lnTo>
                    <a:lnTo>
                      <a:pt x="655" y="26"/>
                    </a:lnTo>
                    <a:lnTo>
                      <a:pt x="649" y="13"/>
                    </a:lnTo>
                    <a:lnTo>
                      <a:pt x="659" y="0"/>
                    </a:lnTo>
                    <a:lnTo>
                      <a:pt x="685" y="13"/>
                    </a:lnTo>
                    <a:lnTo>
                      <a:pt x="730" y="33"/>
                    </a:lnTo>
                    <a:lnTo>
                      <a:pt x="786" y="26"/>
                    </a:lnTo>
                    <a:lnTo>
                      <a:pt x="818" y="5"/>
                    </a:lnTo>
                    <a:lnTo>
                      <a:pt x="811" y="28"/>
                    </a:lnTo>
                    <a:lnTo>
                      <a:pt x="798" y="43"/>
                    </a:lnTo>
                    <a:lnTo>
                      <a:pt x="739" y="58"/>
                    </a:lnTo>
                    <a:lnTo>
                      <a:pt x="736" y="71"/>
                    </a:lnTo>
                    <a:lnTo>
                      <a:pt x="655" y="170"/>
                    </a:lnTo>
                    <a:lnTo>
                      <a:pt x="644" y="182"/>
                    </a:lnTo>
                    <a:lnTo>
                      <a:pt x="644" y="197"/>
                    </a:lnTo>
                    <a:lnTo>
                      <a:pt x="633" y="219"/>
                    </a:lnTo>
                    <a:lnTo>
                      <a:pt x="619" y="243"/>
                    </a:lnTo>
                    <a:lnTo>
                      <a:pt x="599" y="268"/>
                    </a:lnTo>
                    <a:lnTo>
                      <a:pt x="578" y="292"/>
                    </a:lnTo>
                    <a:lnTo>
                      <a:pt x="554" y="313"/>
                    </a:lnTo>
                    <a:lnTo>
                      <a:pt x="529" y="330"/>
                    </a:lnTo>
                    <a:lnTo>
                      <a:pt x="505" y="343"/>
                    </a:lnTo>
                    <a:lnTo>
                      <a:pt x="482" y="352"/>
                    </a:lnTo>
                    <a:lnTo>
                      <a:pt x="398" y="3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704" name="Freeform 55"/>
              <p:cNvSpPr>
                <a:spLocks/>
              </p:cNvSpPr>
              <p:nvPr/>
            </p:nvSpPr>
            <p:spPr bwMode="auto">
              <a:xfrm>
                <a:off x="4475" y="1376"/>
                <a:ext cx="145" cy="86"/>
              </a:xfrm>
              <a:custGeom>
                <a:avLst/>
                <a:gdLst>
                  <a:gd name="T0" fmla="*/ 1 w 289"/>
                  <a:gd name="T1" fmla="*/ 1 h 171"/>
                  <a:gd name="T2" fmla="*/ 1 w 289"/>
                  <a:gd name="T3" fmla="*/ 1 h 171"/>
                  <a:gd name="T4" fmla="*/ 1 w 289"/>
                  <a:gd name="T5" fmla="*/ 1 h 171"/>
                  <a:gd name="T6" fmla="*/ 1 w 289"/>
                  <a:gd name="T7" fmla="*/ 1 h 171"/>
                  <a:gd name="T8" fmla="*/ 1 w 289"/>
                  <a:gd name="T9" fmla="*/ 1 h 171"/>
                  <a:gd name="T10" fmla="*/ 1 w 289"/>
                  <a:gd name="T11" fmla="*/ 1 h 171"/>
                  <a:gd name="T12" fmla="*/ 0 w 289"/>
                  <a:gd name="T13" fmla="*/ 1 h 171"/>
                  <a:gd name="T14" fmla="*/ 1 w 289"/>
                  <a:gd name="T15" fmla="*/ 1 h 171"/>
                  <a:gd name="T16" fmla="*/ 1 w 289"/>
                  <a:gd name="T17" fmla="*/ 1 h 171"/>
                  <a:gd name="T18" fmla="*/ 1 w 289"/>
                  <a:gd name="T19" fmla="*/ 1 h 171"/>
                  <a:gd name="T20" fmla="*/ 1 w 289"/>
                  <a:gd name="T21" fmla="*/ 1 h 171"/>
                  <a:gd name="T22" fmla="*/ 1 w 289"/>
                  <a:gd name="T23" fmla="*/ 1 h 171"/>
                  <a:gd name="T24" fmla="*/ 1 w 289"/>
                  <a:gd name="T25" fmla="*/ 1 h 171"/>
                  <a:gd name="T26" fmla="*/ 1 w 289"/>
                  <a:gd name="T27" fmla="*/ 0 h 171"/>
                  <a:gd name="T28" fmla="*/ 1 w 289"/>
                  <a:gd name="T29" fmla="*/ 0 h 171"/>
                  <a:gd name="T30" fmla="*/ 1 w 289"/>
                  <a:gd name="T31" fmla="*/ 1 h 171"/>
                  <a:gd name="T32" fmla="*/ 1 w 289"/>
                  <a:gd name="T33" fmla="*/ 1 h 171"/>
                  <a:gd name="T34" fmla="*/ 1 w 289"/>
                  <a:gd name="T35" fmla="*/ 1 h 171"/>
                  <a:gd name="T36" fmla="*/ 1 w 289"/>
                  <a:gd name="T37" fmla="*/ 1 h 171"/>
                  <a:gd name="T38" fmla="*/ 1 w 289"/>
                  <a:gd name="T39" fmla="*/ 1 h 171"/>
                  <a:gd name="T40" fmla="*/ 1 w 289"/>
                  <a:gd name="T41" fmla="*/ 1 h 171"/>
                  <a:gd name="T42" fmla="*/ 1 w 289"/>
                  <a:gd name="T43" fmla="*/ 1 h 171"/>
                  <a:gd name="T44" fmla="*/ 1 w 289"/>
                  <a:gd name="T45" fmla="*/ 1 h 171"/>
                  <a:gd name="T46" fmla="*/ 1 w 289"/>
                  <a:gd name="T47" fmla="*/ 1 h 171"/>
                  <a:gd name="T48" fmla="*/ 1 w 289"/>
                  <a:gd name="T49" fmla="*/ 1 h 171"/>
                  <a:gd name="T50" fmla="*/ 1 w 289"/>
                  <a:gd name="T51" fmla="*/ 1 h 171"/>
                  <a:gd name="T52" fmla="*/ 1 w 289"/>
                  <a:gd name="T53" fmla="*/ 1 h 171"/>
                  <a:gd name="T54" fmla="*/ 1 w 289"/>
                  <a:gd name="T55" fmla="*/ 1 h 171"/>
                  <a:gd name="T56" fmla="*/ 1 w 289"/>
                  <a:gd name="T57" fmla="*/ 1 h 171"/>
                  <a:gd name="T58" fmla="*/ 1 w 289"/>
                  <a:gd name="T59" fmla="*/ 1 h 171"/>
                  <a:gd name="T60" fmla="*/ 1 w 289"/>
                  <a:gd name="T61" fmla="*/ 1 h 171"/>
                  <a:gd name="T62" fmla="*/ 1 w 289"/>
                  <a:gd name="T63" fmla="*/ 1 h 171"/>
                  <a:gd name="T64" fmla="*/ 1 w 289"/>
                  <a:gd name="T65" fmla="*/ 1 h 171"/>
                  <a:gd name="T66" fmla="*/ 1 w 289"/>
                  <a:gd name="T67" fmla="*/ 1 h 171"/>
                  <a:gd name="T68" fmla="*/ 1 w 289"/>
                  <a:gd name="T69" fmla="*/ 1 h 171"/>
                  <a:gd name="T70" fmla="*/ 1 w 289"/>
                  <a:gd name="T71" fmla="*/ 1 h 17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89"/>
                  <a:gd name="T109" fmla="*/ 0 h 171"/>
                  <a:gd name="T110" fmla="*/ 289 w 289"/>
                  <a:gd name="T111" fmla="*/ 171 h 171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89" h="171">
                    <a:moveTo>
                      <a:pt x="81" y="169"/>
                    </a:moveTo>
                    <a:lnTo>
                      <a:pt x="25" y="133"/>
                    </a:lnTo>
                    <a:lnTo>
                      <a:pt x="64" y="127"/>
                    </a:lnTo>
                    <a:lnTo>
                      <a:pt x="81" y="118"/>
                    </a:lnTo>
                    <a:lnTo>
                      <a:pt x="92" y="112"/>
                    </a:lnTo>
                    <a:lnTo>
                      <a:pt x="57" y="105"/>
                    </a:lnTo>
                    <a:lnTo>
                      <a:pt x="0" y="105"/>
                    </a:lnTo>
                    <a:lnTo>
                      <a:pt x="8" y="96"/>
                    </a:lnTo>
                    <a:lnTo>
                      <a:pt x="83" y="30"/>
                    </a:lnTo>
                    <a:lnTo>
                      <a:pt x="89" y="22"/>
                    </a:lnTo>
                    <a:lnTo>
                      <a:pt x="102" y="22"/>
                    </a:lnTo>
                    <a:lnTo>
                      <a:pt x="130" y="37"/>
                    </a:lnTo>
                    <a:lnTo>
                      <a:pt x="145" y="49"/>
                    </a:lnTo>
                    <a:lnTo>
                      <a:pt x="184" y="0"/>
                    </a:lnTo>
                    <a:lnTo>
                      <a:pt x="190" y="0"/>
                    </a:lnTo>
                    <a:lnTo>
                      <a:pt x="278" y="15"/>
                    </a:lnTo>
                    <a:lnTo>
                      <a:pt x="248" y="43"/>
                    </a:lnTo>
                    <a:lnTo>
                      <a:pt x="235" y="54"/>
                    </a:lnTo>
                    <a:lnTo>
                      <a:pt x="220" y="62"/>
                    </a:lnTo>
                    <a:lnTo>
                      <a:pt x="210" y="62"/>
                    </a:lnTo>
                    <a:lnTo>
                      <a:pt x="199" y="79"/>
                    </a:lnTo>
                    <a:lnTo>
                      <a:pt x="199" y="84"/>
                    </a:lnTo>
                    <a:lnTo>
                      <a:pt x="227" y="84"/>
                    </a:lnTo>
                    <a:lnTo>
                      <a:pt x="289" y="52"/>
                    </a:lnTo>
                    <a:lnTo>
                      <a:pt x="222" y="139"/>
                    </a:lnTo>
                    <a:lnTo>
                      <a:pt x="210" y="142"/>
                    </a:lnTo>
                    <a:lnTo>
                      <a:pt x="188" y="159"/>
                    </a:lnTo>
                    <a:lnTo>
                      <a:pt x="173" y="161"/>
                    </a:lnTo>
                    <a:lnTo>
                      <a:pt x="160" y="165"/>
                    </a:lnTo>
                    <a:lnTo>
                      <a:pt x="147" y="167"/>
                    </a:lnTo>
                    <a:lnTo>
                      <a:pt x="135" y="169"/>
                    </a:lnTo>
                    <a:lnTo>
                      <a:pt x="122" y="169"/>
                    </a:lnTo>
                    <a:lnTo>
                      <a:pt x="111" y="169"/>
                    </a:lnTo>
                    <a:lnTo>
                      <a:pt x="98" y="169"/>
                    </a:lnTo>
                    <a:lnTo>
                      <a:pt x="87" y="171"/>
                    </a:lnTo>
                    <a:lnTo>
                      <a:pt x="81" y="169"/>
                    </a:lnTo>
                    <a:close/>
                  </a:path>
                </a:pathLst>
              </a:custGeom>
              <a:solidFill>
                <a:srgbClr val="CC33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705" name="Freeform 56"/>
              <p:cNvSpPr>
                <a:spLocks/>
              </p:cNvSpPr>
              <p:nvPr/>
            </p:nvSpPr>
            <p:spPr bwMode="auto">
              <a:xfrm>
                <a:off x="4534" y="1419"/>
                <a:ext cx="27" cy="18"/>
              </a:xfrm>
              <a:custGeom>
                <a:avLst/>
                <a:gdLst>
                  <a:gd name="T0" fmla="*/ 1 w 52"/>
                  <a:gd name="T1" fmla="*/ 0 h 38"/>
                  <a:gd name="T2" fmla="*/ 0 w 52"/>
                  <a:gd name="T3" fmla="*/ 0 h 38"/>
                  <a:gd name="T4" fmla="*/ 1 w 52"/>
                  <a:gd name="T5" fmla="*/ 0 h 38"/>
                  <a:gd name="T6" fmla="*/ 1 w 52"/>
                  <a:gd name="T7" fmla="*/ 0 h 38"/>
                  <a:gd name="T8" fmla="*/ 1 w 52"/>
                  <a:gd name="T9" fmla="*/ 0 h 38"/>
                  <a:gd name="T10" fmla="*/ 1 w 52"/>
                  <a:gd name="T11" fmla="*/ 0 h 38"/>
                  <a:gd name="T12" fmla="*/ 1 w 52"/>
                  <a:gd name="T13" fmla="*/ 0 h 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"/>
                  <a:gd name="T22" fmla="*/ 0 h 38"/>
                  <a:gd name="T23" fmla="*/ 52 w 52"/>
                  <a:gd name="T24" fmla="*/ 38 h 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" h="38">
                    <a:moveTo>
                      <a:pt x="1" y="38"/>
                    </a:moveTo>
                    <a:lnTo>
                      <a:pt x="0" y="28"/>
                    </a:lnTo>
                    <a:lnTo>
                      <a:pt x="7" y="21"/>
                    </a:lnTo>
                    <a:lnTo>
                      <a:pt x="52" y="0"/>
                    </a:lnTo>
                    <a:lnTo>
                      <a:pt x="39" y="27"/>
                    </a:lnTo>
                    <a:lnTo>
                      <a:pt x="26" y="38"/>
                    </a:lnTo>
                    <a:lnTo>
                      <a:pt x="1" y="3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706" name="Freeform 57"/>
              <p:cNvSpPr>
                <a:spLocks/>
              </p:cNvSpPr>
              <p:nvPr/>
            </p:nvSpPr>
            <p:spPr bwMode="auto">
              <a:xfrm>
                <a:off x="4466" y="1290"/>
                <a:ext cx="84" cy="28"/>
              </a:xfrm>
              <a:custGeom>
                <a:avLst/>
                <a:gdLst>
                  <a:gd name="T0" fmla="*/ 1 w 168"/>
                  <a:gd name="T1" fmla="*/ 0 h 57"/>
                  <a:gd name="T2" fmla="*/ 1 w 168"/>
                  <a:gd name="T3" fmla="*/ 0 h 57"/>
                  <a:gd name="T4" fmla="*/ 0 w 168"/>
                  <a:gd name="T5" fmla="*/ 0 h 57"/>
                  <a:gd name="T6" fmla="*/ 1 w 168"/>
                  <a:gd name="T7" fmla="*/ 0 h 57"/>
                  <a:gd name="T8" fmla="*/ 1 w 168"/>
                  <a:gd name="T9" fmla="*/ 0 h 57"/>
                  <a:gd name="T10" fmla="*/ 1 w 168"/>
                  <a:gd name="T11" fmla="*/ 0 h 57"/>
                  <a:gd name="T12" fmla="*/ 1 w 168"/>
                  <a:gd name="T13" fmla="*/ 0 h 57"/>
                  <a:gd name="T14" fmla="*/ 1 w 168"/>
                  <a:gd name="T15" fmla="*/ 0 h 57"/>
                  <a:gd name="T16" fmla="*/ 1 w 168"/>
                  <a:gd name="T17" fmla="*/ 0 h 57"/>
                  <a:gd name="T18" fmla="*/ 1 w 168"/>
                  <a:gd name="T19" fmla="*/ 0 h 57"/>
                  <a:gd name="T20" fmla="*/ 1 w 168"/>
                  <a:gd name="T21" fmla="*/ 0 h 57"/>
                  <a:gd name="T22" fmla="*/ 1 w 168"/>
                  <a:gd name="T23" fmla="*/ 0 h 5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68"/>
                  <a:gd name="T37" fmla="*/ 0 h 57"/>
                  <a:gd name="T38" fmla="*/ 168 w 168"/>
                  <a:gd name="T39" fmla="*/ 57 h 5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68" h="57">
                    <a:moveTo>
                      <a:pt x="26" y="57"/>
                    </a:moveTo>
                    <a:lnTo>
                      <a:pt x="11" y="57"/>
                    </a:lnTo>
                    <a:lnTo>
                      <a:pt x="0" y="49"/>
                    </a:lnTo>
                    <a:lnTo>
                      <a:pt x="9" y="32"/>
                    </a:lnTo>
                    <a:lnTo>
                      <a:pt x="43" y="34"/>
                    </a:lnTo>
                    <a:lnTo>
                      <a:pt x="63" y="34"/>
                    </a:lnTo>
                    <a:lnTo>
                      <a:pt x="138" y="2"/>
                    </a:lnTo>
                    <a:lnTo>
                      <a:pt x="144" y="0"/>
                    </a:lnTo>
                    <a:lnTo>
                      <a:pt x="168" y="6"/>
                    </a:lnTo>
                    <a:lnTo>
                      <a:pt x="157" y="32"/>
                    </a:lnTo>
                    <a:lnTo>
                      <a:pt x="116" y="51"/>
                    </a:lnTo>
                    <a:lnTo>
                      <a:pt x="26" y="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707" name="Freeform 58"/>
              <p:cNvSpPr>
                <a:spLocks/>
              </p:cNvSpPr>
              <p:nvPr/>
            </p:nvSpPr>
            <p:spPr bwMode="auto">
              <a:xfrm>
                <a:off x="4333" y="1227"/>
                <a:ext cx="33" cy="19"/>
              </a:xfrm>
              <a:custGeom>
                <a:avLst/>
                <a:gdLst>
                  <a:gd name="T0" fmla="*/ 0 w 68"/>
                  <a:gd name="T1" fmla="*/ 1 h 37"/>
                  <a:gd name="T2" fmla="*/ 0 w 68"/>
                  <a:gd name="T3" fmla="*/ 1 h 37"/>
                  <a:gd name="T4" fmla="*/ 0 w 68"/>
                  <a:gd name="T5" fmla="*/ 0 h 37"/>
                  <a:gd name="T6" fmla="*/ 0 w 68"/>
                  <a:gd name="T7" fmla="*/ 0 h 37"/>
                  <a:gd name="T8" fmla="*/ 0 w 68"/>
                  <a:gd name="T9" fmla="*/ 1 h 37"/>
                  <a:gd name="T10" fmla="*/ 0 w 68"/>
                  <a:gd name="T11" fmla="*/ 1 h 37"/>
                  <a:gd name="T12" fmla="*/ 0 w 68"/>
                  <a:gd name="T13" fmla="*/ 1 h 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8"/>
                  <a:gd name="T22" fmla="*/ 0 h 37"/>
                  <a:gd name="T23" fmla="*/ 68 w 68"/>
                  <a:gd name="T24" fmla="*/ 37 h 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8" h="37">
                    <a:moveTo>
                      <a:pt x="19" y="37"/>
                    </a:moveTo>
                    <a:lnTo>
                      <a:pt x="0" y="26"/>
                    </a:lnTo>
                    <a:lnTo>
                      <a:pt x="30" y="0"/>
                    </a:lnTo>
                    <a:lnTo>
                      <a:pt x="36" y="0"/>
                    </a:lnTo>
                    <a:lnTo>
                      <a:pt x="68" y="15"/>
                    </a:lnTo>
                    <a:lnTo>
                      <a:pt x="38" y="35"/>
                    </a:lnTo>
                    <a:lnTo>
                      <a:pt x="19" y="37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708" name="Freeform 59"/>
              <p:cNvSpPr>
                <a:spLocks/>
              </p:cNvSpPr>
              <p:nvPr/>
            </p:nvSpPr>
            <p:spPr bwMode="auto">
              <a:xfrm>
                <a:off x="4358" y="1201"/>
                <a:ext cx="51" cy="29"/>
              </a:xfrm>
              <a:custGeom>
                <a:avLst/>
                <a:gdLst>
                  <a:gd name="T0" fmla="*/ 1 w 101"/>
                  <a:gd name="T1" fmla="*/ 1 h 58"/>
                  <a:gd name="T2" fmla="*/ 0 w 101"/>
                  <a:gd name="T3" fmla="*/ 1 h 58"/>
                  <a:gd name="T4" fmla="*/ 1 w 101"/>
                  <a:gd name="T5" fmla="*/ 0 h 58"/>
                  <a:gd name="T6" fmla="*/ 1 w 101"/>
                  <a:gd name="T7" fmla="*/ 1 h 58"/>
                  <a:gd name="T8" fmla="*/ 1 w 101"/>
                  <a:gd name="T9" fmla="*/ 1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1"/>
                  <a:gd name="T16" fmla="*/ 0 h 58"/>
                  <a:gd name="T17" fmla="*/ 101 w 101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1" h="58">
                    <a:moveTo>
                      <a:pt x="54" y="58"/>
                    </a:moveTo>
                    <a:lnTo>
                      <a:pt x="0" y="38"/>
                    </a:lnTo>
                    <a:lnTo>
                      <a:pt x="39" y="0"/>
                    </a:lnTo>
                    <a:lnTo>
                      <a:pt x="101" y="53"/>
                    </a:lnTo>
                    <a:lnTo>
                      <a:pt x="54" y="58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709" name="Freeform 60"/>
              <p:cNvSpPr>
                <a:spLocks/>
              </p:cNvSpPr>
              <p:nvPr/>
            </p:nvSpPr>
            <p:spPr bwMode="auto">
              <a:xfrm>
                <a:off x="4621" y="1163"/>
                <a:ext cx="31" cy="32"/>
              </a:xfrm>
              <a:custGeom>
                <a:avLst/>
                <a:gdLst>
                  <a:gd name="T0" fmla="*/ 1 w 62"/>
                  <a:gd name="T1" fmla="*/ 1 h 64"/>
                  <a:gd name="T2" fmla="*/ 0 w 62"/>
                  <a:gd name="T3" fmla="*/ 1 h 64"/>
                  <a:gd name="T4" fmla="*/ 1 w 62"/>
                  <a:gd name="T5" fmla="*/ 0 h 64"/>
                  <a:gd name="T6" fmla="*/ 1 w 62"/>
                  <a:gd name="T7" fmla="*/ 1 h 64"/>
                  <a:gd name="T8" fmla="*/ 1 w 62"/>
                  <a:gd name="T9" fmla="*/ 1 h 64"/>
                  <a:gd name="T10" fmla="*/ 1 w 62"/>
                  <a:gd name="T11" fmla="*/ 1 h 64"/>
                  <a:gd name="T12" fmla="*/ 1 w 62"/>
                  <a:gd name="T13" fmla="*/ 1 h 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2"/>
                  <a:gd name="T22" fmla="*/ 0 h 64"/>
                  <a:gd name="T23" fmla="*/ 62 w 62"/>
                  <a:gd name="T24" fmla="*/ 64 h 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2" h="64">
                    <a:moveTo>
                      <a:pt x="21" y="64"/>
                    </a:moveTo>
                    <a:lnTo>
                      <a:pt x="0" y="60"/>
                    </a:lnTo>
                    <a:lnTo>
                      <a:pt x="32" y="0"/>
                    </a:lnTo>
                    <a:lnTo>
                      <a:pt x="53" y="28"/>
                    </a:lnTo>
                    <a:lnTo>
                      <a:pt x="62" y="34"/>
                    </a:lnTo>
                    <a:lnTo>
                      <a:pt x="45" y="60"/>
                    </a:lnTo>
                    <a:lnTo>
                      <a:pt x="21" y="64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26647" name="Group 61"/>
            <p:cNvGrpSpPr>
              <a:grpSpLocks/>
            </p:cNvGrpSpPr>
            <p:nvPr/>
          </p:nvGrpSpPr>
          <p:grpSpPr bwMode="auto">
            <a:xfrm>
              <a:off x="1898" y="1152"/>
              <a:ext cx="1030" cy="2769"/>
              <a:chOff x="1865" y="1616"/>
              <a:chExt cx="1030" cy="2257"/>
            </a:xfrm>
          </p:grpSpPr>
          <p:sp>
            <p:nvSpPr>
              <p:cNvPr id="26648" name="Freeform 62"/>
              <p:cNvSpPr>
                <a:spLocks/>
              </p:cNvSpPr>
              <p:nvPr/>
            </p:nvSpPr>
            <p:spPr bwMode="auto">
              <a:xfrm>
                <a:off x="1865" y="1616"/>
                <a:ext cx="890" cy="2257"/>
              </a:xfrm>
              <a:custGeom>
                <a:avLst/>
                <a:gdLst>
                  <a:gd name="T0" fmla="*/ 1 w 1778"/>
                  <a:gd name="T1" fmla="*/ 0 h 4515"/>
                  <a:gd name="T2" fmla="*/ 1 w 1778"/>
                  <a:gd name="T3" fmla="*/ 0 h 4515"/>
                  <a:gd name="T4" fmla="*/ 1 w 1778"/>
                  <a:gd name="T5" fmla="*/ 0 h 4515"/>
                  <a:gd name="T6" fmla="*/ 1 w 1778"/>
                  <a:gd name="T7" fmla="*/ 0 h 4515"/>
                  <a:gd name="T8" fmla="*/ 1 w 1778"/>
                  <a:gd name="T9" fmla="*/ 0 h 4515"/>
                  <a:gd name="T10" fmla="*/ 1 w 1778"/>
                  <a:gd name="T11" fmla="*/ 0 h 4515"/>
                  <a:gd name="T12" fmla="*/ 1 w 1778"/>
                  <a:gd name="T13" fmla="*/ 0 h 4515"/>
                  <a:gd name="T14" fmla="*/ 1 w 1778"/>
                  <a:gd name="T15" fmla="*/ 0 h 4515"/>
                  <a:gd name="T16" fmla="*/ 1 w 1778"/>
                  <a:gd name="T17" fmla="*/ 0 h 4515"/>
                  <a:gd name="T18" fmla="*/ 1 w 1778"/>
                  <a:gd name="T19" fmla="*/ 0 h 4515"/>
                  <a:gd name="T20" fmla="*/ 1 w 1778"/>
                  <a:gd name="T21" fmla="*/ 0 h 4515"/>
                  <a:gd name="T22" fmla="*/ 1 w 1778"/>
                  <a:gd name="T23" fmla="*/ 0 h 4515"/>
                  <a:gd name="T24" fmla="*/ 1 w 1778"/>
                  <a:gd name="T25" fmla="*/ 0 h 4515"/>
                  <a:gd name="T26" fmla="*/ 1 w 1778"/>
                  <a:gd name="T27" fmla="*/ 0 h 4515"/>
                  <a:gd name="T28" fmla="*/ 1 w 1778"/>
                  <a:gd name="T29" fmla="*/ 0 h 4515"/>
                  <a:gd name="T30" fmla="*/ 1 w 1778"/>
                  <a:gd name="T31" fmla="*/ 0 h 4515"/>
                  <a:gd name="T32" fmla="*/ 1 w 1778"/>
                  <a:gd name="T33" fmla="*/ 0 h 4515"/>
                  <a:gd name="T34" fmla="*/ 1 w 1778"/>
                  <a:gd name="T35" fmla="*/ 0 h 4515"/>
                  <a:gd name="T36" fmla="*/ 1 w 1778"/>
                  <a:gd name="T37" fmla="*/ 0 h 4515"/>
                  <a:gd name="T38" fmla="*/ 1 w 1778"/>
                  <a:gd name="T39" fmla="*/ 0 h 4515"/>
                  <a:gd name="T40" fmla="*/ 1 w 1778"/>
                  <a:gd name="T41" fmla="*/ 0 h 4515"/>
                  <a:gd name="T42" fmla="*/ 1 w 1778"/>
                  <a:gd name="T43" fmla="*/ 0 h 4515"/>
                  <a:gd name="T44" fmla="*/ 1 w 1778"/>
                  <a:gd name="T45" fmla="*/ 0 h 4515"/>
                  <a:gd name="T46" fmla="*/ 1 w 1778"/>
                  <a:gd name="T47" fmla="*/ 0 h 4515"/>
                  <a:gd name="T48" fmla="*/ 1 w 1778"/>
                  <a:gd name="T49" fmla="*/ 0 h 4515"/>
                  <a:gd name="T50" fmla="*/ 1 w 1778"/>
                  <a:gd name="T51" fmla="*/ 0 h 4515"/>
                  <a:gd name="T52" fmla="*/ 1 w 1778"/>
                  <a:gd name="T53" fmla="*/ 0 h 4515"/>
                  <a:gd name="T54" fmla="*/ 1 w 1778"/>
                  <a:gd name="T55" fmla="*/ 0 h 4515"/>
                  <a:gd name="T56" fmla="*/ 1 w 1778"/>
                  <a:gd name="T57" fmla="*/ 0 h 4515"/>
                  <a:gd name="T58" fmla="*/ 1 w 1778"/>
                  <a:gd name="T59" fmla="*/ 0 h 4515"/>
                  <a:gd name="T60" fmla="*/ 1 w 1778"/>
                  <a:gd name="T61" fmla="*/ 0 h 4515"/>
                  <a:gd name="T62" fmla="*/ 1 w 1778"/>
                  <a:gd name="T63" fmla="*/ 0 h 4515"/>
                  <a:gd name="T64" fmla="*/ 1 w 1778"/>
                  <a:gd name="T65" fmla="*/ 0 h 4515"/>
                  <a:gd name="T66" fmla="*/ 1 w 1778"/>
                  <a:gd name="T67" fmla="*/ 0 h 4515"/>
                  <a:gd name="T68" fmla="*/ 1 w 1778"/>
                  <a:gd name="T69" fmla="*/ 0 h 4515"/>
                  <a:gd name="T70" fmla="*/ 1 w 1778"/>
                  <a:gd name="T71" fmla="*/ 0 h 4515"/>
                  <a:gd name="T72" fmla="*/ 1 w 1778"/>
                  <a:gd name="T73" fmla="*/ 0 h 4515"/>
                  <a:gd name="T74" fmla="*/ 1 w 1778"/>
                  <a:gd name="T75" fmla="*/ 0 h 4515"/>
                  <a:gd name="T76" fmla="*/ 1 w 1778"/>
                  <a:gd name="T77" fmla="*/ 0 h 4515"/>
                  <a:gd name="T78" fmla="*/ 1 w 1778"/>
                  <a:gd name="T79" fmla="*/ 0 h 4515"/>
                  <a:gd name="T80" fmla="*/ 1 w 1778"/>
                  <a:gd name="T81" fmla="*/ 0 h 4515"/>
                  <a:gd name="T82" fmla="*/ 1 w 1778"/>
                  <a:gd name="T83" fmla="*/ 0 h 4515"/>
                  <a:gd name="T84" fmla="*/ 1 w 1778"/>
                  <a:gd name="T85" fmla="*/ 0 h 4515"/>
                  <a:gd name="T86" fmla="*/ 1 w 1778"/>
                  <a:gd name="T87" fmla="*/ 0 h 4515"/>
                  <a:gd name="T88" fmla="*/ 1 w 1778"/>
                  <a:gd name="T89" fmla="*/ 0 h 4515"/>
                  <a:gd name="T90" fmla="*/ 1 w 1778"/>
                  <a:gd name="T91" fmla="*/ 0 h 4515"/>
                  <a:gd name="T92" fmla="*/ 1 w 1778"/>
                  <a:gd name="T93" fmla="*/ 0 h 4515"/>
                  <a:gd name="T94" fmla="*/ 1 w 1778"/>
                  <a:gd name="T95" fmla="*/ 0 h 4515"/>
                  <a:gd name="T96" fmla="*/ 1 w 1778"/>
                  <a:gd name="T97" fmla="*/ 0 h 4515"/>
                  <a:gd name="T98" fmla="*/ 1 w 1778"/>
                  <a:gd name="T99" fmla="*/ 0 h 4515"/>
                  <a:gd name="T100" fmla="*/ 1 w 1778"/>
                  <a:gd name="T101" fmla="*/ 0 h 4515"/>
                  <a:gd name="T102" fmla="*/ 1 w 1778"/>
                  <a:gd name="T103" fmla="*/ 0 h 4515"/>
                  <a:gd name="T104" fmla="*/ 1 w 1778"/>
                  <a:gd name="T105" fmla="*/ 0 h 4515"/>
                  <a:gd name="T106" fmla="*/ 1 w 1778"/>
                  <a:gd name="T107" fmla="*/ 0 h 4515"/>
                  <a:gd name="T108" fmla="*/ 1 w 1778"/>
                  <a:gd name="T109" fmla="*/ 0 h 4515"/>
                  <a:gd name="T110" fmla="*/ 1 w 1778"/>
                  <a:gd name="T111" fmla="*/ 0 h 4515"/>
                  <a:gd name="T112" fmla="*/ 1 w 1778"/>
                  <a:gd name="T113" fmla="*/ 0 h 4515"/>
                  <a:gd name="T114" fmla="*/ 1 w 1778"/>
                  <a:gd name="T115" fmla="*/ 0 h 4515"/>
                  <a:gd name="T116" fmla="*/ 1 w 1778"/>
                  <a:gd name="T117" fmla="*/ 0 h 4515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778"/>
                  <a:gd name="T178" fmla="*/ 0 h 4515"/>
                  <a:gd name="T179" fmla="*/ 1778 w 1778"/>
                  <a:gd name="T180" fmla="*/ 4515 h 4515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778" h="4515">
                    <a:moveTo>
                      <a:pt x="1491" y="4158"/>
                    </a:moveTo>
                    <a:lnTo>
                      <a:pt x="1778" y="1701"/>
                    </a:lnTo>
                    <a:lnTo>
                      <a:pt x="1773" y="1698"/>
                    </a:lnTo>
                    <a:lnTo>
                      <a:pt x="1726" y="1641"/>
                    </a:lnTo>
                    <a:lnTo>
                      <a:pt x="1694" y="1623"/>
                    </a:lnTo>
                    <a:lnTo>
                      <a:pt x="1602" y="1551"/>
                    </a:lnTo>
                    <a:lnTo>
                      <a:pt x="1583" y="1548"/>
                    </a:lnTo>
                    <a:lnTo>
                      <a:pt x="1581" y="1542"/>
                    </a:lnTo>
                    <a:lnTo>
                      <a:pt x="1540" y="1489"/>
                    </a:lnTo>
                    <a:lnTo>
                      <a:pt x="1546" y="1476"/>
                    </a:lnTo>
                    <a:lnTo>
                      <a:pt x="1555" y="1473"/>
                    </a:lnTo>
                    <a:lnTo>
                      <a:pt x="1572" y="1463"/>
                    </a:lnTo>
                    <a:lnTo>
                      <a:pt x="1585" y="1458"/>
                    </a:lnTo>
                    <a:lnTo>
                      <a:pt x="1598" y="1448"/>
                    </a:lnTo>
                    <a:lnTo>
                      <a:pt x="1613" y="1439"/>
                    </a:lnTo>
                    <a:lnTo>
                      <a:pt x="1679" y="1328"/>
                    </a:lnTo>
                    <a:lnTo>
                      <a:pt x="1696" y="1289"/>
                    </a:lnTo>
                    <a:lnTo>
                      <a:pt x="1709" y="1249"/>
                    </a:lnTo>
                    <a:lnTo>
                      <a:pt x="1720" y="1210"/>
                    </a:lnTo>
                    <a:lnTo>
                      <a:pt x="1728" y="1171"/>
                    </a:lnTo>
                    <a:lnTo>
                      <a:pt x="1732" y="1131"/>
                    </a:lnTo>
                    <a:lnTo>
                      <a:pt x="1733" y="1092"/>
                    </a:lnTo>
                    <a:lnTo>
                      <a:pt x="1732" y="1052"/>
                    </a:lnTo>
                    <a:lnTo>
                      <a:pt x="1732" y="1013"/>
                    </a:lnTo>
                    <a:lnTo>
                      <a:pt x="1720" y="932"/>
                    </a:lnTo>
                    <a:lnTo>
                      <a:pt x="1709" y="887"/>
                    </a:lnTo>
                    <a:lnTo>
                      <a:pt x="1703" y="874"/>
                    </a:lnTo>
                    <a:lnTo>
                      <a:pt x="1694" y="850"/>
                    </a:lnTo>
                    <a:lnTo>
                      <a:pt x="1668" y="807"/>
                    </a:lnTo>
                    <a:lnTo>
                      <a:pt x="1651" y="790"/>
                    </a:lnTo>
                    <a:lnTo>
                      <a:pt x="1608" y="730"/>
                    </a:lnTo>
                    <a:lnTo>
                      <a:pt x="1583" y="709"/>
                    </a:lnTo>
                    <a:lnTo>
                      <a:pt x="1602" y="690"/>
                    </a:lnTo>
                    <a:lnTo>
                      <a:pt x="1610" y="685"/>
                    </a:lnTo>
                    <a:lnTo>
                      <a:pt x="1615" y="608"/>
                    </a:lnTo>
                    <a:lnTo>
                      <a:pt x="1610" y="593"/>
                    </a:lnTo>
                    <a:lnTo>
                      <a:pt x="1578" y="540"/>
                    </a:lnTo>
                    <a:lnTo>
                      <a:pt x="1529" y="512"/>
                    </a:lnTo>
                    <a:lnTo>
                      <a:pt x="1518" y="508"/>
                    </a:lnTo>
                    <a:lnTo>
                      <a:pt x="1506" y="508"/>
                    </a:lnTo>
                    <a:lnTo>
                      <a:pt x="1497" y="508"/>
                    </a:lnTo>
                    <a:lnTo>
                      <a:pt x="1488" y="508"/>
                    </a:lnTo>
                    <a:lnTo>
                      <a:pt x="1467" y="508"/>
                    </a:lnTo>
                    <a:lnTo>
                      <a:pt x="1448" y="514"/>
                    </a:lnTo>
                    <a:lnTo>
                      <a:pt x="1444" y="501"/>
                    </a:lnTo>
                    <a:lnTo>
                      <a:pt x="1443" y="475"/>
                    </a:lnTo>
                    <a:lnTo>
                      <a:pt x="1459" y="471"/>
                    </a:lnTo>
                    <a:lnTo>
                      <a:pt x="1480" y="467"/>
                    </a:lnTo>
                    <a:lnTo>
                      <a:pt x="1499" y="460"/>
                    </a:lnTo>
                    <a:lnTo>
                      <a:pt x="1520" y="452"/>
                    </a:lnTo>
                    <a:lnTo>
                      <a:pt x="1538" y="441"/>
                    </a:lnTo>
                    <a:lnTo>
                      <a:pt x="1557" y="430"/>
                    </a:lnTo>
                    <a:lnTo>
                      <a:pt x="1576" y="415"/>
                    </a:lnTo>
                    <a:lnTo>
                      <a:pt x="1596" y="402"/>
                    </a:lnTo>
                    <a:lnTo>
                      <a:pt x="1625" y="338"/>
                    </a:lnTo>
                    <a:lnTo>
                      <a:pt x="1634" y="312"/>
                    </a:lnTo>
                    <a:lnTo>
                      <a:pt x="1630" y="298"/>
                    </a:lnTo>
                    <a:lnTo>
                      <a:pt x="1610" y="300"/>
                    </a:lnTo>
                    <a:lnTo>
                      <a:pt x="1570" y="310"/>
                    </a:lnTo>
                    <a:lnTo>
                      <a:pt x="1544" y="310"/>
                    </a:lnTo>
                    <a:lnTo>
                      <a:pt x="1518" y="304"/>
                    </a:lnTo>
                    <a:lnTo>
                      <a:pt x="1493" y="293"/>
                    </a:lnTo>
                    <a:lnTo>
                      <a:pt x="1471" y="276"/>
                    </a:lnTo>
                    <a:lnTo>
                      <a:pt x="1446" y="253"/>
                    </a:lnTo>
                    <a:lnTo>
                      <a:pt x="1426" y="229"/>
                    </a:lnTo>
                    <a:lnTo>
                      <a:pt x="1405" y="203"/>
                    </a:lnTo>
                    <a:lnTo>
                      <a:pt x="1388" y="176"/>
                    </a:lnTo>
                    <a:lnTo>
                      <a:pt x="1375" y="165"/>
                    </a:lnTo>
                    <a:lnTo>
                      <a:pt x="1347" y="130"/>
                    </a:lnTo>
                    <a:lnTo>
                      <a:pt x="1296" y="88"/>
                    </a:lnTo>
                    <a:lnTo>
                      <a:pt x="1246" y="58"/>
                    </a:lnTo>
                    <a:lnTo>
                      <a:pt x="1193" y="34"/>
                    </a:lnTo>
                    <a:lnTo>
                      <a:pt x="1142" y="17"/>
                    </a:lnTo>
                    <a:lnTo>
                      <a:pt x="1088" y="6"/>
                    </a:lnTo>
                    <a:lnTo>
                      <a:pt x="1035" y="0"/>
                    </a:lnTo>
                    <a:lnTo>
                      <a:pt x="983" y="0"/>
                    </a:lnTo>
                    <a:lnTo>
                      <a:pt x="930" y="8"/>
                    </a:lnTo>
                    <a:lnTo>
                      <a:pt x="900" y="11"/>
                    </a:lnTo>
                    <a:lnTo>
                      <a:pt x="867" y="17"/>
                    </a:lnTo>
                    <a:lnTo>
                      <a:pt x="833" y="26"/>
                    </a:lnTo>
                    <a:lnTo>
                      <a:pt x="799" y="36"/>
                    </a:lnTo>
                    <a:lnTo>
                      <a:pt x="765" y="49"/>
                    </a:lnTo>
                    <a:lnTo>
                      <a:pt x="730" y="62"/>
                    </a:lnTo>
                    <a:lnTo>
                      <a:pt x="694" y="79"/>
                    </a:lnTo>
                    <a:lnTo>
                      <a:pt x="658" y="98"/>
                    </a:lnTo>
                    <a:lnTo>
                      <a:pt x="623" y="122"/>
                    </a:lnTo>
                    <a:lnTo>
                      <a:pt x="596" y="150"/>
                    </a:lnTo>
                    <a:lnTo>
                      <a:pt x="585" y="150"/>
                    </a:lnTo>
                    <a:lnTo>
                      <a:pt x="521" y="205"/>
                    </a:lnTo>
                    <a:lnTo>
                      <a:pt x="506" y="216"/>
                    </a:lnTo>
                    <a:lnTo>
                      <a:pt x="471" y="250"/>
                    </a:lnTo>
                    <a:lnTo>
                      <a:pt x="441" y="285"/>
                    </a:lnTo>
                    <a:lnTo>
                      <a:pt x="413" y="319"/>
                    </a:lnTo>
                    <a:lnTo>
                      <a:pt x="388" y="357"/>
                    </a:lnTo>
                    <a:lnTo>
                      <a:pt x="364" y="390"/>
                    </a:lnTo>
                    <a:lnTo>
                      <a:pt x="347" y="428"/>
                    </a:lnTo>
                    <a:lnTo>
                      <a:pt x="332" y="467"/>
                    </a:lnTo>
                    <a:lnTo>
                      <a:pt x="324" y="507"/>
                    </a:lnTo>
                    <a:lnTo>
                      <a:pt x="323" y="529"/>
                    </a:lnTo>
                    <a:lnTo>
                      <a:pt x="293" y="535"/>
                    </a:lnTo>
                    <a:lnTo>
                      <a:pt x="270" y="538"/>
                    </a:lnTo>
                    <a:lnTo>
                      <a:pt x="249" y="550"/>
                    </a:lnTo>
                    <a:lnTo>
                      <a:pt x="231" y="561"/>
                    </a:lnTo>
                    <a:lnTo>
                      <a:pt x="214" y="578"/>
                    </a:lnTo>
                    <a:lnTo>
                      <a:pt x="195" y="595"/>
                    </a:lnTo>
                    <a:lnTo>
                      <a:pt x="180" y="614"/>
                    </a:lnTo>
                    <a:lnTo>
                      <a:pt x="167" y="632"/>
                    </a:lnTo>
                    <a:lnTo>
                      <a:pt x="157" y="653"/>
                    </a:lnTo>
                    <a:lnTo>
                      <a:pt x="152" y="670"/>
                    </a:lnTo>
                    <a:lnTo>
                      <a:pt x="146" y="687"/>
                    </a:lnTo>
                    <a:lnTo>
                      <a:pt x="142" y="704"/>
                    </a:lnTo>
                    <a:lnTo>
                      <a:pt x="142" y="722"/>
                    </a:lnTo>
                    <a:lnTo>
                      <a:pt x="141" y="739"/>
                    </a:lnTo>
                    <a:lnTo>
                      <a:pt x="141" y="756"/>
                    </a:lnTo>
                    <a:lnTo>
                      <a:pt x="141" y="773"/>
                    </a:lnTo>
                    <a:lnTo>
                      <a:pt x="142" y="792"/>
                    </a:lnTo>
                    <a:lnTo>
                      <a:pt x="148" y="810"/>
                    </a:lnTo>
                    <a:lnTo>
                      <a:pt x="159" y="848"/>
                    </a:lnTo>
                    <a:lnTo>
                      <a:pt x="186" y="876"/>
                    </a:lnTo>
                    <a:lnTo>
                      <a:pt x="157" y="902"/>
                    </a:lnTo>
                    <a:lnTo>
                      <a:pt x="144" y="921"/>
                    </a:lnTo>
                    <a:lnTo>
                      <a:pt x="133" y="942"/>
                    </a:lnTo>
                    <a:lnTo>
                      <a:pt x="126" y="960"/>
                    </a:lnTo>
                    <a:lnTo>
                      <a:pt x="122" y="981"/>
                    </a:lnTo>
                    <a:lnTo>
                      <a:pt x="118" y="1000"/>
                    </a:lnTo>
                    <a:lnTo>
                      <a:pt x="118" y="1022"/>
                    </a:lnTo>
                    <a:lnTo>
                      <a:pt x="118" y="1043"/>
                    </a:lnTo>
                    <a:lnTo>
                      <a:pt x="122" y="1066"/>
                    </a:lnTo>
                    <a:lnTo>
                      <a:pt x="131" y="1099"/>
                    </a:lnTo>
                    <a:lnTo>
                      <a:pt x="146" y="1122"/>
                    </a:lnTo>
                    <a:lnTo>
                      <a:pt x="159" y="1139"/>
                    </a:lnTo>
                    <a:lnTo>
                      <a:pt x="174" y="1154"/>
                    </a:lnTo>
                    <a:lnTo>
                      <a:pt x="187" y="1165"/>
                    </a:lnTo>
                    <a:lnTo>
                      <a:pt x="202" y="1178"/>
                    </a:lnTo>
                    <a:lnTo>
                      <a:pt x="217" y="1186"/>
                    </a:lnTo>
                    <a:lnTo>
                      <a:pt x="233" y="1191"/>
                    </a:lnTo>
                    <a:lnTo>
                      <a:pt x="249" y="1195"/>
                    </a:lnTo>
                    <a:lnTo>
                      <a:pt x="266" y="1201"/>
                    </a:lnTo>
                    <a:lnTo>
                      <a:pt x="259" y="1210"/>
                    </a:lnTo>
                    <a:lnTo>
                      <a:pt x="257" y="1221"/>
                    </a:lnTo>
                    <a:lnTo>
                      <a:pt x="255" y="1232"/>
                    </a:lnTo>
                    <a:lnTo>
                      <a:pt x="257" y="1246"/>
                    </a:lnTo>
                    <a:lnTo>
                      <a:pt x="257" y="1257"/>
                    </a:lnTo>
                    <a:lnTo>
                      <a:pt x="261" y="1270"/>
                    </a:lnTo>
                    <a:lnTo>
                      <a:pt x="266" y="1283"/>
                    </a:lnTo>
                    <a:lnTo>
                      <a:pt x="272" y="1296"/>
                    </a:lnTo>
                    <a:lnTo>
                      <a:pt x="293" y="1339"/>
                    </a:lnTo>
                    <a:lnTo>
                      <a:pt x="306" y="1347"/>
                    </a:lnTo>
                    <a:lnTo>
                      <a:pt x="321" y="1354"/>
                    </a:lnTo>
                    <a:lnTo>
                      <a:pt x="334" y="1358"/>
                    </a:lnTo>
                    <a:lnTo>
                      <a:pt x="349" y="1362"/>
                    </a:lnTo>
                    <a:lnTo>
                      <a:pt x="364" y="1360"/>
                    </a:lnTo>
                    <a:lnTo>
                      <a:pt x="379" y="1360"/>
                    </a:lnTo>
                    <a:lnTo>
                      <a:pt x="396" y="1360"/>
                    </a:lnTo>
                    <a:lnTo>
                      <a:pt x="413" y="1360"/>
                    </a:lnTo>
                    <a:lnTo>
                      <a:pt x="426" y="1354"/>
                    </a:lnTo>
                    <a:lnTo>
                      <a:pt x="446" y="1345"/>
                    </a:lnTo>
                    <a:lnTo>
                      <a:pt x="450" y="1364"/>
                    </a:lnTo>
                    <a:lnTo>
                      <a:pt x="460" y="1382"/>
                    </a:lnTo>
                    <a:lnTo>
                      <a:pt x="469" y="1401"/>
                    </a:lnTo>
                    <a:lnTo>
                      <a:pt x="484" y="1422"/>
                    </a:lnTo>
                    <a:lnTo>
                      <a:pt x="499" y="1439"/>
                    </a:lnTo>
                    <a:lnTo>
                      <a:pt x="516" y="1458"/>
                    </a:lnTo>
                    <a:lnTo>
                      <a:pt x="533" y="1474"/>
                    </a:lnTo>
                    <a:lnTo>
                      <a:pt x="551" y="1493"/>
                    </a:lnTo>
                    <a:lnTo>
                      <a:pt x="536" y="1531"/>
                    </a:lnTo>
                    <a:lnTo>
                      <a:pt x="510" y="1559"/>
                    </a:lnTo>
                    <a:lnTo>
                      <a:pt x="505" y="1557"/>
                    </a:lnTo>
                    <a:lnTo>
                      <a:pt x="478" y="1572"/>
                    </a:lnTo>
                    <a:lnTo>
                      <a:pt x="461" y="1579"/>
                    </a:lnTo>
                    <a:lnTo>
                      <a:pt x="441" y="1589"/>
                    </a:lnTo>
                    <a:lnTo>
                      <a:pt x="424" y="1596"/>
                    </a:lnTo>
                    <a:lnTo>
                      <a:pt x="413" y="1600"/>
                    </a:lnTo>
                    <a:lnTo>
                      <a:pt x="356" y="1634"/>
                    </a:lnTo>
                    <a:lnTo>
                      <a:pt x="323" y="1660"/>
                    </a:lnTo>
                    <a:lnTo>
                      <a:pt x="308" y="1673"/>
                    </a:lnTo>
                    <a:lnTo>
                      <a:pt x="261" y="1707"/>
                    </a:lnTo>
                    <a:lnTo>
                      <a:pt x="186" y="1799"/>
                    </a:lnTo>
                    <a:lnTo>
                      <a:pt x="163" y="1814"/>
                    </a:lnTo>
                    <a:lnTo>
                      <a:pt x="84" y="1979"/>
                    </a:lnTo>
                    <a:lnTo>
                      <a:pt x="69" y="2015"/>
                    </a:lnTo>
                    <a:lnTo>
                      <a:pt x="62" y="2026"/>
                    </a:lnTo>
                    <a:lnTo>
                      <a:pt x="52" y="2071"/>
                    </a:lnTo>
                    <a:lnTo>
                      <a:pt x="47" y="2084"/>
                    </a:lnTo>
                    <a:lnTo>
                      <a:pt x="39" y="2106"/>
                    </a:lnTo>
                    <a:lnTo>
                      <a:pt x="0" y="2298"/>
                    </a:lnTo>
                    <a:lnTo>
                      <a:pt x="7" y="2345"/>
                    </a:lnTo>
                    <a:lnTo>
                      <a:pt x="4" y="2363"/>
                    </a:lnTo>
                    <a:lnTo>
                      <a:pt x="5" y="2388"/>
                    </a:lnTo>
                    <a:lnTo>
                      <a:pt x="11" y="2414"/>
                    </a:lnTo>
                    <a:lnTo>
                      <a:pt x="19" y="2442"/>
                    </a:lnTo>
                    <a:lnTo>
                      <a:pt x="30" y="2470"/>
                    </a:lnTo>
                    <a:lnTo>
                      <a:pt x="39" y="2498"/>
                    </a:lnTo>
                    <a:lnTo>
                      <a:pt x="54" y="2527"/>
                    </a:lnTo>
                    <a:lnTo>
                      <a:pt x="71" y="2557"/>
                    </a:lnTo>
                    <a:lnTo>
                      <a:pt x="94" y="2590"/>
                    </a:lnTo>
                    <a:lnTo>
                      <a:pt x="111" y="2615"/>
                    </a:lnTo>
                    <a:lnTo>
                      <a:pt x="133" y="2641"/>
                    </a:lnTo>
                    <a:lnTo>
                      <a:pt x="156" y="2665"/>
                    </a:lnTo>
                    <a:lnTo>
                      <a:pt x="184" y="2690"/>
                    </a:lnTo>
                    <a:lnTo>
                      <a:pt x="210" y="2710"/>
                    </a:lnTo>
                    <a:lnTo>
                      <a:pt x="238" y="2729"/>
                    </a:lnTo>
                    <a:lnTo>
                      <a:pt x="264" y="2744"/>
                    </a:lnTo>
                    <a:lnTo>
                      <a:pt x="293" y="2755"/>
                    </a:lnTo>
                    <a:lnTo>
                      <a:pt x="311" y="2750"/>
                    </a:lnTo>
                    <a:lnTo>
                      <a:pt x="311" y="2799"/>
                    </a:lnTo>
                    <a:lnTo>
                      <a:pt x="309" y="2827"/>
                    </a:lnTo>
                    <a:lnTo>
                      <a:pt x="308" y="2859"/>
                    </a:lnTo>
                    <a:lnTo>
                      <a:pt x="306" y="2887"/>
                    </a:lnTo>
                    <a:lnTo>
                      <a:pt x="306" y="2919"/>
                    </a:lnTo>
                    <a:lnTo>
                      <a:pt x="304" y="2949"/>
                    </a:lnTo>
                    <a:lnTo>
                      <a:pt x="306" y="2979"/>
                    </a:lnTo>
                    <a:lnTo>
                      <a:pt x="308" y="3009"/>
                    </a:lnTo>
                    <a:lnTo>
                      <a:pt x="313" y="3041"/>
                    </a:lnTo>
                    <a:lnTo>
                      <a:pt x="313" y="3067"/>
                    </a:lnTo>
                    <a:lnTo>
                      <a:pt x="315" y="3099"/>
                    </a:lnTo>
                    <a:lnTo>
                      <a:pt x="321" y="3132"/>
                    </a:lnTo>
                    <a:lnTo>
                      <a:pt x="328" y="3166"/>
                    </a:lnTo>
                    <a:lnTo>
                      <a:pt x="339" y="3200"/>
                    </a:lnTo>
                    <a:lnTo>
                      <a:pt x="351" y="3234"/>
                    </a:lnTo>
                    <a:lnTo>
                      <a:pt x="364" y="3267"/>
                    </a:lnTo>
                    <a:lnTo>
                      <a:pt x="377" y="3301"/>
                    </a:lnTo>
                    <a:lnTo>
                      <a:pt x="394" y="3337"/>
                    </a:lnTo>
                    <a:lnTo>
                      <a:pt x="510" y="3631"/>
                    </a:lnTo>
                    <a:lnTo>
                      <a:pt x="516" y="3661"/>
                    </a:lnTo>
                    <a:lnTo>
                      <a:pt x="525" y="3716"/>
                    </a:lnTo>
                    <a:lnTo>
                      <a:pt x="536" y="3770"/>
                    </a:lnTo>
                    <a:lnTo>
                      <a:pt x="557" y="4005"/>
                    </a:lnTo>
                    <a:lnTo>
                      <a:pt x="553" y="4031"/>
                    </a:lnTo>
                    <a:lnTo>
                      <a:pt x="555" y="4050"/>
                    </a:lnTo>
                    <a:lnTo>
                      <a:pt x="565" y="4068"/>
                    </a:lnTo>
                    <a:lnTo>
                      <a:pt x="576" y="4083"/>
                    </a:lnTo>
                    <a:lnTo>
                      <a:pt x="593" y="4100"/>
                    </a:lnTo>
                    <a:lnTo>
                      <a:pt x="608" y="4111"/>
                    </a:lnTo>
                    <a:lnTo>
                      <a:pt x="626" y="4123"/>
                    </a:lnTo>
                    <a:lnTo>
                      <a:pt x="643" y="4132"/>
                    </a:lnTo>
                    <a:lnTo>
                      <a:pt x="660" y="4141"/>
                    </a:lnTo>
                    <a:lnTo>
                      <a:pt x="478" y="4155"/>
                    </a:lnTo>
                    <a:lnTo>
                      <a:pt x="461" y="4158"/>
                    </a:lnTo>
                    <a:lnTo>
                      <a:pt x="448" y="4162"/>
                    </a:lnTo>
                    <a:lnTo>
                      <a:pt x="431" y="4168"/>
                    </a:lnTo>
                    <a:lnTo>
                      <a:pt x="418" y="4173"/>
                    </a:lnTo>
                    <a:lnTo>
                      <a:pt x="403" y="4179"/>
                    </a:lnTo>
                    <a:lnTo>
                      <a:pt x="388" y="4187"/>
                    </a:lnTo>
                    <a:lnTo>
                      <a:pt x="373" y="4198"/>
                    </a:lnTo>
                    <a:lnTo>
                      <a:pt x="360" y="4211"/>
                    </a:lnTo>
                    <a:lnTo>
                      <a:pt x="349" y="4222"/>
                    </a:lnTo>
                    <a:lnTo>
                      <a:pt x="343" y="4233"/>
                    </a:lnTo>
                    <a:lnTo>
                      <a:pt x="336" y="4245"/>
                    </a:lnTo>
                    <a:lnTo>
                      <a:pt x="334" y="4258"/>
                    </a:lnTo>
                    <a:lnTo>
                      <a:pt x="330" y="4269"/>
                    </a:lnTo>
                    <a:lnTo>
                      <a:pt x="330" y="4280"/>
                    </a:lnTo>
                    <a:lnTo>
                      <a:pt x="330" y="4292"/>
                    </a:lnTo>
                    <a:lnTo>
                      <a:pt x="334" y="4307"/>
                    </a:lnTo>
                    <a:lnTo>
                      <a:pt x="334" y="4325"/>
                    </a:lnTo>
                    <a:lnTo>
                      <a:pt x="339" y="4350"/>
                    </a:lnTo>
                    <a:lnTo>
                      <a:pt x="364" y="4387"/>
                    </a:lnTo>
                    <a:lnTo>
                      <a:pt x="396" y="4419"/>
                    </a:lnTo>
                    <a:lnTo>
                      <a:pt x="428" y="4443"/>
                    </a:lnTo>
                    <a:lnTo>
                      <a:pt x="465" y="4464"/>
                    </a:lnTo>
                    <a:lnTo>
                      <a:pt x="501" y="4475"/>
                    </a:lnTo>
                    <a:lnTo>
                      <a:pt x="538" y="4487"/>
                    </a:lnTo>
                    <a:lnTo>
                      <a:pt x="576" y="4496"/>
                    </a:lnTo>
                    <a:lnTo>
                      <a:pt x="611" y="4505"/>
                    </a:lnTo>
                    <a:lnTo>
                      <a:pt x="621" y="4505"/>
                    </a:lnTo>
                    <a:lnTo>
                      <a:pt x="655" y="4507"/>
                    </a:lnTo>
                    <a:lnTo>
                      <a:pt x="692" y="4511"/>
                    </a:lnTo>
                    <a:lnTo>
                      <a:pt x="728" y="4513"/>
                    </a:lnTo>
                    <a:lnTo>
                      <a:pt x="767" y="4515"/>
                    </a:lnTo>
                    <a:lnTo>
                      <a:pt x="805" y="4513"/>
                    </a:lnTo>
                    <a:lnTo>
                      <a:pt x="842" y="4513"/>
                    </a:lnTo>
                    <a:lnTo>
                      <a:pt x="880" y="4509"/>
                    </a:lnTo>
                    <a:lnTo>
                      <a:pt x="919" y="4505"/>
                    </a:lnTo>
                    <a:lnTo>
                      <a:pt x="927" y="4500"/>
                    </a:lnTo>
                    <a:lnTo>
                      <a:pt x="959" y="4494"/>
                    </a:lnTo>
                    <a:lnTo>
                      <a:pt x="964" y="4490"/>
                    </a:lnTo>
                    <a:lnTo>
                      <a:pt x="994" y="4488"/>
                    </a:lnTo>
                    <a:lnTo>
                      <a:pt x="1002" y="4485"/>
                    </a:lnTo>
                    <a:lnTo>
                      <a:pt x="1069" y="4468"/>
                    </a:lnTo>
                    <a:lnTo>
                      <a:pt x="1086" y="4468"/>
                    </a:lnTo>
                    <a:lnTo>
                      <a:pt x="1191" y="4436"/>
                    </a:lnTo>
                    <a:lnTo>
                      <a:pt x="1229" y="4440"/>
                    </a:lnTo>
                    <a:lnTo>
                      <a:pt x="1246" y="4443"/>
                    </a:lnTo>
                    <a:lnTo>
                      <a:pt x="1266" y="4447"/>
                    </a:lnTo>
                    <a:lnTo>
                      <a:pt x="1285" y="4451"/>
                    </a:lnTo>
                    <a:lnTo>
                      <a:pt x="1306" y="4457"/>
                    </a:lnTo>
                    <a:lnTo>
                      <a:pt x="1326" y="4457"/>
                    </a:lnTo>
                    <a:lnTo>
                      <a:pt x="1347" y="4458"/>
                    </a:lnTo>
                    <a:lnTo>
                      <a:pt x="1369" y="4457"/>
                    </a:lnTo>
                    <a:lnTo>
                      <a:pt x="1394" y="4453"/>
                    </a:lnTo>
                    <a:lnTo>
                      <a:pt x="1411" y="4445"/>
                    </a:lnTo>
                    <a:lnTo>
                      <a:pt x="1428" y="4436"/>
                    </a:lnTo>
                    <a:lnTo>
                      <a:pt x="1444" y="4423"/>
                    </a:lnTo>
                    <a:lnTo>
                      <a:pt x="1463" y="4408"/>
                    </a:lnTo>
                    <a:lnTo>
                      <a:pt x="1486" y="4222"/>
                    </a:lnTo>
                    <a:lnTo>
                      <a:pt x="1480" y="4232"/>
                    </a:lnTo>
                    <a:lnTo>
                      <a:pt x="1458" y="4192"/>
                    </a:lnTo>
                    <a:lnTo>
                      <a:pt x="1491" y="41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49" name="Freeform 63"/>
              <p:cNvSpPr>
                <a:spLocks/>
              </p:cNvSpPr>
              <p:nvPr/>
            </p:nvSpPr>
            <p:spPr bwMode="auto">
              <a:xfrm>
                <a:off x="2042" y="3697"/>
                <a:ext cx="562" cy="160"/>
              </a:xfrm>
              <a:custGeom>
                <a:avLst/>
                <a:gdLst>
                  <a:gd name="T0" fmla="*/ 1 w 1123"/>
                  <a:gd name="T1" fmla="*/ 1 h 319"/>
                  <a:gd name="T2" fmla="*/ 1 w 1123"/>
                  <a:gd name="T3" fmla="*/ 1 h 319"/>
                  <a:gd name="T4" fmla="*/ 1 w 1123"/>
                  <a:gd name="T5" fmla="*/ 1 h 319"/>
                  <a:gd name="T6" fmla="*/ 1 w 1123"/>
                  <a:gd name="T7" fmla="*/ 1 h 319"/>
                  <a:gd name="T8" fmla="*/ 1 w 1123"/>
                  <a:gd name="T9" fmla="*/ 1 h 319"/>
                  <a:gd name="T10" fmla="*/ 0 w 1123"/>
                  <a:gd name="T11" fmla="*/ 1 h 319"/>
                  <a:gd name="T12" fmla="*/ 1 w 1123"/>
                  <a:gd name="T13" fmla="*/ 1 h 319"/>
                  <a:gd name="T14" fmla="*/ 1 w 1123"/>
                  <a:gd name="T15" fmla="*/ 1 h 319"/>
                  <a:gd name="T16" fmla="*/ 1 w 1123"/>
                  <a:gd name="T17" fmla="*/ 1 h 319"/>
                  <a:gd name="T18" fmla="*/ 1 w 1123"/>
                  <a:gd name="T19" fmla="*/ 1 h 319"/>
                  <a:gd name="T20" fmla="*/ 1 w 1123"/>
                  <a:gd name="T21" fmla="*/ 1 h 319"/>
                  <a:gd name="T22" fmla="*/ 1 w 1123"/>
                  <a:gd name="T23" fmla="*/ 1 h 319"/>
                  <a:gd name="T24" fmla="*/ 1 w 1123"/>
                  <a:gd name="T25" fmla="*/ 1 h 319"/>
                  <a:gd name="T26" fmla="*/ 1 w 1123"/>
                  <a:gd name="T27" fmla="*/ 1 h 319"/>
                  <a:gd name="T28" fmla="*/ 1 w 1123"/>
                  <a:gd name="T29" fmla="*/ 1 h 319"/>
                  <a:gd name="T30" fmla="*/ 1 w 1123"/>
                  <a:gd name="T31" fmla="*/ 1 h 319"/>
                  <a:gd name="T32" fmla="*/ 1 w 1123"/>
                  <a:gd name="T33" fmla="*/ 1 h 319"/>
                  <a:gd name="T34" fmla="*/ 1 w 1123"/>
                  <a:gd name="T35" fmla="*/ 1 h 319"/>
                  <a:gd name="T36" fmla="*/ 1 w 1123"/>
                  <a:gd name="T37" fmla="*/ 1 h 319"/>
                  <a:gd name="T38" fmla="*/ 1 w 1123"/>
                  <a:gd name="T39" fmla="*/ 1 h 319"/>
                  <a:gd name="T40" fmla="*/ 1 w 1123"/>
                  <a:gd name="T41" fmla="*/ 1 h 319"/>
                  <a:gd name="T42" fmla="*/ 1 w 1123"/>
                  <a:gd name="T43" fmla="*/ 1 h 319"/>
                  <a:gd name="T44" fmla="*/ 1 w 1123"/>
                  <a:gd name="T45" fmla="*/ 1 h 319"/>
                  <a:gd name="T46" fmla="*/ 1 w 1123"/>
                  <a:gd name="T47" fmla="*/ 1 h 319"/>
                  <a:gd name="T48" fmla="*/ 1 w 1123"/>
                  <a:gd name="T49" fmla="*/ 1 h 319"/>
                  <a:gd name="T50" fmla="*/ 1 w 1123"/>
                  <a:gd name="T51" fmla="*/ 1 h 319"/>
                  <a:gd name="T52" fmla="*/ 1 w 1123"/>
                  <a:gd name="T53" fmla="*/ 1 h 319"/>
                  <a:gd name="T54" fmla="*/ 1 w 1123"/>
                  <a:gd name="T55" fmla="*/ 1 h 319"/>
                  <a:gd name="T56" fmla="*/ 1 w 1123"/>
                  <a:gd name="T57" fmla="*/ 1 h 319"/>
                  <a:gd name="T58" fmla="*/ 1 w 1123"/>
                  <a:gd name="T59" fmla="*/ 1 h 319"/>
                  <a:gd name="T60" fmla="*/ 1 w 1123"/>
                  <a:gd name="T61" fmla="*/ 1 h 319"/>
                  <a:gd name="T62" fmla="*/ 1 w 1123"/>
                  <a:gd name="T63" fmla="*/ 1 h 319"/>
                  <a:gd name="T64" fmla="*/ 1 w 1123"/>
                  <a:gd name="T65" fmla="*/ 1 h 319"/>
                  <a:gd name="T66" fmla="*/ 1 w 1123"/>
                  <a:gd name="T67" fmla="*/ 1 h 319"/>
                  <a:gd name="T68" fmla="*/ 1 w 1123"/>
                  <a:gd name="T69" fmla="*/ 1 h 319"/>
                  <a:gd name="T70" fmla="*/ 1 w 1123"/>
                  <a:gd name="T71" fmla="*/ 1 h 319"/>
                  <a:gd name="T72" fmla="*/ 1 w 1123"/>
                  <a:gd name="T73" fmla="*/ 1 h 319"/>
                  <a:gd name="T74" fmla="*/ 1 w 1123"/>
                  <a:gd name="T75" fmla="*/ 1 h 319"/>
                  <a:gd name="T76" fmla="*/ 1 w 1123"/>
                  <a:gd name="T77" fmla="*/ 1 h 319"/>
                  <a:gd name="T78" fmla="*/ 1 w 1123"/>
                  <a:gd name="T79" fmla="*/ 1 h 319"/>
                  <a:gd name="T80" fmla="*/ 1 w 1123"/>
                  <a:gd name="T81" fmla="*/ 1 h 31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23"/>
                  <a:gd name="T124" fmla="*/ 0 h 319"/>
                  <a:gd name="T125" fmla="*/ 1123 w 1123"/>
                  <a:gd name="T126" fmla="*/ 319 h 319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23" h="319">
                    <a:moveTo>
                      <a:pt x="262" y="313"/>
                    </a:moveTo>
                    <a:lnTo>
                      <a:pt x="227" y="302"/>
                    </a:lnTo>
                    <a:lnTo>
                      <a:pt x="191" y="294"/>
                    </a:lnTo>
                    <a:lnTo>
                      <a:pt x="155" y="281"/>
                    </a:lnTo>
                    <a:lnTo>
                      <a:pt x="122" y="270"/>
                    </a:lnTo>
                    <a:lnTo>
                      <a:pt x="88" y="251"/>
                    </a:lnTo>
                    <a:lnTo>
                      <a:pt x="58" y="229"/>
                    </a:lnTo>
                    <a:lnTo>
                      <a:pt x="30" y="199"/>
                    </a:lnTo>
                    <a:lnTo>
                      <a:pt x="7" y="161"/>
                    </a:lnTo>
                    <a:lnTo>
                      <a:pt x="1" y="146"/>
                    </a:lnTo>
                    <a:lnTo>
                      <a:pt x="1" y="133"/>
                    </a:lnTo>
                    <a:lnTo>
                      <a:pt x="0" y="118"/>
                    </a:lnTo>
                    <a:lnTo>
                      <a:pt x="1" y="107"/>
                    </a:lnTo>
                    <a:lnTo>
                      <a:pt x="3" y="94"/>
                    </a:lnTo>
                    <a:lnTo>
                      <a:pt x="9" y="83"/>
                    </a:lnTo>
                    <a:lnTo>
                      <a:pt x="16" y="69"/>
                    </a:lnTo>
                    <a:lnTo>
                      <a:pt x="28" y="58"/>
                    </a:lnTo>
                    <a:lnTo>
                      <a:pt x="73" y="28"/>
                    </a:lnTo>
                    <a:lnTo>
                      <a:pt x="108" y="15"/>
                    </a:lnTo>
                    <a:lnTo>
                      <a:pt x="144" y="9"/>
                    </a:lnTo>
                    <a:lnTo>
                      <a:pt x="180" y="2"/>
                    </a:lnTo>
                    <a:lnTo>
                      <a:pt x="215" y="2"/>
                    </a:lnTo>
                    <a:lnTo>
                      <a:pt x="251" y="0"/>
                    </a:lnTo>
                    <a:lnTo>
                      <a:pt x="287" y="2"/>
                    </a:lnTo>
                    <a:lnTo>
                      <a:pt x="322" y="2"/>
                    </a:lnTo>
                    <a:lnTo>
                      <a:pt x="360" y="4"/>
                    </a:lnTo>
                    <a:lnTo>
                      <a:pt x="386" y="9"/>
                    </a:lnTo>
                    <a:lnTo>
                      <a:pt x="418" y="21"/>
                    </a:lnTo>
                    <a:lnTo>
                      <a:pt x="452" y="32"/>
                    </a:lnTo>
                    <a:lnTo>
                      <a:pt x="485" y="41"/>
                    </a:lnTo>
                    <a:lnTo>
                      <a:pt x="519" y="51"/>
                    </a:lnTo>
                    <a:lnTo>
                      <a:pt x="551" y="56"/>
                    </a:lnTo>
                    <a:lnTo>
                      <a:pt x="585" y="64"/>
                    </a:lnTo>
                    <a:lnTo>
                      <a:pt x="619" y="71"/>
                    </a:lnTo>
                    <a:lnTo>
                      <a:pt x="654" y="79"/>
                    </a:lnTo>
                    <a:lnTo>
                      <a:pt x="688" y="84"/>
                    </a:lnTo>
                    <a:lnTo>
                      <a:pt x="724" y="88"/>
                    </a:lnTo>
                    <a:lnTo>
                      <a:pt x="758" y="90"/>
                    </a:lnTo>
                    <a:lnTo>
                      <a:pt x="793" y="92"/>
                    </a:lnTo>
                    <a:lnTo>
                      <a:pt x="825" y="90"/>
                    </a:lnTo>
                    <a:lnTo>
                      <a:pt x="859" y="88"/>
                    </a:lnTo>
                    <a:lnTo>
                      <a:pt x="893" y="86"/>
                    </a:lnTo>
                    <a:lnTo>
                      <a:pt x="926" y="86"/>
                    </a:lnTo>
                    <a:lnTo>
                      <a:pt x="977" y="79"/>
                    </a:lnTo>
                    <a:lnTo>
                      <a:pt x="1005" y="75"/>
                    </a:lnTo>
                    <a:lnTo>
                      <a:pt x="1080" y="38"/>
                    </a:lnTo>
                    <a:lnTo>
                      <a:pt x="1123" y="116"/>
                    </a:lnTo>
                    <a:lnTo>
                      <a:pt x="1121" y="129"/>
                    </a:lnTo>
                    <a:lnTo>
                      <a:pt x="1121" y="144"/>
                    </a:lnTo>
                    <a:lnTo>
                      <a:pt x="1118" y="159"/>
                    </a:lnTo>
                    <a:lnTo>
                      <a:pt x="1114" y="174"/>
                    </a:lnTo>
                    <a:lnTo>
                      <a:pt x="1106" y="186"/>
                    </a:lnTo>
                    <a:lnTo>
                      <a:pt x="1101" y="201"/>
                    </a:lnTo>
                    <a:lnTo>
                      <a:pt x="1093" y="214"/>
                    </a:lnTo>
                    <a:lnTo>
                      <a:pt x="1084" y="229"/>
                    </a:lnTo>
                    <a:lnTo>
                      <a:pt x="1061" y="240"/>
                    </a:lnTo>
                    <a:lnTo>
                      <a:pt x="1041" y="251"/>
                    </a:lnTo>
                    <a:lnTo>
                      <a:pt x="1020" y="259"/>
                    </a:lnTo>
                    <a:lnTo>
                      <a:pt x="1001" y="264"/>
                    </a:lnTo>
                    <a:lnTo>
                      <a:pt x="983" y="264"/>
                    </a:lnTo>
                    <a:lnTo>
                      <a:pt x="964" y="264"/>
                    </a:lnTo>
                    <a:lnTo>
                      <a:pt x="947" y="261"/>
                    </a:lnTo>
                    <a:lnTo>
                      <a:pt x="930" y="257"/>
                    </a:lnTo>
                    <a:lnTo>
                      <a:pt x="908" y="246"/>
                    </a:lnTo>
                    <a:lnTo>
                      <a:pt x="968" y="229"/>
                    </a:lnTo>
                    <a:lnTo>
                      <a:pt x="990" y="212"/>
                    </a:lnTo>
                    <a:lnTo>
                      <a:pt x="936" y="206"/>
                    </a:lnTo>
                    <a:lnTo>
                      <a:pt x="924" y="214"/>
                    </a:lnTo>
                    <a:lnTo>
                      <a:pt x="908" y="218"/>
                    </a:lnTo>
                    <a:lnTo>
                      <a:pt x="893" y="219"/>
                    </a:lnTo>
                    <a:lnTo>
                      <a:pt x="878" y="225"/>
                    </a:lnTo>
                    <a:lnTo>
                      <a:pt x="675" y="289"/>
                    </a:lnTo>
                    <a:lnTo>
                      <a:pt x="600" y="304"/>
                    </a:lnTo>
                    <a:lnTo>
                      <a:pt x="579" y="304"/>
                    </a:lnTo>
                    <a:lnTo>
                      <a:pt x="538" y="309"/>
                    </a:lnTo>
                    <a:lnTo>
                      <a:pt x="499" y="315"/>
                    </a:lnTo>
                    <a:lnTo>
                      <a:pt x="459" y="317"/>
                    </a:lnTo>
                    <a:lnTo>
                      <a:pt x="420" y="319"/>
                    </a:lnTo>
                    <a:lnTo>
                      <a:pt x="380" y="317"/>
                    </a:lnTo>
                    <a:lnTo>
                      <a:pt x="341" y="317"/>
                    </a:lnTo>
                    <a:lnTo>
                      <a:pt x="302" y="315"/>
                    </a:lnTo>
                    <a:lnTo>
                      <a:pt x="264" y="315"/>
                    </a:lnTo>
                    <a:lnTo>
                      <a:pt x="262" y="313"/>
                    </a:lnTo>
                    <a:close/>
                  </a:path>
                </a:pathLst>
              </a:custGeom>
              <a:solidFill>
                <a:srgbClr val="CC99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50" name="Freeform 64"/>
              <p:cNvSpPr>
                <a:spLocks/>
              </p:cNvSpPr>
              <p:nvPr/>
            </p:nvSpPr>
            <p:spPr bwMode="auto">
              <a:xfrm>
                <a:off x="2030" y="3007"/>
                <a:ext cx="865" cy="722"/>
              </a:xfrm>
              <a:custGeom>
                <a:avLst/>
                <a:gdLst>
                  <a:gd name="T0" fmla="*/ 0 w 1732"/>
                  <a:gd name="T1" fmla="*/ 1 h 1444"/>
                  <a:gd name="T2" fmla="*/ 0 w 1732"/>
                  <a:gd name="T3" fmla="*/ 1 h 1444"/>
                  <a:gd name="T4" fmla="*/ 0 w 1732"/>
                  <a:gd name="T5" fmla="*/ 1 h 1444"/>
                  <a:gd name="T6" fmla="*/ 0 w 1732"/>
                  <a:gd name="T7" fmla="*/ 1 h 1444"/>
                  <a:gd name="T8" fmla="*/ 0 w 1732"/>
                  <a:gd name="T9" fmla="*/ 1 h 1444"/>
                  <a:gd name="T10" fmla="*/ 0 w 1732"/>
                  <a:gd name="T11" fmla="*/ 1 h 1444"/>
                  <a:gd name="T12" fmla="*/ 0 w 1732"/>
                  <a:gd name="T13" fmla="*/ 1 h 1444"/>
                  <a:gd name="T14" fmla="*/ 0 w 1732"/>
                  <a:gd name="T15" fmla="*/ 1 h 1444"/>
                  <a:gd name="T16" fmla="*/ 0 w 1732"/>
                  <a:gd name="T17" fmla="*/ 1 h 1444"/>
                  <a:gd name="T18" fmla="*/ 0 w 1732"/>
                  <a:gd name="T19" fmla="*/ 1 h 1444"/>
                  <a:gd name="T20" fmla="*/ 0 w 1732"/>
                  <a:gd name="T21" fmla="*/ 1 h 1444"/>
                  <a:gd name="T22" fmla="*/ 0 w 1732"/>
                  <a:gd name="T23" fmla="*/ 1 h 1444"/>
                  <a:gd name="T24" fmla="*/ 0 w 1732"/>
                  <a:gd name="T25" fmla="*/ 1 h 1444"/>
                  <a:gd name="T26" fmla="*/ 0 w 1732"/>
                  <a:gd name="T27" fmla="*/ 1 h 1444"/>
                  <a:gd name="T28" fmla="*/ 0 w 1732"/>
                  <a:gd name="T29" fmla="*/ 1 h 1444"/>
                  <a:gd name="T30" fmla="*/ 0 w 1732"/>
                  <a:gd name="T31" fmla="*/ 1 h 1444"/>
                  <a:gd name="T32" fmla="*/ 0 w 1732"/>
                  <a:gd name="T33" fmla="*/ 1 h 1444"/>
                  <a:gd name="T34" fmla="*/ 0 w 1732"/>
                  <a:gd name="T35" fmla="*/ 1 h 1444"/>
                  <a:gd name="T36" fmla="*/ 0 w 1732"/>
                  <a:gd name="T37" fmla="*/ 1 h 1444"/>
                  <a:gd name="T38" fmla="*/ 0 w 1732"/>
                  <a:gd name="T39" fmla="*/ 1 h 1444"/>
                  <a:gd name="T40" fmla="*/ 0 w 1732"/>
                  <a:gd name="T41" fmla="*/ 1 h 1444"/>
                  <a:gd name="T42" fmla="*/ 0 w 1732"/>
                  <a:gd name="T43" fmla="*/ 1 h 1444"/>
                  <a:gd name="T44" fmla="*/ 0 w 1732"/>
                  <a:gd name="T45" fmla="*/ 1 h 1444"/>
                  <a:gd name="T46" fmla="*/ 0 w 1732"/>
                  <a:gd name="T47" fmla="*/ 1 h 1444"/>
                  <a:gd name="T48" fmla="*/ 0 w 1732"/>
                  <a:gd name="T49" fmla="*/ 1 h 1444"/>
                  <a:gd name="T50" fmla="*/ 0 w 1732"/>
                  <a:gd name="T51" fmla="*/ 1 h 1444"/>
                  <a:gd name="T52" fmla="*/ 0 w 1732"/>
                  <a:gd name="T53" fmla="*/ 1 h 1444"/>
                  <a:gd name="T54" fmla="*/ 0 w 1732"/>
                  <a:gd name="T55" fmla="*/ 1 h 1444"/>
                  <a:gd name="T56" fmla="*/ 0 w 1732"/>
                  <a:gd name="T57" fmla="*/ 1 h 1444"/>
                  <a:gd name="T58" fmla="*/ 0 w 1732"/>
                  <a:gd name="T59" fmla="*/ 1 h 1444"/>
                  <a:gd name="T60" fmla="*/ 0 w 1732"/>
                  <a:gd name="T61" fmla="*/ 1 h 1444"/>
                  <a:gd name="T62" fmla="*/ 0 w 1732"/>
                  <a:gd name="T63" fmla="*/ 1 h 1444"/>
                  <a:gd name="T64" fmla="*/ 0 w 1732"/>
                  <a:gd name="T65" fmla="*/ 1 h 1444"/>
                  <a:gd name="T66" fmla="*/ 0 w 1732"/>
                  <a:gd name="T67" fmla="*/ 1 h 1444"/>
                  <a:gd name="T68" fmla="*/ 0 w 1732"/>
                  <a:gd name="T69" fmla="*/ 1 h 1444"/>
                  <a:gd name="T70" fmla="*/ 0 w 1732"/>
                  <a:gd name="T71" fmla="*/ 1 h 1444"/>
                  <a:gd name="T72" fmla="*/ 0 w 1732"/>
                  <a:gd name="T73" fmla="*/ 1 h 1444"/>
                  <a:gd name="T74" fmla="*/ 0 w 1732"/>
                  <a:gd name="T75" fmla="*/ 1 h 1444"/>
                  <a:gd name="T76" fmla="*/ 0 w 1732"/>
                  <a:gd name="T77" fmla="*/ 1 h 1444"/>
                  <a:gd name="T78" fmla="*/ 0 w 1732"/>
                  <a:gd name="T79" fmla="*/ 1 h 1444"/>
                  <a:gd name="T80" fmla="*/ 0 w 1732"/>
                  <a:gd name="T81" fmla="*/ 1 h 1444"/>
                  <a:gd name="T82" fmla="*/ 0 w 1732"/>
                  <a:gd name="T83" fmla="*/ 1 h 1444"/>
                  <a:gd name="T84" fmla="*/ 0 w 1732"/>
                  <a:gd name="T85" fmla="*/ 1 h 1444"/>
                  <a:gd name="T86" fmla="*/ 0 w 1732"/>
                  <a:gd name="T87" fmla="*/ 1 h 1444"/>
                  <a:gd name="T88" fmla="*/ 0 w 1732"/>
                  <a:gd name="T89" fmla="*/ 1 h 1444"/>
                  <a:gd name="T90" fmla="*/ 0 w 1732"/>
                  <a:gd name="T91" fmla="*/ 1 h 1444"/>
                  <a:gd name="T92" fmla="*/ 0 w 1732"/>
                  <a:gd name="T93" fmla="*/ 1 h 1444"/>
                  <a:gd name="T94" fmla="*/ 0 w 1732"/>
                  <a:gd name="T95" fmla="*/ 1 h 1444"/>
                  <a:gd name="T96" fmla="*/ 0 w 1732"/>
                  <a:gd name="T97" fmla="*/ 1 h 1444"/>
                  <a:gd name="T98" fmla="*/ 0 w 1732"/>
                  <a:gd name="T99" fmla="*/ 1 h 1444"/>
                  <a:gd name="T100" fmla="*/ 0 w 1732"/>
                  <a:gd name="T101" fmla="*/ 1 h 1444"/>
                  <a:gd name="T102" fmla="*/ 0 w 1732"/>
                  <a:gd name="T103" fmla="*/ 1 h 1444"/>
                  <a:gd name="T104" fmla="*/ 0 w 1732"/>
                  <a:gd name="T105" fmla="*/ 1 h 1444"/>
                  <a:gd name="T106" fmla="*/ 0 w 1732"/>
                  <a:gd name="T107" fmla="*/ 1 h 1444"/>
                  <a:gd name="T108" fmla="*/ 0 w 1732"/>
                  <a:gd name="T109" fmla="*/ 1 h 1444"/>
                  <a:gd name="T110" fmla="*/ 0 w 1732"/>
                  <a:gd name="T111" fmla="*/ 1 h 1444"/>
                  <a:gd name="T112" fmla="*/ 0 w 1732"/>
                  <a:gd name="T113" fmla="*/ 1 h 1444"/>
                  <a:gd name="T114" fmla="*/ 0 w 1732"/>
                  <a:gd name="T115" fmla="*/ 1 h 1444"/>
                  <a:gd name="T116" fmla="*/ 0 w 1732"/>
                  <a:gd name="T117" fmla="*/ 1 h 1444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732"/>
                  <a:gd name="T178" fmla="*/ 0 h 1444"/>
                  <a:gd name="T179" fmla="*/ 1732 w 1732"/>
                  <a:gd name="T180" fmla="*/ 1444 h 1444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732" h="1444">
                    <a:moveTo>
                      <a:pt x="753" y="1440"/>
                    </a:moveTo>
                    <a:lnTo>
                      <a:pt x="702" y="1433"/>
                    </a:lnTo>
                    <a:lnTo>
                      <a:pt x="651" y="1425"/>
                    </a:lnTo>
                    <a:lnTo>
                      <a:pt x="601" y="1416"/>
                    </a:lnTo>
                    <a:lnTo>
                      <a:pt x="550" y="1406"/>
                    </a:lnTo>
                    <a:lnTo>
                      <a:pt x="497" y="1391"/>
                    </a:lnTo>
                    <a:lnTo>
                      <a:pt x="447" y="1374"/>
                    </a:lnTo>
                    <a:lnTo>
                      <a:pt x="396" y="1354"/>
                    </a:lnTo>
                    <a:lnTo>
                      <a:pt x="347" y="1331"/>
                    </a:lnTo>
                    <a:lnTo>
                      <a:pt x="274" y="1294"/>
                    </a:lnTo>
                    <a:lnTo>
                      <a:pt x="252" y="1262"/>
                    </a:lnTo>
                    <a:lnTo>
                      <a:pt x="248" y="1256"/>
                    </a:lnTo>
                    <a:lnTo>
                      <a:pt x="246" y="1219"/>
                    </a:lnTo>
                    <a:lnTo>
                      <a:pt x="248" y="1194"/>
                    </a:lnTo>
                    <a:lnTo>
                      <a:pt x="252" y="1174"/>
                    </a:lnTo>
                    <a:lnTo>
                      <a:pt x="237" y="1027"/>
                    </a:lnTo>
                    <a:lnTo>
                      <a:pt x="235" y="1003"/>
                    </a:lnTo>
                    <a:lnTo>
                      <a:pt x="220" y="911"/>
                    </a:lnTo>
                    <a:lnTo>
                      <a:pt x="214" y="879"/>
                    </a:lnTo>
                    <a:lnTo>
                      <a:pt x="203" y="832"/>
                    </a:lnTo>
                    <a:lnTo>
                      <a:pt x="193" y="815"/>
                    </a:lnTo>
                    <a:lnTo>
                      <a:pt x="186" y="776"/>
                    </a:lnTo>
                    <a:lnTo>
                      <a:pt x="177" y="757"/>
                    </a:lnTo>
                    <a:lnTo>
                      <a:pt x="171" y="740"/>
                    </a:lnTo>
                    <a:lnTo>
                      <a:pt x="165" y="724"/>
                    </a:lnTo>
                    <a:lnTo>
                      <a:pt x="147" y="662"/>
                    </a:lnTo>
                    <a:lnTo>
                      <a:pt x="135" y="645"/>
                    </a:lnTo>
                    <a:lnTo>
                      <a:pt x="103" y="570"/>
                    </a:lnTo>
                    <a:lnTo>
                      <a:pt x="107" y="564"/>
                    </a:lnTo>
                    <a:lnTo>
                      <a:pt x="96" y="547"/>
                    </a:lnTo>
                    <a:lnTo>
                      <a:pt x="96" y="538"/>
                    </a:lnTo>
                    <a:lnTo>
                      <a:pt x="77" y="512"/>
                    </a:lnTo>
                    <a:lnTo>
                      <a:pt x="53" y="457"/>
                    </a:lnTo>
                    <a:lnTo>
                      <a:pt x="53" y="440"/>
                    </a:lnTo>
                    <a:lnTo>
                      <a:pt x="45" y="425"/>
                    </a:lnTo>
                    <a:lnTo>
                      <a:pt x="17" y="345"/>
                    </a:lnTo>
                    <a:lnTo>
                      <a:pt x="10" y="300"/>
                    </a:lnTo>
                    <a:lnTo>
                      <a:pt x="6" y="255"/>
                    </a:lnTo>
                    <a:lnTo>
                      <a:pt x="2" y="212"/>
                    </a:lnTo>
                    <a:lnTo>
                      <a:pt x="2" y="168"/>
                    </a:lnTo>
                    <a:lnTo>
                      <a:pt x="0" y="125"/>
                    </a:lnTo>
                    <a:lnTo>
                      <a:pt x="0" y="84"/>
                    </a:lnTo>
                    <a:lnTo>
                      <a:pt x="0" y="41"/>
                    </a:lnTo>
                    <a:lnTo>
                      <a:pt x="2" y="0"/>
                    </a:lnTo>
                    <a:lnTo>
                      <a:pt x="75" y="35"/>
                    </a:lnTo>
                    <a:lnTo>
                      <a:pt x="148" y="91"/>
                    </a:lnTo>
                    <a:lnTo>
                      <a:pt x="223" y="148"/>
                    </a:lnTo>
                    <a:lnTo>
                      <a:pt x="297" y="198"/>
                    </a:lnTo>
                    <a:lnTo>
                      <a:pt x="374" y="243"/>
                    </a:lnTo>
                    <a:lnTo>
                      <a:pt x="447" y="281"/>
                    </a:lnTo>
                    <a:lnTo>
                      <a:pt x="524" y="315"/>
                    </a:lnTo>
                    <a:lnTo>
                      <a:pt x="601" y="341"/>
                    </a:lnTo>
                    <a:lnTo>
                      <a:pt x="679" y="362"/>
                    </a:lnTo>
                    <a:lnTo>
                      <a:pt x="786" y="377"/>
                    </a:lnTo>
                    <a:lnTo>
                      <a:pt x="1002" y="373"/>
                    </a:lnTo>
                    <a:lnTo>
                      <a:pt x="1053" y="362"/>
                    </a:lnTo>
                    <a:lnTo>
                      <a:pt x="1120" y="339"/>
                    </a:lnTo>
                    <a:lnTo>
                      <a:pt x="1139" y="326"/>
                    </a:lnTo>
                    <a:lnTo>
                      <a:pt x="1160" y="311"/>
                    </a:lnTo>
                    <a:lnTo>
                      <a:pt x="1177" y="294"/>
                    </a:lnTo>
                    <a:lnTo>
                      <a:pt x="1190" y="277"/>
                    </a:lnTo>
                    <a:lnTo>
                      <a:pt x="1377" y="277"/>
                    </a:lnTo>
                    <a:lnTo>
                      <a:pt x="1430" y="249"/>
                    </a:lnTo>
                    <a:lnTo>
                      <a:pt x="1445" y="243"/>
                    </a:lnTo>
                    <a:lnTo>
                      <a:pt x="1471" y="234"/>
                    </a:lnTo>
                    <a:lnTo>
                      <a:pt x="1490" y="223"/>
                    </a:lnTo>
                    <a:lnTo>
                      <a:pt x="1503" y="219"/>
                    </a:lnTo>
                    <a:lnTo>
                      <a:pt x="1520" y="212"/>
                    </a:lnTo>
                    <a:lnTo>
                      <a:pt x="1586" y="153"/>
                    </a:lnTo>
                    <a:lnTo>
                      <a:pt x="1601" y="140"/>
                    </a:lnTo>
                    <a:lnTo>
                      <a:pt x="1616" y="127"/>
                    </a:lnTo>
                    <a:lnTo>
                      <a:pt x="1629" y="112"/>
                    </a:lnTo>
                    <a:lnTo>
                      <a:pt x="1644" y="97"/>
                    </a:lnTo>
                    <a:lnTo>
                      <a:pt x="1655" y="80"/>
                    </a:lnTo>
                    <a:lnTo>
                      <a:pt x="1666" y="65"/>
                    </a:lnTo>
                    <a:lnTo>
                      <a:pt x="1676" y="48"/>
                    </a:lnTo>
                    <a:lnTo>
                      <a:pt x="1685" y="37"/>
                    </a:lnTo>
                    <a:lnTo>
                      <a:pt x="1700" y="181"/>
                    </a:lnTo>
                    <a:lnTo>
                      <a:pt x="1687" y="363"/>
                    </a:lnTo>
                    <a:lnTo>
                      <a:pt x="1681" y="420"/>
                    </a:lnTo>
                    <a:lnTo>
                      <a:pt x="1647" y="590"/>
                    </a:lnTo>
                    <a:lnTo>
                      <a:pt x="1642" y="628"/>
                    </a:lnTo>
                    <a:lnTo>
                      <a:pt x="1640" y="665"/>
                    </a:lnTo>
                    <a:lnTo>
                      <a:pt x="1640" y="703"/>
                    </a:lnTo>
                    <a:lnTo>
                      <a:pt x="1640" y="742"/>
                    </a:lnTo>
                    <a:lnTo>
                      <a:pt x="1640" y="782"/>
                    </a:lnTo>
                    <a:lnTo>
                      <a:pt x="1642" y="821"/>
                    </a:lnTo>
                    <a:lnTo>
                      <a:pt x="1644" y="860"/>
                    </a:lnTo>
                    <a:lnTo>
                      <a:pt x="1647" y="900"/>
                    </a:lnTo>
                    <a:lnTo>
                      <a:pt x="1649" y="922"/>
                    </a:lnTo>
                    <a:lnTo>
                      <a:pt x="1653" y="941"/>
                    </a:lnTo>
                    <a:lnTo>
                      <a:pt x="1707" y="1087"/>
                    </a:lnTo>
                    <a:lnTo>
                      <a:pt x="1722" y="1162"/>
                    </a:lnTo>
                    <a:lnTo>
                      <a:pt x="1724" y="1187"/>
                    </a:lnTo>
                    <a:lnTo>
                      <a:pt x="1728" y="1202"/>
                    </a:lnTo>
                    <a:lnTo>
                      <a:pt x="1730" y="1219"/>
                    </a:lnTo>
                    <a:lnTo>
                      <a:pt x="1730" y="1234"/>
                    </a:lnTo>
                    <a:lnTo>
                      <a:pt x="1732" y="1251"/>
                    </a:lnTo>
                    <a:lnTo>
                      <a:pt x="1726" y="1266"/>
                    </a:lnTo>
                    <a:lnTo>
                      <a:pt x="1721" y="1282"/>
                    </a:lnTo>
                    <a:lnTo>
                      <a:pt x="1711" y="1297"/>
                    </a:lnTo>
                    <a:lnTo>
                      <a:pt x="1702" y="1314"/>
                    </a:lnTo>
                    <a:lnTo>
                      <a:pt x="1659" y="1342"/>
                    </a:lnTo>
                    <a:lnTo>
                      <a:pt x="1623" y="1357"/>
                    </a:lnTo>
                    <a:lnTo>
                      <a:pt x="1606" y="1357"/>
                    </a:lnTo>
                    <a:lnTo>
                      <a:pt x="1589" y="1365"/>
                    </a:lnTo>
                    <a:lnTo>
                      <a:pt x="1561" y="1367"/>
                    </a:lnTo>
                    <a:lnTo>
                      <a:pt x="1533" y="1371"/>
                    </a:lnTo>
                    <a:lnTo>
                      <a:pt x="1505" y="1374"/>
                    </a:lnTo>
                    <a:lnTo>
                      <a:pt x="1477" y="1378"/>
                    </a:lnTo>
                    <a:lnTo>
                      <a:pt x="1449" y="1378"/>
                    </a:lnTo>
                    <a:lnTo>
                      <a:pt x="1422" y="1380"/>
                    </a:lnTo>
                    <a:lnTo>
                      <a:pt x="1396" y="1380"/>
                    </a:lnTo>
                    <a:lnTo>
                      <a:pt x="1370" y="1380"/>
                    </a:lnTo>
                    <a:lnTo>
                      <a:pt x="1308" y="1374"/>
                    </a:lnTo>
                    <a:lnTo>
                      <a:pt x="1190" y="1333"/>
                    </a:lnTo>
                    <a:lnTo>
                      <a:pt x="1193" y="1292"/>
                    </a:lnTo>
                    <a:lnTo>
                      <a:pt x="1193" y="1251"/>
                    </a:lnTo>
                    <a:lnTo>
                      <a:pt x="1190" y="1209"/>
                    </a:lnTo>
                    <a:lnTo>
                      <a:pt x="1188" y="1170"/>
                    </a:lnTo>
                    <a:lnTo>
                      <a:pt x="1180" y="1129"/>
                    </a:lnTo>
                    <a:lnTo>
                      <a:pt x="1177" y="1087"/>
                    </a:lnTo>
                    <a:lnTo>
                      <a:pt x="1173" y="1048"/>
                    </a:lnTo>
                    <a:lnTo>
                      <a:pt x="1175" y="1011"/>
                    </a:lnTo>
                    <a:lnTo>
                      <a:pt x="1175" y="1001"/>
                    </a:lnTo>
                    <a:lnTo>
                      <a:pt x="1175" y="980"/>
                    </a:lnTo>
                    <a:lnTo>
                      <a:pt x="1180" y="845"/>
                    </a:lnTo>
                    <a:lnTo>
                      <a:pt x="1184" y="825"/>
                    </a:lnTo>
                    <a:lnTo>
                      <a:pt x="1199" y="821"/>
                    </a:lnTo>
                    <a:lnTo>
                      <a:pt x="1238" y="787"/>
                    </a:lnTo>
                    <a:lnTo>
                      <a:pt x="1227" y="787"/>
                    </a:lnTo>
                    <a:lnTo>
                      <a:pt x="1210" y="793"/>
                    </a:lnTo>
                    <a:lnTo>
                      <a:pt x="1205" y="795"/>
                    </a:lnTo>
                    <a:lnTo>
                      <a:pt x="1186" y="799"/>
                    </a:lnTo>
                    <a:lnTo>
                      <a:pt x="1163" y="802"/>
                    </a:lnTo>
                    <a:lnTo>
                      <a:pt x="1141" y="804"/>
                    </a:lnTo>
                    <a:lnTo>
                      <a:pt x="1118" y="804"/>
                    </a:lnTo>
                    <a:lnTo>
                      <a:pt x="1098" y="806"/>
                    </a:lnTo>
                    <a:lnTo>
                      <a:pt x="1075" y="804"/>
                    </a:lnTo>
                    <a:lnTo>
                      <a:pt x="1055" y="802"/>
                    </a:lnTo>
                    <a:lnTo>
                      <a:pt x="1034" y="800"/>
                    </a:lnTo>
                    <a:lnTo>
                      <a:pt x="1013" y="800"/>
                    </a:lnTo>
                    <a:lnTo>
                      <a:pt x="981" y="782"/>
                    </a:lnTo>
                    <a:lnTo>
                      <a:pt x="981" y="776"/>
                    </a:lnTo>
                    <a:lnTo>
                      <a:pt x="970" y="772"/>
                    </a:lnTo>
                    <a:lnTo>
                      <a:pt x="966" y="787"/>
                    </a:lnTo>
                    <a:lnTo>
                      <a:pt x="966" y="795"/>
                    </a:lnTo>
                    <a:lnTo>
                      <a:pt x="978" y="810"/>
                    </a:lnTo>
                    <a:lnTo>
                      <a:pt x="996" y="814"/>
                    </a:lnTo>
                    <a:lnTo>
                      <a:pt x="1017" y="819"/>
                    </a:lnTo>
                    <a:lnTo>
                      <a:pt x="1036" y="821"/>
                    </a:lnTo>
                    <a:lnTo>
                      <a:pt x="1056" y="825"/>
                    </a:lnTo>
                    <a:lnTo>
                      <a:pt x="1075" y="825"/>
                    </a:lnTo>
                    <a:lnTo>
                      <a:pt x="1096" y="827"/>
                    </a:lnTo>
                    <a:lnTo>
                      <a:pt x="1115" y="829"/>
                    </a:lnTo>
                    <a:lnTo>
                      <a:pt x="1135" y="830"/>
                    </a:lnTo>
                    <a:lnTo>
                      <a:pt x="1158" y="832"/>
                    </a:lnTo>
                    <a:lnTo>
                      <a:pt x="1162" y="900"/>
                    </a:lnTo>
                    <a:lnTo>
                      <a:pt x="1152" y="960"/>
                    </a:lnTo>
                    <a:lnTo>
                      <a:pt x="1154" y="1022"/>
                    </a:lnTo>
                    <a:lnTo>
                      <a:pt x="1162" y="1084"/>
                    </a:lnTo>
                    <a:lnTo>
                      <a:pt x="1171" y="1147"/>
                    </a:lnTo>
                    <a:lnTo>
                      <a:pt x="1175" y="1207"/>
                    </a:lnTo>
                    <a:lnTo>
                      <a:pt x="1171" y="1269"/>
                    </a:lnTo>
                    <a:lnTo>
                      <a:pt x="1150" y="1327"/>
                    </a:lnTo>
                    <a:lnTo>
                      <a:pt x="1115" y="1384"/>
                    </a:lnTo>
                    <a:lnTo>
                      <a:pt x="1100" y="1401"/>
                    </a:lnTo>
                    <a:lnTo>
                      <a:pt x="1085" y="1403"/>
                    </a:lnTo>
                    <a:lnTo>
                      <a:pt x="1021" y="1427"/>
                    </a:lnTo>
                    <a:lnTo>
                      <a:pt x="993" y="1434"/>
                    </a:lnTo>
                    <a:lnTo>
                      <a:pt x="963" y="1436"/>
                    </a:lnTo>
                    <a:lnTo>
                      <a:pt x="933" y="1438"/>
                    </a:lnTo>
                    <a:lnTo>
                      <a:pt x="903" y="1440"/>
                    </a:lnTo>
                    <a:lnTo>
                      <a:pt x="874" y="1444"/>
                    </a:lnTo>
                    <a:lnTo>
                      <a:pt x="844" y="1444"/>
                    </a:lnTo>
                    <a:lnTo>
                      <a:pt x="816" y="1444"/>
                    </a:lnTo>
                    <a:lnTo>
                      <a:pt x="786" y="1444"/>
                    </a:lnTo>
                    <a:lnTo>
                      <a:pt x="758" y="1444"/>
                    </a:lnTo>
                    <a:lnTo>
                      <a:pt x="753" y="1440"/>
                    </a:lnTo>
                    <a:close/>
                  </a:path>
                </a:pathLst>
              </a:custGeom>
              <a:solidFill>
                <a:srgbClr val="99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51" name="Freeform 65"/>
              <p:cNvSpPr>
                <a:spLocks/>
              </p:cNvSpPr>
              <p:nvPr/>
            </p:nvSpPr>
            <p:spPr bwMode="auto">
              <a:xfrm>
                <a:off x="1881" y="2404"/>
                <a:ext cx="730" cy="777"/>
              </a:xfrm>
              <a:custGeom>
                <a:avLst/>
                <a:gdLst>
                  <a:gd name="T0" fmla="*/ 1 w 1459"/>
                  <a:gd name="T1" fmla="*/ 1 h 1553"/>
                  <a:gd name="T2" fmla="*/ 1 w 1459"/>
                  <a:gd name="T3" fmla="*/ 1 h 1553"/>
                  <a:gd name="T4" fmla="*/ 1 w 1459"/>
                  <a:gd name="T5" fmla="*/ 1 h 1553"/>
                  <a:gd name="T6" fmla="*/ 1 w 1459"/>
                  <a:gd name="T7" fmla="*/ 1 h 1553"/>
                  <a:gd name="T8" fmla="*/ 1 w 1459"/>
                  <a:gd name="T9" fmla="*/ 1 h 1553"/>
                  <a:gd name="T10" fmla="*/ 1 w 1459"/>
                  <a:gd name="T11" fmla="*/ 1 h 1553"/>
                  <a:gd name="T12" fmla="*/ 1 w 1459"/>
                  <a:gd name="T13" fmla="*/ 1 h 1553"/>
                  <a:gd name="T14" fmla="*/ 1 w 1459"/>
                  <a:gd name="T15" fmla="*/ 1 h 1553"/>
                  <a:gd name="T16" fmla="*/ 1 w 1459"/>
                  <a:gd name="T17" fmla="*/ 1 h 1553"/>
                  <a:gd name="T18" fmla="*/ 1 w 1459"/>
                  <a:gd name="T19" fmla="*/ 1 h 1553"/>
                  <a:gd name="T20" fmla="*/ 1 w 1459"/>
                  <a:gd name="T21" fmla="*/ 1 h 1553"/>
                  <a:gd name="T22" fmla="*/ 1 w 1459"/>
                  <a:gd name="T23" fmla="*/ 1 h 1553"/>
                  <a:gd name="T24" fmla="*/ 1 w 1459"/>
                  <a:gd name="T25" fmla="*/ 1 h 1553"/>
                  <a:gd name="T26" fmla="*/ 1 w 1459"/>
                  <a:gd name="T27" fmla="*/ 1 h 1553"/>
                  <a:gd name="T28" fmla="*/ 1 w 1459"/>
                  <a:gd name="T29" fmla="*/ 1 h 1553"/>
                  <a:gd name="T30" fmla="*/ 1 w 1459"/>
                  <a:gd name="T31" fmla="*/ 1 h 1553"/>
                  <a:gd name="T32" fmla="*/ 1 w 1459"/>
                  <a:gd name="T33" fmla="*/ 1 h 1553"/>
                  <a:gd name="T34" fmla="*/ 1 w 1459"/>
                  <a:gd name="T35" fmla="*/ 1 h 1553"/>
                  <a:gd name="T36" fmla="*/ 1 w 1459"/>
                  <a:gd name="T37" fmla="*/ 1 h 1553"/>
                  <a:gd name="T38" fmla="*/ 1 w 1459"/>
                  <a:gd name="T39" fmla="*/ 1 h 1553"/>
                  <a:gd name="T40" fmla="*/ 1 w 1459"/>
                  <a:gd name="T41" fmla="*/ 1 h 1553"/>
                  <a:gd name="T42" fmla="*/ 1 w 1459"/>
                  <a:gd name="T43" fmla="*/ 1 h 1553"/>
                  <a:gd name="T44" fmla="*/ 1 w 1459"/>
                  <a:gd name="T45" fmla="*/ 1 h 1553"/>
                  <a:gd name="T46" fmla="*/ 1 w 1459"/>
                  <a:gd name="T47" fmla="*/ 1 h 1553"/>
                  <a:gd name="T48" fmla="*/ 1 w 1459"/>
                  <a:gd name="T49" fmla="*/ 1 h 1553"/>
                  <a:gd name="T50" fmla="*/ 1 w 1459"/>
                  <a:gd name="T51" fmla="*/ 1 h 1553"/>
                  <a:gd name="T52" fmla="*/ 1 w 1459"/>
                  <a:gd name="T53" fmla="*/ 1 h 1553"/>
                  <a:gd name="T54" fmla="*/ 1 w 1459"/>
                  <a:gd name="T55" fmla="*/ 1 h 1553"/>
                  <a:gd name="T56" fmla="*/ 1 w 1459"/>
                  <a:gd name="T57" fmla="*/ 0 h 1553"/>
                  <a:gd name="T58" fmla="*/ 1 w 1459"/>
                  <a:gd name="T59" fmla="*/ 1 h 1553"/>
                  <a:gd name="T60" fmla="*/ 1 w 1459"/>
                  <a:gd name="T61" fmla="*/ 1 h 1553"/>
                  <a:gd name="T62" fmla="*/ 1 w 1459"/>
                  <a:gd name="T63" fmla="*/ 1 h 1553"/>
                  <a:gd name="T64" fmla="*/ 1 w 1459"/>
                  <a:gd name="T65" fmla="*/ 1 h 1553"/>
                  <a:gd name="T66" fmla="*/ 1 w 1459"/>
                  <a:gd name="T67" fmla="*/ 1 h 1553"/>
                  <a:gd name="T68" fmla="*/ 1 w 1459"/>
                  <a:gd name="T69" fmla="*/ 1 h 1553"/>
                  <a:gd name="T70" fmla="*/ 1 w 1459"/>
                  <a:gd name="T71" fmla="*/ 1 h 1553"/>
                  <a:gd name="T72" fmla="*/ 1 w 1459"/>
                  <a:gd name="T73" fmla="*/ 1 h 1553"/>
                  <a:gd name="T74" fmla="*/ 1 w 1459"/>
                  <a:gd name="T75" fmla="*/ 1 h 1553"/>
                  <a:gd name="T76" fmla="*/ 1 w 1459"/>
                  <a:gd name="T77" fmla="*/ 1 h 1553"/>
                  <a:gd name="T78" fmla="*/ 1 w 1459"/>
                  <a:gd name="T79" fmla="*/ 1 h 1553"/>
                  <a:gd name="T80" fmla="*/ 1 w 1459"/>
                  <a:gd name="T81" fmla="*/ 1 h 1553"/>
                  <a:gd name="T82" fmla="*/ 1 w 1459"/>
                  <a:gd name="T83" fmla="*/ 1 h 1553"/>
                  <a:gd name="T84" fmla="*/ 1 w 1459"/>
                  <a:gd name="T85" fmla="*/ 1 h 1553"/>
                  <a:gd name="T86" fmla="*/ 1 w 1459"/>
                  <a:gd name="T87" fmla="*/ 1 h 1553"/>
                  <a:gd name="T88" fmla="*/ 1 w 1459"/>
                  <a:gd name="T89" fmla="*/ 1 h 1553"/>
                  <a:gd name="T90" fmla="*/ 1 w 1459"/>
                  <a:gd name="T91" fmla="*/ 1 h 1553"/>
                  <a:gd name="T92" fmla="*/ 1 w 1459"/>
                  <a:gd name="T93" fmla="*/ 1 h 1553"/>
                  <a:gd name="T94" fmla="*/ 1 w 1459"/>
                  <a:gd name="T95" fmla="*/ 1 h 1553"/>
                  <a:gd name="T96" fmla="*/ 1 w 1459"/>
                  <a:gd name="T97" fmla="*/ 1 h 1553"/>
                  <a:gd name="T98" fmla="*/ 1 w 1459"/>
                  <a:gd name="T99" fmla="*/ 1 h 155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1459"/>
                  <a:gd name="T151" fmla="*/ 0 h 1553"/>
                  <a:gd name="T152" fmla="*/ 1459 w 1459"/>
                  <a:gd name="T153" fmla="*/ 1553 h 155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1459" h="1553">
                    <a:moveTo>
                      <a:pt x="1080" y="1551"/>
                    </a:moveTo>
                    <a:lnTo>
                      <a:pt x="1026" y="1541"/>
                    </a:lnTo>
                    <a:lnTo>
                      <a:pt x="947" y="1530"/>
                    </a:lnTo>
                    <a:lnTo>
                      <a:pt x="870" y="1509"/>
                    </a:lnTo>
                    <a:lnTo>
                      <a:pt x="793" y="1479"/>
                    </a:lnTo>
                    <a:lnTo>
                      <a:pt x="720" y="1444"/>
                    </a:lnTo>
                    <a:lnTo>
                      <a:pt x="645" y="1401"/>
                    </a:lnTo>
                    <a:lnTo>
                      <a:pt x="572" y="1354"/>
                    </a:lnTo>
                    <a:lnTo>
                      <a:pt x="501" y="1303"/>
                    </a:lnTo>
                    <a:lnTo>
                      <a:pt x="429" y="1254"/>
                    </a:lnTo>
                    <a:lnTo>
                      <a:pt x="311" y="1172"/>
                    </a:lnTo>
                    <a:lnTo>
                      <a:pt x="296" y="1151"/>
                    </a:lnTo>
                    <a:lnTo>
                      <a:pt x="292" y="1095"/>
                    </a:lnTo>
                    <a:lnTo>
                      <a:pt x="291" y="1029"/>
                    </a:lnTo>
                    <a:lnTo>
                      <a:pt x="292" y="829"/>
                    </a:lnTo>
                    <a:lnTo>
                      <a:pt x="296" y="812"/>
                    </a:lnTo>
                    <a:lnTo>
                      <a:pt x="302" y="759"/>
                    </a:lnTo>
                    <a:lnTo>
                      <a:pt x="354" y="679"/>
                    </a:lnTo>
                    <a:lnTo>
                      <a:pt x="437" y="615"/>
                    </a:lnTo>
                    <a:lnTo>
                      <a:pt x="452" y="598"/>
                    </a:lnTo>
                    <a:lnTo>
                      <a:pt x="484" y="572"/>
                    </a:lnTo>
                    <a:lnTo>
                      <a:pt x="501" y="564"/>
                    </a:lnTo>
                    <a:lnTo>
                      <a:pt x="525" y="555"/>
                    </a:lnTo>
                    <a:lnTo>
                      <a:pt x="542" y="545"/>
                    </a:lnTo>
                    <a:lnTo>
                      <a:pt x="583" y="538"/>
                    </a:lnTo>
                    <a:lnTo>
                      <a:pt x="594" y="532"/>
                    </a:lnTo>
                    <a:lnTo>
                      <a:pt x="600" y="532"/>
                    </a:lnTo>
                    <a:lnTo>
                      <a:pt x="608" y="528"/>
                    </a:lnTo>
                    <a:lnTo>
                      <a:pt x="563" y="519"/>
                    </a:lnTo>
                    <a:lnTo>
                      <a:pt x="531" y="525"/>
                    </a:lnTo>
                    <a:lnTo>
                      <a:pt x="553" y="491"/>
                    </a:lnTo>
                    <a:lnTo>
                      <a:pt x="579" y="463"/>
                    </a:lnTo>
                    <a:lnTo>
                      <a:pt x="583" y="444"/>
                    </a:lnTo>
                    <a:lnTo>
                      <a:pt x="563" y="450"/>
                    </a:lnTo>
                    <a:lnTo>
                      <a:pt x="536" y="485"/>
                    </a:lnTo>
                    <a:lnTo>
                      <a:pt x="501" y="519"/>
                    </a:lnTo>
                    <a:lnTo>
                      <a:pt x="463" y="564"/>
                    </a:lnTo>
                    <a:lnTo>
                      <a:pt x="409" y="613"/>
                    </a:lnTo>
                    <a:lnTo>
                      <a:pt x="328" y="665"/>
                    </a:lnTo>
                    <a:lnTo>
                      <a:pt x="287" y="682"/>
                    </a:lnTo>
                    <a:lnTo>
                      <a:pt x="259" y="699"/>
                    </a:lnTo>
                    <a:lnTo>
                      <a:pt x="229" y="710"/>
                    </a:lnTo>
                    <a:lnTo>
                      <a:pt x="223" y="709"/>
                    </a:lnTo>
                    <a:lnTo>
                      <a:pt x="217" y="727"/>
                    </a:lnTo>
                    <a:lnTo>
                      <a:pt x="238" y="731"/>
                    </a:lnTo>
                    <a:lnTo>
                      <a:pt x="281" y="714"/>
                    </a:lnTo>
                    <a:lnTo>
                      <a:pt x="328" y="694"/>
                    </a:lnTo>
                    <a:lnTo>
                      <a:pt x="279" y="759"/>
                    </a:lnTo>
                    <a:lnTo>
                      <a:pt x="255" y="778"/>
                    </a:lnTo>
                    <a:lnTo>
                      <a:pt x="229" y="791"/>
                    </a:lnTo>
                    <a:lnTo>
                      <a:pt x="212" y="804"/>
                    </a:lnTo>
                    <a:lnTo>
                      <a:pt x="212" y="810"/>
                    </a:lnTo>
                    <a:lnTo>
                      <a:pt x="229" y="815"/>
                    </a:lnTo>
                    <a:lnTo>
                      <a:pt x="261" y="785"/>
                    </a:lnTo>
                    <a:lnTo>
                      <a:pt x="276" y="780"/>
                    </a:lnTo>
                    <a:lnTo>
                      <a:pt x="276" y="804"/>
                    </a:lnTo>
                    <a:lnTo>
                      <a:pt x="276" y="898"/>
                    </a:lnTo>
                    <a:lnTo>
                      <a:pt x="270" y="924"/>
                    </a:lnTo>
                    <a:lnTo>
                      <a:pt x="276" y="1140"/>
                    </a:lnTo>
                    <a:lnTo>
                      <a:pt x="247" y="1131"/>
                    </a:lnTo>
                    <a:lnTo>
                      <a:pt x="219" y="1119"/>
                    </a:lnTo>
                    <a:lnTo>
                      <a:pt x="193" y="1102"/>
                    </a:lnTo>
                    <a:lnTo>
                      <a:pt x="169" y="1086"/>
                    </a:lnTo>
                    <a:lnTo>
                      <a:pt x="144" y="1063"/>
                    </a:lnTo>
                    <a:lnTo>
                      <a:pt x="120" y="1041"/>
                    </a:lnTo>
                    <a:lnTo>
                      <a:pt x="97" y="1016"/>
                    </a:lnTo>
                    <a:lnTo>
                      <a:pt x="79" y="992"/>
                    </a:lnTo>
                    <a:lnTo>
                      <a:pt x="64" y="975"/>
                    </a:lnTo>
                    <a:lnTo>
                      <a:pt x="30" y="902"/>
                    </a:lnTo>
                    <a:lnTo>
                      <a:pt x="20" y="870"/>
                    </a:lnTo>
                    <a:lnTo>
                      <a:pt x="19" y="853"/>
                    </a:lnTo>
                    <a:lnTo>
                      <a:pt x="13" y="838"/>
                    </a:lnTo>
                    <a:lnTo>
                      <a:pt x="0" y="765"/>
                    </a:lnTo>
                    <a:lnTo>
                      <a:pt x="0" y="695"/>
                    </a:lnTo>
                    <a:lnTo>
                      <a:pt x="7" y="626"/>
                    </a:lnTo>
                    <a:lnTo>
                      <a:pt x="22" y="558"/>
                    </a:lnTo>
                    <a:lnTo>
                      <a:pt x="41" y="489"/>
                    </a:lnTo>
                    <a:lnTo>
                      <a:pt x="65" y="422"/>
                    </a:lnTo>
                    <a:lnTo>
                      <a:pt x="94" y="356"/>
                    </a:lnTo>
                    <a:lnTo>
                      <a:pt x="122" y="290"/>
                    </a:lnTo>
                    <a:lnTo>
                      <a:pt x="125" y="277"/>
                    </a:lnTo>
                    <a:lnTo>
                      <a:pt x="178" y="213"/>
                    </a:lnTo>
                    <a:lnTo>
                      <a:pt x="324" y="76"/>
                    </a:lnTo>
                    <a:lnTo>
                      <a:pt x="388" y="45"/>
                    </a:lnTo>
                    <a:lnTo>
                      <a:pt x="463" y="11"/>
                    </a:lnTo>
                    <a:lnTo>
                      <a:pt x="482" y="0"/>
                    </a:lnTo>
                    <a:lnTo>
                      <a:pt x="489" y="0"/>
                    </a:lnTo>
                    <a:lnTo>
                      <a:pt x="506" y="7"/>
                    </a:lnTo>
                    <a:lnTo>
                      <a:pt x="564" y="50"/>
                    </a:lnTo>
                    <a:lnTo>
                      <a:pt x="625" y="95"/>
                    </a:lnTo>
                    <a:lnTo>
                      <a:pt x="685" y="135"/>
                    </a:lnTo>
                    <a:lnTo>
                      <a:pt x="746" y="172"/>
                    </a:lnTo>
                    <a:lnTo>
                      <a:pt x="806" y="204"/>
                    </a:lnTo>
                    <a:lnTo>
                      <a:pt x="868" y="232"/>
                    </a:lnTo>
                    <a:lnTo>
                      <a:pt x="930" y="255"/>
                    </a:lnTo>
                    <a:lnTo>
                      <a:pt x="996" y="272"/>
                    </a:lnTo>
                    <a:lnTo>
                      <a:pt x="966" y="300"/>
                    </a:lnTo>
                    <a:lnTo>
                      <a:pt x="938" y="328"/>
                    </a:lnTo>
                    <a:lnTo>
                      <a:pt x="908" y="356"/>
                    </a:lnTo>
                    <a:lnTo>
                      <a:pt x="880" y="384"/>
                    </a:lnTo>
                    <a:lnTo>
                      <a:pt x="850" y="410"/>
                    </a:lnTo>
                    <a:lnTo>
                      <a:pt x="821" y="438"/>
                    </a:lnTo>
                    <a:lnTo>
                      <a:pt x="795" y="467"/>
                    </a:lnTo>
                    <a:lnTo>
                      <a:pt x="773" y="500"/>
                    </a:lnTo>
                    <a:lnTo>
                      <a:pt x="767" y="517"/>
                    </a:lnTo>
                    <a:lnTo>
                      <a:pt x="776" y="532"/>
                    </a:lnTo>
                    <a:lnTo>
                      <a:pt x="797" y="549"/>
                    </a:lnTo>
                    <a:lnTo>
                      <a:pt x="840" y="557"/>
                    </a:lnTo>
                    <a:lnTo>
                      <a:pt x="1086" y="607"/>
                    </a:lnTo>
                    <a:lnTo>
                      <a:pt x="1112" y="626"/>
                    </a:lnTo>
                    <a:lnTo>
                      <a:pt x="1114" y="634"/>
                    </a:lnTo>
                    <a:lnTo>
                      <a:pt x="1082" y="682"/>
                    </a:lnTo>
                    <a:lnTo>
                      <a:pt x="1060" y="705"/>
                    </a:lnTo>
                    <a:lnTo>
                      <a:pt x="1037" y="731"/>
                    </a:lnTo>
                    <a:lnTo>
                      <a:pt x="1015" y="755"/>
                    </a:lnTo>
                    <a:lnTo>
                      <a:pt x="992" y="782"/>
                    </a:lnTo>
                    <a:lnTo>
                      <a:pt x="970" y="806"/>
                    </a:lnTo>
                    <a:lnTo>
                      <a:pt x="951" y="834"/>
                    </a:lnTo>
                    <a:lnTo>
                      <a:pt x="934" y="859"/>
                    </a:lnTo>
                    <a:lnTo>
                      <a:pt x="919" y="887"/>
                    </a:lnTo>
                    <a:lnTo>
                      <a:pt x="915" y="898"/>
                    </a:lnTo>
                    <a:lnTo>
                      <a:pt x="919" y="907"/>
                    </a:lnTo>
                    <a:lnTo>
                      <a:pt x="985" y="924"/>
                    </a:lnTo>
                    <a:lnTo>
                      <a:pt x="1056" y="952"/>
                    </a:lnTo>
                    <a:lnTo>
                      <a:pt x="1127" y="986"/>
                    </a:lnTo>
                    <a:lnTo>
                      <a:pt x="1199" y="1029"/>
                    </a:lnTo>
                    <a:lnTo>
                      <a:pt x="1266" y="1078"/>
                    </a:lnTo>
                    <a:lnTo>
                      <a:pt x="1330" y="1140"/>
                    </a:lnTo>
                    <a:lnTo>
                      <a:pt x="1386" y="1211"/>
                    </a:lnTo>
                    <a:lnTo>
                      <a:pt x="1439" y="1296"/>
                    </a:lnTo>
                    <a:lnTo>
                      <a:pt x="1448" y="1316"/>
                    </a:lnTo>
                    <a:lnTo>
                      <a:pt x="1454" y="1333"/>
                    </a:lnTo>
                    <a:lnTo>
                      <a:pt x="1458" y="1342"/>
                    </a:lnTo>
                    <a:lnTo>
                      <a:pt x="1459" y="1354"/>
                    </a:lnTo>
                    <a:lnTo>
                      <a:pt x="1459" y="1365"/>
                    </a:lnTo>
                    <a:lnTo>
                      <a:pt x="1459" y="1376"/>
                    </a:lnTo>
                    <a:lnTo>
                      <a:pt x="1456" y="1387"/>
                    </a:lnTo>
                    <a:lnTo>
                      <a:pt x="1456" y="1399"/>
                    </a:lnTo>
                    <a:lnTo>
                      <a:pt x="1454" y="1410"/>
                    </a:lnTo>
                    <a:lnTo>
                      <a:pt x="1454" y="1423"/>
                    </a:lnTo>
                    <a:lnTo>
                      <a:pt x="1444" y="1425"/>
                    </a:lnTo>
                    <a:lnTo>
                      <a:pt x="1444" y="1455"/>
                    </a:lnTo>
                    <a:lnTo>
                      <a:pt x="1459" y="1476"/>
                    </a:lnTo>
                    <a:lnTo>
                      <a:pt x="1412" y="1509"/>
                    </a:lnTo>
                    <a:lnTo>
                      <a:pt x="1381" y="1526"/>
                    </a:lnTo>
                    <a:lnTo>
                      <a:pt x="1321" y="1541"/>
                    </a:lnTo>
                    <a:lnTo>
                      <a:pt x="1283" y="1547"/>
                    </a:lnTo>
                    <a:lnTo>
                      <a:pt x="1150" y="1553"/>
                    </a:lnTo>
                    <a:lnTo>
                      <a:pt x="1129" y="1553"/>
                    </a:lnTo>
                    <a:lnTo>
                      <a:pt x="1080" y="1551"/>
                    </a:lnTo>
                    <a:close/>
                  </a:path>
                </a:pathLst>
              </a:custGeom>
              <a:solidFill>
                <a:srgbClr val="99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52" name="Freeform 66"/>
              <p:cNvSpPr>
                <a:spLocks/>
              </p:cNvSpPr>
              <p:nvPr/>
            </p:nvSpPr>
            <p:spPr bwMode="auto">
              <a:xfrm>
                <a:off x="2566" y="2394"/>
                <a:ext cx="303" cy="738"/>
              </a:xfrm>
              <a:custGeom>
                <a:avLst/>
                <a:gdLst>
                  <a:gd name="T0" fmla="*/ 1 w 606"/>
                  <a:gd name="T1" fmla="*/ 1 h 1476"/>
                  <a:gd name="T2" fmla="*/ 1 w 606"/>
                  <a:gd name="T3" fmla="*/ 1 h 1476"/>
                  <a:gd name="T4" fmla="*/ 1 w 606"/>
                  <a:gd name="T5" fmla="*/ 1 h 1476"/>
                  <a:gd name="T6" fmla="*/ 1 w 606"/>
                  <a:gd name="T7" fmla="*/ 1 h 1476"/>
                  <a:gd name="T8" fmla="*/ 1 w 606"/>
                  <a:gd name="T9" fmla="*/ 1 h 1476"/>
                  <a:gd name="T10" fmla="*/ 1 w 606"/>
                  <a:gd name="T11" fmla="*/ 1 h 1476"/>
                  <a:gd name="T12" fmla="*/ 1 w 606"/>
                  <a:gd name="T13" fmla="*/ 1 h 1476"/>
                  <a:gd name="T14" fmla="*/ 1 w 606"/>
                  <a:gd name="T15" fmla="*/ 1 h 1476"/>
                  <a:gd name="T16" fmla="*/ 1 w 606"/>
                  <a:gd name="T17" fmla="*/ 1 h 1476"/>
                  <a:gd name="T18" fmla="*/ 1 w 606"/>
                  <a:gd name="T19" fmla="*/ 1 h 1476"/>
                  <a:gd name="T20" fmla="*/ 1 w 606"/>
                  <a:gd name="T21" fmla="*/ 1 h 1476"/>
                  <a:gd name="T22" fmla="*/ 1 w 606"/>
                  <a:gd name="T23" fmla="*/ 1 h 1476"/>
                  <a:gd name="T24" fmla="*/ 1 w 606"/>
                  <a:gd name="T25" fmla="*/ 1 h 1476"/>
                  <a:gd name="T26" fmla="*/ 1 w 606"/>
                  <a:gd name="T27" fmla="*/ 1 h 1476"/>
                  <a:gd name="T28" fmla="*/ 1 w 606"/>
                  <a:gd name="T29" fmla="*/ 1 h 1476"/>
                  <a:gd name="T30" fmla="*/ 1 w 606"/>
                  <a:gd name="T31" fmla="*/ 1 h 1476"/>
                  <a:gd name="T32" fmla="*/ 1 w 606"/>
                  <a:gd name="T33" fmla="*/ 1 h 1476"/>
                  <a:gd name="T34" fmla="*/ 1 w 606"/>
                  <a:gd name="T35" fmla="*/ 1 h 1476"/>
                  <a:gd name="T36" fmla="*/ 1 w 606"/>
                  <a:gd name="T37" fmla="*/ 1 h 1476"/>
                  <a:gd name="T38" fmla="*/ 0 w 606"/>
                  <a:gd name="T39" fmla="*/ 1 h 1476"/>
                  <a:gd name="T40" fmla="*/ 1 w 606"/>
                  <a:gd name="T41" fmla="*/ 1 h 1476"/>
                  <a:gd name="T42" fmla="*/ 1 w 606"/>
                  <a:gd name="T43" fmla="*/ 1 h 1476"/>
                  <a:gd name="T44" fmla="*/ 1 w 606"/>
                  <a:gd name="T45" fmla="*/ 1 h 1476"/>
                  <a:gd name="T46" fmla="*/ 1 w 606"/>
                  <a:gd name="T47" fmla="*/ 1 h 1476"/>
                  <a:gd name="T48" fmla="*/ 1 w 606"/>
                  <a:gd name="T49" fmla="*/ 0 h 1476"/>
                  <a:gd name="T50" fmla="*/ 1 w 606"/>
                  <a:gd name="T51" fmla="*/ 1 h 1476"/>
                  <a:gd name="T52" fmla="*/ 1 w 606"/>
                  <a:gd name="T53" fmla="*/ 1 h 1476"/>
                  <a:gd name="T54" fmla="*/ 1 w 606"/>
                  <a:gd name="T55" fmla="*/ 1 h 1476"/>
                  <a:gd name="T56" fmla="*/ 1 w 606"/>
                  <a:gd name="T57" fmla="*/ 1 h 1476"/>
                  <a:gd name="T58" fmla="*/ 1 w 606"/>
                  <a:gd name="T59" fmla="*/ 1 h 1476"/>
                  <a:gd name="T60" fmla="*/ 1 w 606"/>
                  <a:gd name="T61" fmla="*/ 1 h 1476"/>
                  <a:gd name="T62" fmla="*/ 1 w 606"/>
                  <a:gd name="T63" fmla="*/ 1 h 1476"/>
                  <a:gd name="T64" fmla="*/ 1 w 606"/>
                  <a:gd name="T65" fmla="*/ 1 h 1476"/>
                  <a:gd name="T66" fmla="*/ 1 w 606"/>
                  <a:gd name="T67" fmla="*/ 1 h 1476"/>
                  <a:gd name="T68" fmla="*/ 1 w 606"/>
                  <a:gd name="T69" fmla="*/ 1 h 1476"/>
                  <a:gd name="T70" fmla="*/ 1 w 606"/>
                  <a:gd name="T71" fmla="*/ 1 h 1476"/>
                  <a:gd name="T72" fmla="*/ 1 w 606"/>
                  <a:gd name="T73" fmla="*/ 1 h 1476"/>
                  <a:gd name="T74" fmla="*/ 1 w 606"/>
                  <a:gd name="T75" fmla="*/ 1 h 1476"/>
                  <a:gd name="T76" fmla="*/ 1 w 606"/>
                  <a:gd name="T77" fmla="*/ 1 h 1476"/>
                  <a:gd name="T78" fmla="*/ 1 w 606"/>
                  <a:gd name="T79" fmla="*/ 1 h 1476"/>
                  <a:gd name="T80" fmla="*/ 1 w 606"/>
                  <a:gd name="T81" fmla="*/ 1 h 1476"/>
                  <a:gd name="T82" fmla="*/ 1 w 606"/>
                  <a:gd name="T83" fmla="*/ 1 h 1476"/>
                  <a:gd name="T84" fmla="*/ 1 w 606"/>
                  <a:gd name="T85" fmla="*/ 1 h 1476"/>
                  <a:gd name="T86" fmla="*/ 1 w 606"/>
                  <a:gd name="T87" fmla="*/ 1 h 1476"/>
                  <a:gd name="T88" fmla="*/ 1 w 606"/>
                  <a:gd name="T89" fmla="*/ 1 h 1476"/>
                  <a:gd name="T90" fmla="*/ 1 w 606"/>
                  <a:gd name="T91" fmla="*/ 1 h 147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606"/>
                  <a:gd name="T139" fmla="*/ 0 h 1476"/>
                  <a:gd name="T140" fmla="*/ 606 w 606"/>
                  <a:gd name="T141" fmla="*/ 1476 h 147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606" h="1476">
                    <a:moveTo>
                      <a:pt x="126" y="1472"/>
                    </a:moveTo>
                    <a:lnTo>
                      <a:pt x="107" y="1465"/>
                    </a:lnTo>
                    <a:lnTo>
                      <a:pt x="111" y="1446"/>
                    </a:lnTo>
                    <a:lnTo>
                      <a:pt x="120" y="1407"/>
                    </a:lnTo>
                    <a:lnTo>
                      <a:pt x="132" y="1367"/>
                    </a:lnTo>
                    <a:lnTo>
                      <a:pt x="147" y="1330"/>
                    </a:lnTo>
                    <a:lnTo>
                      <a:pt x="164" y="1292"/>
                    </a:lnTo>
                    <a:lnTo>
                      <a:pt x="180" y="1253"/>
                    </a:lnTo>
                    <a:lnTo>
                      <a:pt x="201" y="1215"/>
                    </a:lnTo>
                    <a:lnTo>
                      <a:pt x="218" y="1178"/>
                    </a:lnTo>
                    <a:lnTo>
                      <a:pt x="239" y="1142"/>
                    </a:lnTo>
                    <a:lnTo>
                      <a:pt x="252" y="1093"/>
                    </a:lnTo>
                    <a:lnTo>
                      <a:pt x="272" y="1048"/>
                    </a:lnTo>
                    <a:lnTo>
                      <a:pt x="295" y="1005"/>
                    </a:lnTo>
                    <a:lnTo>
                      <a:pt x="319" y="962"/>
                    </a:lnTo>
                    <a:lnTo>
                      <a:pt x="344" y="919"/>
                    </a:lnTo>
                    <a:lnTo>
                      <a:pt x="368" y="876"/>
                    </a:lnTo>
                    <a:lnTo>
                      <a:pt x="389" y="833"/>
                    </a:lnTo>
                    <a:lnTo>
                      <a:pt x="409" y="790"/>
                    </a:lnTo>
                    <a:lnTo>
                      <a:pt x="398" y="741"/>
                    </a:lnTo>
                    <a:lnTo>
                      <a:pt x="368" y="720"/>
                    </a:lnTo>
                    <a:lnTo>
                      <a:pt x="340" y="705"/>
                    </a:lnTo>
                    <a:lnTo>
                      <a:pt x="310" y="690"/>
                    </a:lnTo>
                    <a:lnTo>
                      <a:pt x="282" y="681"/>
                    </a:lnTo>
                    <a:lnTo>
                      <a:pt x="252" y="670"/>
                    </a:lnTo>
                    <a:lnTo>
                      <a:pt x="222" y="660"/>
                    </a:lnTo>
                    <a:lnTo>
                      <a:pt x="192" y="653"/>
                    </a:lnTo>
                    <a:lnTo>
                      <a:pt x="164" y="647"/>
                    </a:lnTo>
                    <a:lnTo>
                      <a:pt x="177" y="613"/>
                    </a:lnTo>
                    <a:lnTo>
                      <a:pt x="282" y="501"/>
                    </a:lnTo>
                    <a:lnTo>
                      <a:pt x="329" y="443"/>
                    </a:lnTo>
                    <a:lnTo>
                      <a:pt x="331" y="426"/>
                    </a:lnTo>
                    <a:lnTo>
                      <a:pt x="289" y="390"/>
                    </a:lnTo>
                    <a:lnTo>
                      <a:pt x="250" y="360"/>
                    </a:lnTo>
                    <a:lnTo>
                      <a:pt x="209" y="332"/>
                    </a:lnTo>
                    <a:lnTo>
                      <a:pt x="167" y="309"/>
                    </a:lnTo>
                    <a:lnTo>
                      <a:pt x="124" y="285"/>
                    </a:lnTo>
                    <a:lnTo>
                      <a:pt x="81" y="264"/>
                    </a:lnTo>
                    <a:lnTo>
                      <a:pt x="40" y="242"/>
                    </a:lnTo>
                    <a:lnTo>
                      <a:pt x="0" y="219"/>
                    </a:lnTo>
                    <a:lnTo>
                      <a:pt x="32" y="182"/>
                    </a:lnTo>
                    <a:lnTo>
                      <a:pt x="47" y="171"/>
                    </a:lnTo>
                    <a:lnTo>
                      <a:pt x="62" y="148"/>
                    </a:lnTo>
                    <a:lnTo>
                      <a:pt x="77" y="126"/>
                    </a:lnTo>
                    <a:lnTo>
                      <a:pt x="90" y="105"/>
                    </a:lnTo>
                    <a:lnTo>
                      <a:pt x="105" y="84"/>
                    </a:lnTo>
                    <a:lnTo>
                      <a:pt x="117" y="64"/>
                    </a:lnTo>
                    <a:lnTo>
                      <a:pt x="128" y="43"/>
                    </a:lnTo>
                    <a:lnTo>
                      <a:pt x="139" y="21"/>
                    </a:lnTo>
                    <a:lnTo>
                      <a:pt x="150" y="0"/>
                    </a:lnTo>
                    <a:lnTo>
                      <a:pt x="267" y="172"/>
                    </a:lnTo>
                    <a:lnTo>
                      <a:pt x="299" y="217"/>
                    </a:lnTo>
                    <a:lnTo>
                      <a:pt x="308" y="236"/>
                    </a:lnTo>
                    <a:lnTo>
                      <a:pt x="329" y="278"/>
                    </a:lnTo>
                    <a:lnTo>
                      <a:pt x="357" y="336"/>
                    </a:lnTo>
                    <a:lnTo>
                      <a:pt x="374" y="356"/>
                    </a:lnTo>
                    <a:lnTo>
                      <a:pt x="389" y="394"/>
                    </a:lnTo>
                    <a:lnTo>
                      <a:pt x="436" y="489"/>
                    </a:lnTo>
                    <a:lnTo>
                      <a:pt x="447" y="506"/>
                    </a:lnTo>
                    <a:lnTo>
                      <a:pt x="452" y="521"/>
                    </a:lnTo>
                    <a:lnTo>
                      <a:pt x="462" y="540"/>
                    </a:lnTo>
                    <a:lnTo>
                      <a:pt x="484" y="602"/>
                    </a:lnTo>
                    <a:lnTo>
                      <a:pt x="484" y="615"/>
                    </a:lnTo>
                    <a:lnTo>
                      <a:pt x="499" y="636"/>
                    </a:lnTo>
                    <a:lnTo>
                      <a:pt x="511" y="651"/>
                    </a:lnTo>
                    <a:lnTo>
                      <a:pt x="528" y="692"/>
                    </a:lnTo>
                    <a:lnTo>
                      <a:pt x="469" y="870"/>
                    </a:lnTo>
                    <a:lnTo>
                      <a:pt x="447" y="983"/>
                    </a:lnTo>
                    <a:lnTo>
                      <a:pt x="447" y="1003"/>
                    </a:lnTo>
                    <a:lnTo>
                      <a:pt x="449" y="1009"/>
                    </a:lnTo>
                    <a:lnTo>
                      <a:pt x="505" y="1020"/>
                    </a:lnTo>
                    <a:lnTo>
                      <a:pt x="501" y="1067"/>
                    </a:lnTo>
                    <a:lnTo>
                      <a:pt x="531" y="1077"/>
                    </a:lnTo>
                    <a:lnTo>
                      <a:pt x="544" y="1088"/>
                    </a:lnTo>
                    <a:lnTo>
                      <a:pt x="543" y="1105"/>
                    </a:lnTo>
                    <a:lnTo>
                      <a:pt x="548" y="1122"/>
                    </a:lnTo>
                    <a:lnTo>
                      <a:pt x="550" y="1131"/>
                    </a:lnTo>
                    <a:lnTo>
                      <a:pt x="571" y="1140"/>
                    </a:lnTo>
                    <a:lnTo>
                      <a:pt x="606" y="1137"/>
                    </a:lnTo>
                    <a:lnTo>
                      <a:pt x="601" y="1204"/>
                    </a:lnTo>
                    <a:lnTo>
                      <a:pt x="571" y="1281"/>
                    </a:lnTo>
                    <a:lnTo>
                      <a:pt x="544" y="1309"/>
                    </a:lnTo>
                    <a:lnTo>
                      <a:pt x="518" y="1339"/>
                    </a:lnTo>
                    <a:lnTo>
                      <a:pt x="486" y="1367"/>
                    </a:lnTo>
                    <a:lnTo>
                      <a:pt x="454" y="1393"/>
                    </a:lnTo>
                    <a:lnTo>
                      <a:pt x="419" y="1414"/>
                    </a:lnTo>
                    <a:lnTo>
                      <a:pt x="383" y="1435"/>
                    </a:lnTo>
                    <a:lnTo>
                      <a:pt x="347" y="1450"/>
                    </a:lnTo>
                    <a:lnTo>
                      <a:pt x="314" y="1461"/>
                    </a:lnTo>
                    <a:lnTo>
                      <a:pt x="293" y="1470"/>
                    </a:lnTo>
                    <a:lnTo>
                      <a:pt x="128" y="1476"/>
                    </a:lnTo>
                    <a:lnTo>
                      <a:pt x="126" y="1472"/>
                    </a:lnTo>
                    <a:close/>
                  </a:path>
                </a:pathLst>
              </a:custGeom>
              <a:solidFill>
                <a:srgbClr val="99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53" name="Freeform 67"/>
              <p:cNvSpPr>
                <a:spLocks/>
              </p:cNvSpPr>
              <p:nvPr/>
            </p:nvSpPr>
            <p:spPr bwMode="auto">
              <a:xfrm>
                <a:off x="2549" y="2509"/>
                <a:ext cx="209" cy="549"/>
              </a:xfrm>
              <a:custGeom>
                <a:avLst/>
                <a:gdLst>
                  <a:gd name="T0" fmla="*/ 1 w 416"/>
                  <a:gd name="T1" fmla="*/ 1 h 1097"/>
                  <a:gd name="T2" fmla="*/ 1 w 416"/>
                  <a:gd name="T3" fmla="*/ 1 h 1097"/>
                  <a:gd name="T4" fmla="*/ 1 w 416"/>
                  <a:gd name="T5" fmla="*/ 1 h 1097"/>
                  <a:gd name="T6" fmla="*/ 1 w 416"/>
                  <a:gd name="T7" fmla="*/ 1 h 1097"/>
                  <a:gd name="T8" fmla="*/ 1 w 416"/>
                  <a:gd name="T9" fmla="*/ 1 h 1097"/>
                  <a:gd name="T10" fmla="*/ 1 w 416"/>
                  <a:gd name="T11" fmla="*/ 1 h 1097"/>
                  <a:gd name="T12" fmla="*/ 1 w 416"/>
                  <a:gd name="T13" fmla="*/ 1 h 1097"/>
                  <a:gd name="T14" fmla="*/ 1 w 416"/>
                  <a:gd name="T15" fmla="*/ 1 h 1097"/>
                  <a:gd name="T16" fmla="*/ 1 w 416"/>
                  <a:gd name="T17" fmla="*/ 1 h 1097"/>
                  <a:gd name="T18" fmla="*/ 1 w 416"/>
                  <a:gd name="T19" fmla="*/ 1 h 1097"/>
                  <a:gd name="T20" fmla="*/ 1 w 416"/>
                  <a:gd name="T21" fmla="*/ 1 h 1097"/>
                  <a:gd name="T22" fmla="*/ 1 w 416"/>
                  <a:gd name="T23" fmla="*/ 1 h 1097"/>
                  <a:gd name="T24" fmla="*/ 1 w 416"/>
                  <a:gd name="T25" fmla="*/ 1 h 1097"/>
                  <a:gd name="T26" fmla="*/ 1 w 416"/>
                  <a:gd name="T27" fmla="*/ 1 h 1097"/>
                  <a:gd name="T28" fmla="*/ 1 w 416"/>
                  <a:gd name="T29" fmla="*/ 1 h 1097"/>
                  <a:gd name="T30" fmla="*/ 1 w 416"/>
                  <a:gd name="T31" fmla="*/ 1 h 1097"/>
                  <a:gd name="T32" fmla="*/ 1 w 416"/>
                  <a:gd name="T33" fmla="*/ 1 h 1097"/>
                  <a:gd name="T34" fmla="*/ 1 w 416"/>
                  <a:gd name="T35" fmla="*/ 1 h 1097"/>
                  <a:gd name="T36" fmla="*/ 1 w 416"/>
                  <a:gd name="T37" fmla="*/ 1 h 1097"/>
                  <a:gd name="T38" fmla="*/ 1 w 416"/>
                  <a:gd name="T39" fmla="*/ 1 h 1097"/>
                  <a:gd name="T40" fmla="*/ 1 w 416"/>
                  <a:gd name="T41" fmla="*/ 1 h 1097"/>
                  <a:gd name="T42" fmla="*/ 0 w 416"/>
                  <a:gd name="T43" fmla="*/ 0 h 1097"/>
                  <a:gd name="T44" fmla="*/ 1 w 416"/>
                  <a:gd name="T45" fmla="*/ 1 h 1097"/>
                  <a:gd name="T46" fmla="*/ 1 w 416"/>
                  <a:gd name="T47" fmla="*/ 1 h 1097"/>
                  <a:gd name="T48" fmla="*/ 1 w 416"/>
                  <a:gd name="T49" fmla="*/ 1 h 1097"/>
                  <a:gd name="T50" fmla="*/ 1 w 416"/>
                  <a:gd name="T51" fmla="*/ 1 h 1097"/>
                  <a:gd name="T52" fmla="*/ 1 w 416"/>
                  <a:gd name="T53" fmla="*/ 1 h 1097"/>
                  <a:gd name="T54" fmla="*/ 1 w 416"/>
                  <a:gd name="T55" fmla="*/ 1 h 1097"/>
                  <a:gd name="T56" fmla="*/ 1 w 416"/>
                  <a:gd name="T57" fmla="*/ 1 h 1097"/>
                  <a:gd name="T58" fmla="*/ 1 w 416"/>
                  <a:gd name="T59" fmla="*/ 1 h 1097"/>
                  <a:gd name="T60" fmla="*/ 1 w 416"/>
                  <a:gd name="T61" fmla="*/ 1 h 1097"/>
                  <a:gd name="T62" fmla="*/ 1 w 416"/>
                  <a:gd name="T63" fmla="*/ 1 h 1097"/>
                  <a:gd name="T64" fmla="*/ 1 w 416"/>
                  <a:gd name="T65" fmla="*/ 1 h 1097"/>
                  <a:gd name="T66" fmla="*/ 1 w 416"/>
                  <a:gd name="T67" fmla="*/ 1 h 1097"/>
                  <a:gd name="T68" fmla="*/ 1 w 416"/>
                  <a:gd name="T69" fmla="*/ 1 h 1097"/>
                  <a:gd name="T70" fmla="*/ 1 w 416"/>
                  <a:gd name="T71" fmla="*/ 1 h 1097"/>
                  <a:gd name="T72" fmla="*/ 1 w 416"/>
                  <a:gd name="T73" fmla="*/ 1 h 1097"/>
                  <a:gd name="T74" fmla="*/ 1 w 416"/>
                  <a:gd name="T75" fmla="*/ 1 h 1097"/>
                  <a:gd name="T76" fmla="*/ 1 w 416"/>
                  <a:gd name="T77" fmla="*/ 1 h 1097"/>
                  <a:gd name="T78" fmla="*/ 1 w 416"/>
                  <a:gd name="T79" fmla="*/ 1 h 1097"/>
                  <a:gd name="T80" fmla="*/ 1 w 416"/>
                  <a:gd name="T81" fmla="*/ 1 h 1097"/>
                  <a:gd name="T82" fmla="*/ 1 w 416"/>
                  <a:gd name="T83" fmla="*/ 1 h 1097"/>
                  <a:gd name="T84" fmla="*/ 1 w 416"/>
                  <a:gd name="T85" fmla="*/ 1 h 1097"/>
                  <a:gd name="T86" fmla="*/ 1 w 416"/>
                  <a:gd name="T87" fmla="*/ 1 h 1097"/>
                  <a:gd name="T88" fmla="*/ 1 w 416"/>
                  <a:gd name="T89" fmla="*/ 1 h 109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16"/>
                  <a:gd name="T136" fmla="*/ 0 h 1097"/>
                  <a:gd name="T137" fmla="*/ 416 w 416"/>
                  <a:gd name="T138" fmla="*/ 1097 h 1097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16" h="1097">
                    <a:moveTo>
                      <a:pt x="153" y="1097"/>
                    </a:moveTo>
                    <a:lnTo>
                      <a:pt x="146" y="954"/>
                    </a:lnTo>
                    <a:lnTo>
                      <a:pt x="155" y="883"/>
                    </a:lnTo>
                    <a:lnTo>
                      <a:pt x="161" y="862"/>
                    </a:lnTo>
                    <a:lnTo>
                      <a:pt x="163" y="816"/>
                    </a:lnTo>
                    <a:lnTo>
                      <a:pt x="165" y="769"/>
                    </a:lnTo>
                    <a:lnTo>
                      <a:pt x="165" y="722"/>
                    </a:lnTo>
                    <a:lnTo>
                      <a:pt x="165" y="677"/>
                    </a:lnTo>
                    <a:lnTo>
                      <a:pt x="161" y="630"/>
                    </a:lnTo>
                    <a:lnTo>
                      <a:pt x="157" y="583"/>
                    </a:lnTo>
                    <a:lnTo>
                      <a:pt x="152" y="536"/>
                    </a:lnTo>
                    <a:lnTo>
                      <a:pt x="146" y="489"/>
                    </a:lnTo>
                    <a:lnTo>
                      <a:pt x="133" y="437"/>
                    </a:lnTo>
                    <a:lnTo>
                      <a:pt x="133" y="420"/>
                    </a:lnTo>
                    <a:lnTo>
                      <a:pt x="129" y="399"/>
                    </a:lnTo>
                    <a:lnTo>
                      <a:pt x="122" y="371"/>
                    </a:lnTo>
                    <a:lnTo>
                      <a:pt x="97" y="281"/>
                    </a:lnTo>
                    <a:lnTo>
                      <a:pt x="86" y="264"/>
                    </a:lnTo>
                    <a:lnTo>
                      <a:pt x="86" y="243"/>
                    </a:lnTo>
                    <a:lnTo>
                      <a:pt x="28" y="99"/>
                    </a:lnTo>
                    <a:lnTo>
                      <a:pt x="28" y="84"/>
                    </a:lnTo>
                    <a:lnTo>
                      <a:pt x="0" y="0"/>
                    </a:lnTo>
                    <a:lnTo>
                      <a:pt x="309" y="174"/>
                    </a:lnTo>
                    <a:lnTo>
                      <a:pt x="337" y="195"/>
                    </a:lnTo>
                    <a:lnTo>
                      <a:pt x="335" y="212"/>
                    </a:lnTo>
                    <a:lnTo>
                      <a:pt x="285" y="270"/>
                    </a:lnTo>
                    <a:lnTo>
                      <a:pt x="170" y="399"/>
                    </a:lnTo>
                    <a:lnTo>
                      <a:pt x="165" y="416"/>
                    </a:lnTo>
                    <a:lnTo>
                      <a:pt x="193" y="431"/>
                    </a:lnTo>
                    <a:lnTo>
                      <a:pt x="223" y="444"/>
                    </a:lnTo>
                    <a:lnTo>
                      <a:pt x="255" y="454"/>
                    </a:lnTo>
                    <a:lnTo>
                      <a:pt x="288" y="465"/>
                    </a:lnTo>
                    <a:lnTo>
                      <a:pt x="320" y="476"/>
                    </a:lnTo>
                    <a:lnTo>
                      <a:pt x="352" y="489"/>
                    </a:lnTo>
                    <a:lnTo>
                      <a:pt x="384" y="508"/>
                    </a:lnTo>
                    <a:lnTo>
                      <a:pt x="416" y="532"/>
                    </a:lnTo>
                    <a:lnTo>
                      <a:pt x="386" y="604"/>
                    </a:lnTo>
                    <a:lnTo>
                      <a:pt x="354" y="675"/>
                    </a:lnTo>
                    <a:lnTo>
                      <a:pt x="320" y="746"/>
                    </a:lnTo>
                    <a:lnTo>
                      <a:pt x="288" y="817"/>
                    </a:lnTo>
                    <a:lnTo>
                      <a:pt x="253" y="885"/>
                    </a:lnTo>
                    <a:lnTo>
                      <a:pt x="221" y="956"/>
                    </a:lnTo>
                    <a:lnTo>
                      <a:pt x="187" y="1026"/>
                    </a:lnTo>
                    <a:lnTo>
                      <a:pt x="159" y="1097"/>
                    </a:lnTo>
                    <a:lnTo>
                      <a:pt x="153" y="1097"/>
                    </a:lnTo>
                    <a:close/>
                  </a:path>
                </a:pathLst>
              </a:custGeom>
              <a:solidFill>
                <a:srgbClr val="99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54" name="Freeform 68"/>
              <p:cNvSpPr>
                <a:spLocks/>
              </p:cNvSpPr>
              <p:nvPr/>
            </p:nvSpPr>
            <p:spPr bwMode="auto">
              <a:xfrm>
                <a:off x="2280" y="2546"/>
                <a:ext cx="331" cy="499"/>
              </a:xfrm>
              <a:custGeom>
                <a:avLst/>
                <a:gdLst>
                  <a:gd name="T0" fmla="*/ 1 w 662"/>
                  <a:gd name="T1" fmla="*/ 1 h 998"/>
                  <a:gd name="T2" fmla="*/ 1 w 662"/>
                  <a:gd name="T3" fmla="*/ 1 h 998"/>
                  <a:gd name="T4" fmla="*/ 1 w 662"/>
                  <a:gd name="T5" fmla="*/ 1 h 998"/>
                  <a:gd name="T6" fmla="*/ 1 w 662"/>
                  <a:gd name="T7" fmla="*/ 1 h 998"/>
                  <a:gd name="T8" fmla="*/ 1 w 662"/>
                  <a:gd name="T9" fmla="*/ 1 h 998"/>
                  <a:gd name="T10" fmla="*/ 1 w 662"/>
                  <a:gd name="T11" fmla="*/ 1 h 998"/>
                  <a:gd name="T12" fmla="*/ 1 w 662"/>
                  <a:gd name="T13" fmla="*/ 1 h 998"/>
                  <a:gd name="T14" fmla="*/ 1 w 662"/>
                  <a:gd name="T15" fmla="*/ 1 h 998"/>
                  <a:gd name="T16" fmla="*/ 1 w 662"/>
                  <a:gd name="T17" fmla="*/ 1 h 998"/>
                  <a:gd name="T18" fmla="*/ 1 w 662"/>
                  <a:gd name="T19" fmla="*/ 1 h 998"/>
                  <a:gd name="T20" fmla="*/ 1 w 662"/>
                  <a:gd name="T21" fmla="*/ 1 h 998"/>
                  <a:gd name="T22" fmla="*/ 1 w 662"/>
                  <a:gd name="T23" fmla="*/ 1 h 998"/>
                  <a:gd name="T24" fmla="*/ 1 w 662"/>
                  <a:gd name="T25" fmla="*/ 1 h 998"/>
                  <a:gd name="T26" fmla="*/ 1 w 662"/>
                  <a:gd name="T27" fmla="*/ 1 h 998"/>
                  <a:gd name="T28" fmla="*/ 1 w 662"/>
                  <a:gd name="T29" fmla="*/ 1 h 998"/>
                  <a:gd name="T30" fmla="*/ 1 w 662"/>
                  <a:gd name="T31" fmla="*/ 1 h 998"/>
                  <a:gd name="T32" fmla="*/ 1 w 662"/>
                  <a:gd name="T33" fmla="*/ 1 h 998"/>
                  <a:gd name="T34" fmla="*/ 1 w 662"/>
                  <a:gd name="T35" fmla="*/ 1 h 998"/>
                  <a:gd name="T36" fmla="*/ 1 w 662"/>
                  <a:gd name="T37" fmla="*/ 1 h 998"/>
                  <a:gd name="T38" fmla="*/ 1 w 662"/>
                  <a:gd name="T39" fmla="*/ 1 h 998"/>
                  <a:gd name="T40" fmla="*/ 1 w 662"/>
                  <a:gd name="T41" fmla="*/ 1 h 998"/>
                  <a:gd name="T42" fmla="*/ 1 w 662"/>
                  <a:gd name="T43" fmla="*/ 0 h 998"/>
                  <a:gd name="T44" fmla="*/ 1 w 662"/>
                  <a:gd name="T45" fmla="*/ 1 h 998"/>
                  <a:gd name="T46" fmla="*/ 1 w 662"/>
                  <a:gd name="T47" fmla="*/ 1 h 998"/>
                  <a:gd name="T48" fmla="*/ 1 w 662"/>
                  <a:gd name="T49" fmla="*/ 1 h 998"/>
                  <a:gd name="T50" fmla="*/ 1 w 662"/>
                  <a:gd name="T51" fmla="*/ 1 h 998"/>
                  <a:gd name="T52" fmla="*/ 1 w 662"/>
                  <a:gd name="T53" fmla="*/ 1 h 998"/>
                  <a:gd name="T54" fmla="*/ 1 w 662"/>
                  <a:gd name="T55" fmla="*/ 1 h 998"/>
                  <a:gd name="T56" fmla="*/ 1 w 662"/>
                  <a:gd name="T57" fmla="*/ 1 h 998"/>
                  <a:gd name="T58" fmla="*/ 1 w 662"/>
                  <a:gd name="T59" fmla="*/ 1 h 998"/>
                  <a:gd name="T60" fmla="*/ 1 w 662"/>
                  <a:gd name="T61" fmla="*/ 1 h 998"/>
                  <a:gd name="T62" fmla="*/ 1 w 662"/>
                  <a:gd name="T63" fmla="*/ 1 h 998"/>
                  <a:gd name="T64" fmla="*/ 1 w 662"/>
                  <a:gd name="T65" fmla="*/ 1 h 998"/>
                  <a:gd name="T66" fmla="*/ 1 w 662"/>
                  <a:gd name="T67" fmla="*/ 1 h 998"/>
                  <a:gd name="T68" fmla="*/ 1 w 662"/>
                  <a:gd name="T69" fmla="*/ 1 h 998"/>
                  <a:gd name="T70" fmla="*/ 1 w 662"/>
                  <a:gd name="T71" fmla="*/ 1 h 998"/>
                  <a:gd name="T72" fmla="*/ 1 w 662"/>
                  <a:gd name="T73" fmla="*/ 1 h 998"/>
                  <a:gd name="T74" fmla="*/ 1 w 662"/>
                  <a:gd name="T75" fmla="*/ 1 h 998"/>
                  <a:gd name="T76" fmla="*/ 1 w 662"/>
                  <a:gd name="T77" fmla="*/ 1 h 99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662"/>
                  <a:gd name="T118" fmla="*/ 0 h 998"/>
                  <a:gd name="T119" fmla="*/ 662 w 662"/>
                  <a:gd name="T120" fmla="*/ 998 h 998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662" h="998">
                    <a:moveTo>
                      <a:pt x="662" y="998"/>
                    </a:moveTo>
                    <a:lnTo>
                      <a:pt x="615" y="923"/>
                    </a:lnTo>
                    <a:lnTo>
                      <a:pt x="604" y="908"/>
                    </a:lnTo>
                    <a:lnTo>
                      <a:pt x="595" y="893"/>
                    </a:lnTo>
                    <a:lnTo>
                      <a:pt x="584" y="878"/>
                    </a:lnTo>
                    <a:lnTo>
                      <a:pt x="574" y="864"/>
                    </a:lnTo>
                    <a:lnTo>
                      <a:pt x="561" y="851"/>
                    </a:lnTo>
                    <a:lnTo>
                      <a:pt x="550" y="838"/>
                    </a:lnTo>
                    <a:lnTo>
                      <a:pt x="539" y="827"/>
                    </a:lnTo>
                    <a:lnTo>
                      <a:pt x="527" y="818"/>
                    </a:lnTo>
                    <a:lnTo>
                      <a:pt x="480" y="774"/>
                    </a:lnTo>
                    <a:lnTo>
                      <a:pt x="435" y="737"/>
                    </a:lnTo>
                    <a:lnTo>
                      <a:pt x="388" y="705"/>
                    </a:lnTo>
                    <a:lnTo>
                      <a:pt x="343" y="681"/>
                    </a:lnTo>
                    <a:lnTo>
                      <a:pt x="295" y="656"/>
                    </a:lnTo>
                    <a:lnTo>
                      <a:pt x="248" y="637"/>
                    </a:lnTo>
                    <a:lnTo>
                      <a:pt x="201" y="622"/>
                    </a:lnTo>
                    <a:lnTo>
                      <a:pt x="154" y="613"/>
                    </a:lnTo>
                    <a:lnTo>
                      <a:pt x="178" y="546"/>
                    </a:lnTo>
                    <a:lnTo>
                      <a:pt x="220" y="497"/>
                    </a:lnTo>
                    <a:lnTo>
                      <a:pt x="295" y="420"/>
                    </a:lnTo>
                    <a:lnTo>
                      <a:pt x="304" y="411"/>
                    </a:lnTo>
                    <a:lnTo>
                      <a:pt x="336" y="373"/>
                    </a:lnTo>
                    <a:lnTo>
                      <a:pt x="338" y="356"/>
                    </a:lnTo>
                    <a:lnTo>
                      <a:pt x="338" y="341"/>
                    </a:lnTo>
                    <a:lnTo>
                      <a:pt x="336" y="332"/>
                    </a:lnTo>
                    <a:lnTo>
                      <a:pt x="317" y="309"/>
                    </a:lnTo>
                    <a:lnTo>
                      <a:pt x="300" y="298"/>
                    </a:lnTo>
                    <a:lnTo>
                      <a:pt x="267" y="287"/>
                    </a:lnTo>
                    <a:lnTo>
                      <a:pt x="233" y="279"/>
                    </a:lnTo>
                    <a:lnTo>
                      <a:pt x="199" y="272"/>
                    </a:lnTo>
                    <a:lnTo>
                      <a:pt x="165" y="266"/>
                    </a:lnTo>
                    <a:lnTo>
                      <a:pt x="130" y="259"/>
                    </a:lnTo>
                    <a:lnTo>
                      <a:pt x="96" y="253"/>
                    </a:lnTo>
                    <a:lnTo>
                      <a:pt x="62" y="247"/>
                    </a:lnTo>
                    <a:lnTo>
                      <a:pt x="28" y="245"/>
                    </a:lnTo>
                    <a:lnTo>
                      <a:pt x="0" y="236"/>
                    </a:lnTo>
                    <a:lnTo>
                      <a:pt x="2" y="208"/>
                    </a:lnTo>
                    <a:lnTo>
                      <a:pt x="26" y="180"/>
                    </a:lnTo>
                    <a:lnTo>
                      <a:pt x="55" y="154"/>
                    </a:lnTo>
                    <a:lnTo>
                      <a:pt x="75" y="135"/>
                    </a:lnTo>
                    <a:lnTo>
                      <a:pt x="205" y="20"/>
                    </a:lnTo>
                    <a:lnTo>
                      <a:pt x="223" y="2"/>
                    </a:lnTo>
                    <a:lnTo>
                      <a:pt x="236" y="0"/>
                    </a:lnTo>
                    <a:lnTo>
                      <a:pt x="327" y="0"/>
                    </a:lnTo>
                    <a:lnTo>
                      <a:pt x="342" y="2"/>
                    </a:lnTo>
                    <a:lnTo>
                      <a:pt x="347" y="140"/>
                    </a:lnTo>
                    <a:lnTo>
                      <a:pt x="362" y="214"/>
                    </a:lnTo>
                    <a:lnTo>
                      <a:pt x="379" y="272"/>
                    </a:lnTo>
                    <a:lnTo>
                      <a:pt x="381" y="289"/>
                    </a:lnTo>
                    <a:lnTo>
                      <a:pt x="387" y="313"/>
                    </a:lnTo>
                    <a:lnTo>
                      <a:pt x="392" y="337"/>
                    </a:lnTo>
                    <a:lnTo>
                      <a:pt x="400" y="362"/>
                    </a:lnTo>
                    <a:lnTo>
                      <a:pt x="409" y="388"/>
                    </a:lnTo>
                    <a:lnTo>
                      <a:pt x="418" y="411"/>
                    </a:lnTo>
                    <a:lnTo>
                      <a:pt x="432" y="437"/>
                    </a:lnTo>
                    <a:lnTo>
                      <a:pt x="443" y="461"/>
                    </a:lnTo>
                    <a:lnTo>
                      <a:pt x="460" y="489"/>
                    </a:lnTo>
                    <a:lnTo>
                      <a:pt x="465" y="502"/>
                    </a:lnTo>
                    <a:lnTo>
                      <a:pt x="492" y="544"/>
                    </a:lnTo>
                    <a:lnTo>
                      <a:pt x="524" y="602"/>
                    </a:lnTo>
                    <a:lnTo>
                      <a:pt x="539" y="615"/>
                    </a:lnTo>
                    <a:lnTo>
                      <a:pt x="550" y="634"/>
                    </a:lnTo>
                    <a:lnTo>
                      <a:pt x="561" y="652"/>
                    </a:lnTo>
                    <a:lnTo>
                      <a:pt x="570" y="671"/>
                    </a:lnTo>
                    <a:lnTo>
                      <a:pt x="582" y="690"/>
                    </a:lnTo>
                    <a:lnTo>
                      <a:pt x="589" y="707"/>
                    </a:lnTo>
                    <a:lnTo>
                      <a:pt x="599" y="726"/>
                    </a:lnTo>
                    <a:lnTo>
                      <a:pt x="606" y="743"/>
                    </a:lnTo>
                    <a:lnTo>
                      <a:pt x="614" y="761"/>
                    </a:lnTo>
                    <a:lnTo>
                      <a:pt x="621" y="776"/>
                    </a:lnTo>
                    <a:lnTo>
                      <a:pt x="629" y="793"/>
                    </a:lnTo>
                    <a:lnTo>
                      <a:pt x="634" y="808"/>
                    </a:lnTo>
                    <a:lnTo>
                      <a:pt x="640" y="825"/>
                    </a:lnTo>
                    <a:lnTo>
                      <a:pt x="644" y="840"/>
                    </a:lnTo>
                    <a:lnTo>
                      <a:pt x="647" y="857"/>
                    </a:lnTo>
                    <a:lnTo>
                      <a:pt x="649" y="872"/>
                    </a:lnTo>
                    <a:lnTo>
                      <a:pt x="653" y="889"/>
                    </a:lnTo>
                    <a:lnTo>
                      <a:pt x="662" y="998"/>
                    </a:lnTo>
                    <a:close/>
                  </a:path>
                </a:pathLst>
              </a:custGeom>
              <a:solidFill>
                <a:srgbClr val="99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55" name="Freeform 69"/>
              <p:cNvSpPr>
                <a:spLocks/>
              </p:cNvSpPr>
              <p:nvPr/>
            </p:nvSpPr>
            <p:spPr bwMode="auto">
              <a:xfrm>
                <a:off x="2461" y="2517"/>
                <a:ext cx="161" cy="444"/>
              </a:xfrm>
              <a:custGeom>
                <a:avLst/>
                <a:gdLst>
                  <a:gd name="T0" fmla="*/ 1 w 321"/>
                  <a:gd name="T1" fmla="*/ 0 h 889"/>
                  <a:gd name="T2" fmla="*/ 1 w 321"/>
                  <a:gd name="T3" fmla="*/ 0 h 889"/>
                  <a:gd name="T4" fmla="*/ 1 w 321"/>
                  <a:gd name="T5" fmla="*/ 0 h 889"/>
                  <a:gd name="T6" fmla="*/ 1 w 321"/>
                  <a:gd name="T7" fmla="*/ 0 h 889"/>
                  <a:gd name="T8" fmla="*/ 1 w 321"/>
                  <a:gd name="T9" fmla="*/ 0 h 889"/>
                  <a:gd name="T10" fmla="*/ 1 w 321"/>
                  <a:gd name="T11" fmla="*/ 0 h 889"/>
                  <a:gd name="T12" fmla="*/ 1 w 321"/>
                  <a:gd name="T13" fmla="*/ 0 h 889"/>
                  <a:gd name="T14" fmla="*/ 1 w 321"/>
                  <a:gd name="T15" fmla="*/ 0 h 889"/>
                  <a:gd name="T16" fmla="*/ 1 w 321"/>
                  <a:gd name="T17" fmla="*/ 0 h 889"/>
                  <a:gd name="T18" fmla="*/ 1 w 321"/>
                  <a:gd name="T19" fmla="*/ 0 h 889"/>
                  <a:gd name="T20" fmla="*/ 1 w 321"/>
                  <a:gd name="T21" fmla="*/ 0 h 889"/>
                  <a:gd name="T22" fmla="*/ 1 w 321"/>
                  <a:gd name="T23" fmla="*/ 0 h 889"/>
                  <a:gd name="T24" fmla="*/ 1 w 321"/>
                  <a:gd name="T25" fmla="*/ 0 h 889"/>
                  <a:gd name="T26" fmla="*/ 0 w 321"/>
                  <a:gd name="T27" fmla="*/ 0 h 889"/>
                  <a:gd name="T28" fmla="*/ 1 w 321"/>
                  <a:gd name="T29" fmla="*/ 0 h 889"/>
                  <a:gd name="T30" fmla="*/ 1 w 321"/>
                  <a:gd name="T31" fmla="*/ 0 h 889"/>
                  <a:gd name="T32" fmla="*/ 1 w 321"/>
                  <a:gd name="T33" fmla="*/ 0 h 889"/>
                  <a:gd name="T34" fmla="*/ 1 w 321"/>
                  <a:gd name="T35" fmla="*/ 0 h 889"/>
                  <a:gd name="T36" fmla="*/ 1 w 321"/>
                  <a:gd name="T37" fmla="*/ 0 h 889"/>
                  <a:gd name="T38" fmla="*/ 1 w 321"/>
                  <a:gd name="T39" fmla="*/ 0 h 889"/>
                  <a:gd name="T40" fmla="*/ 1 w 321"/>
                  <a:gd name="T41" fmla="*/ 0 h 889"/>
                  <a:gd name="T42" fmla="*/ 1 w 321"/>
                  <a:gd name="T43" fmla="*/ 0 h 889"/>
                  <a:gd name="T44" fmla="*/ 1 w 321"/>
                  <a:gd name="T45" fmla="*/ 0 h 889"/>
                  <a:gd name="T46" fmla="*/ 1 w 321"/>
                  <a:gd name="T47" fmla="*/ 0 h 889"/>
                  <a:gd name="T48" fmla="*/ 1 w 321"/>
                  <a:gd name="T49" fmla="*/ 0 h 889"/>
                  <a:gd name="T50" fmla="*/ 1 w 321"/>
                  <a:gd name="T51" fmla="*/ 0 h 889"/>
                  <a:gd name="T52" fmla="*/ 1 w 321"/>
                  <a:gd name="T53" fmla="*/ 0 h 889"/>
                  <a:gd name="T54" fmla="*/ 1 w 321"/>
                  <a:gd name="T55" fmla="*/ 0 h 889"/>
                  <a:gd name="T56" fmla="*/ 1 w 321"/>
                  <a:gd name="T57" fmla="*/ 0 h 889"/>
                  <a:gd name="T58" fmla="*/ 1 w 321"/>
                  <a:gd name="T59" fmla="*/ 0 h 889"/>
                  <a:gd name="T60" fmla="*/ 1 w 321"/>
                  <a:gd name="T61" fmla="*/ 0 h 889"/>
                  <a:gd name="T62" fmla="*/ 1 w 321"/>
                  <a:gd name="T63" fmla="*/ 0 h 889"/>
                  <a:gd name="T64" fmla="*/ 1 w 321"/>
                  <a:gd name="T65" fmla="*/ 0 h 889"/>
                  <a:gd name="T66" fmla="*/ 1 w 321"/>
                  <a:gd name="T67" fmla="*/ 0 h 889"/>
                  <a:gd name="T68" fmla="*/ 1 w 321"/>
                  <a:gd name="T69" fmla="*/ 0 h 889"/>
                  <a:gd name="T70" fmla="*/ 1 w 321"/>
                  <a:gd name="T71" fmla="*/ 0 h 889"/>
                  <a:gd name="T72" fmla="*/ 1 w 321"/>
                  <a:gd name="T73" fmla="*/ 0 h 889"/>
                  <a:gd name="T74" fmla="*/ 1 w 321"/>
                  <a:gd name="T75" fmla="*/ 0 h 88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21"/>
                  <a:gd name="T115" fmla="*/ 0 h 889"/>
                  <a:gd name="T116" fmla="*/ 321 w 321"/>
                  <a:gd name="T117" fmla="*/ 889 h 88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21" h="889">
                    <a:moveTo>
                      <a:pt x="304" y="889"/>
                    </a:moveTo>
                    <a:lnTo>
                      <a:pt x="253" y="769"/>
                    </a:lnTo>
                    <a:lnTo>
                      <a:pt x="229" y="718"/>
                    </a:lnTo>
                    <a:lnTo>
                      <a:pt x="193" y="665"/>
                    </a:lnTo>
                    <a:lnTo>
                      <a:pt x="171" y="635"/>
                    </a:lnTo>
                    <a:lnTo>
                      <a:pt x="130" y="560"/>
                    </a:lnTo>
                    <a:lnTo>
                      <a:pt x="96" y="500"/>
                    </a:lnTo>
                    <a:lnTo>
                      <a:pt x="92" y="491"/>
                    </a:lnTo>
                    <a:lnTo>
                      <a:pt x="83" y="474"/>
                    </a:lnTo>
                    <a:lnTo>
                      <a:pt x="32" y="318"/>
                    </a:lnTo>
                    <a:lnTo>
                      <a:pt x="32" y="303"/>
                    </a:lnTo>
                    <a:lnTo>
                      <a:pt x="23" y="283"/>
                    </a:lnTo>
                    <a:lnTo>
                      <a:pt x="13" y="213"/>
                    </a:lnTo>
                    <a:lnTo>
                      <a:pt x="0" y="78"/>
                    </a:lnTo>
                    <a:lnTo>
                      <a:pt x="2" y="41"/>
                    </a:lnTo>
                    <a:lnTo>
                      <a:pt x="19" y="39"/>
                    </a:lnTo>
                    <a:lnTo>
                      <a:pt x="38" y="37"/>
                    </a:lnTo>
                    <a:lnTo>
                      <a:pt x="56" y="33"/>
                    </a:lnTo>
                    <a:lnTo>
                      <a:pt x="75" y="32"/>
                    </a:lnTo>
                    <a:lnTo>
                      <a:pt x="92" y="24"/>
                    </a:lnTo>
                    <a:lnTo>
                      <a:pt x="111" y="17"/>
                    </a:lnTo>
                    <a:lnTo>
                      <a:pt x="130" y="7"/>
                    </a:lnTo>
                    <a:lnTo>
                      <a:pt x="150" y="0"/>
                    </a:lnTo>
                    <a:lnTo>
                      <a:pt x="156" y="15"/>
                    </a:lnTo>
                    <a:lnTo>
                      <a:pt x="222" y="182"/>
                    </a:lnTo>
                    <a:lnTo>
                      <a:pt x="225" y="198"/>
                    </a:lnTo>
                    <a:lnTo>
                      <a:pt x="283" y="382"/>
                    </a:lnTo>
                    <a:lnTo>
                      <a:pt x="299" y="459"/>
                    </a:lnTo>
                    <a:lnTo>
                      <a:pt x="304" y="504"/>
                    </a:lnTo>
                    <a:lnTo>
                      <a:pt x="310" y="549"/>
                    </a:lnTo>
                    <a:lnTo>
                      <a:pt x="314" y="594"/>
                    </a:lnTo>
                    <a:lnTo>
                      <a:pt x="319" y="639"/>
                    </a:lnTo>
                    <a:lnTo>
                      <a:pt x="319" y="684"/>
                    </a:lnTo>
                    <a:lnTo>
                      <a:pt x="321" y="729"/>
                    </a:lnTo>
                    <a:lnTo>
                      <a:pt x="319" y="774"/>
                    </a:lnTo>
                    <a:lnTo>
                      <a:pt x="315" y="819"/>
                    </a:lnTo>
                    <a:lnTo>
                      <a:pt x="312" y="859"/>
                    </a:lnTo>
                    <a:lnTo>
                      <a:pt x="304" y="889"/>
                    </a:lnTo>
                    <a:close/>
                  </a:path>
                </a:pathLst>
              </a:custGeom>
              <a:solidFill>
                <a:srgbClr val="0099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56" name="Freeform 70"/>
              <p:cNvSpPr>
                <a:spLocks/>
              </p:cNvSpPr>
              <p:nvPr/>
            </p:nvSpPr>
            <p:spPr bwMode="auto">
              <a:xfrm>
                <a:off x="2678" y="2416"/>
                <a:ext cx="211" cy="305"/>
              </a:xfrm>
              <a:custGeom>
                <a:avLst/>
                <a:gdLst>
                  <a:gd name="T0" fmla="*/ 1 w 422"/>
                  <a:gd name="T1" fmla="*/ 0 h 612"/>
                  <a:gd name="T2" fmla="*/ 1 w 422"/>
                  <a:gd name="T3" fmla="*/ 0 h 612"/>
                  <a:gd name="T4" fmla="*/ 1 w 422"/>
                  <a:gd name="T5" fmla="*/ 0 h 612"/>
                  <a:gd name="T6" fmla="*/ 1 w 422"/>
                  <a:gd name="T7" fmla="*/ 0 h 612"/>
                  <a:gd name="T8" fmla="*/ 1 w 422"/>
                  <a:gd name="T9" fmla="*/ 0 h 612"/>
                  <a:gd name="T10" fmla="*/ 1 w 422"/>
                  <a:gd name="T11" fmla="*/ 0 h 612"/>
                  <a:gd name="T12" fmla="*/ 1 w 422"/>
                  <a:gd name="T13" fmla="*/ 0 h 612"/>
                  <a:gd name="T14" fmla="*/ 1 w 422"/>
                  <a:gd name="T15" fmla="*/ 0 h 612"/>
                  <a:gd name="T16" fmla="*/ 1 w 422"/>
                  <a:gd name="T17" fmla="*/ 0 h 612"/>
                  <a:gd name="T18" fmla="*/ 1 w 422"/>
                  <a:gd name="T19" fmla="*/ 0 h 612"/>
                  <a:gd name="T20" fmla="*/ 1 w 422"/>
                  <a:gd name="T21" fmla="*/ 0 h 612"/>
                  <a:gd name="T22" fmla="*/ 1 w 422"/>
                  <a:gd name="T23" fmla="*/ 0 h 612"/>
                  <a:gd name="T24" fmla="*/ 1 w 422"/>
                  <a:gd name="T25" fmla="*/ 0 h 612"/>
                  <a:gd name="T26" fmla="*/ 0 w 422"/>
                  <a:gd name="T27" fmla="*/ 0 h 612"/>
                  <a:gd name="T28" fmla="*/ 1 w 422"/>
                  <a:gd name="T29" fmla="*/ 0 h 612"/>
                  <a:gd name="T30" fmla="*/ 1 w 422"/>
                  <a:gd name="T31" fmla="*/ 0 h 612"/>
                  <a:gd name="T32" fmla="*/ 1 w 422"/>
                  <a:gd name="T33" fmla="*/ 0 h 612"/>
                  <a:gd name="T34" fmla="*/ 1 w 422"/>
                  <a:gd name="T35" fmla="*/ 0 h 612"/>
                  <a:gd name="T36" fmla="*/ 1 w 422"/>
                  <a:gd name="T37" fmla="*/ 0 h 612"/>
                  <a:gd name="T38" fmla="*/ 1 w 422"/>
                  <a:gd name="T39" fmla="*/ 0 h 612"/>
                  <a:gd name="T40" fmla="*/ 1 w 422"/>
                  <a:gd name="T41" fmla="*/ 0 h 612"/>
                  <a:gd name="T42" fmla="*/ 1 w 422"/>
                  <a:gd name="T43" fmla="*/ 0 h 612"/>
                  <a:gd name="T44" fmla="*/ 1 w 422"/>
                  <a:gd name="T45" fmla="*/ 0 h 612"/>
                  <a:gd name="T46" fmla="*/ 1 w 422"/>
                  <a:gd name="T47" fmla="*/ 0 h 612"/>
                  <a:gd name="T48" fmla="*/ 1 w 422"/>
                  <a:gd name="T49" fmla="*/ 0 h 612"/>
                  <a:gd name="T50" fmla="*/ 1 w 422"/>
                  <a:gd name="T51" fmla="*/ 0 h 612"/>
                  <a:gd name="T52" fmla="*/ 1 w 422"/>
                  <a:gd name="T53" fmla="*/ 0 h 612"/>
                  <a:gd name="T54" fmla="*/ 1 w 422"/>
                  <a:gd name="T55" fmla="*/ 0 h 612"/>
                  <a:gd name="T56" fmla="*/ 1 w 422"/>
                  <a:gd name="T57" fmla="*/ 0 h 612"/>
                  <a:gd name="T58" fmla="*/ 1 w 422"/>
                  <a:gd name="T59" fmla="*/ 0 h 612"/>
                  <a:gd name="T60" fmla="*/ 1 w 422"/>
                  <a:gd name="T61" fmla="*/ 0 h 612"/>
                  <a:gd name="T62" fmla="*/ 1 w 422"/>
                  <a:gd name="T63" fmla="*/ 0 h 612"/>
                  <a:gd name="T64" fmla="*/ 1 w 422"/>
                  <a:gd name="T65" fmla="*/ 0 h 612"/>
                  <a:gd name="T66" fmla="*/ 1 w 422"/>
                  <a:gd name="T67" fmla="*/ 0 h 612"/>
                  <a:gd name="T68" fmla="*/ 1 w 422"/>
                  <a:gd name="T69" fmla="*/ 0 h 612"/>
                  <a:gd name="T70" fmla="*/ 1 w 422"/>
                  <a:gd name="T71" fmla="*/ 0 h 61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22"/>
                  <a:gd name="T109" fmla="*/ 0 h 612"/>
                  <a:gd name="T110" fmla="*/ 422 w 422"/>
                  <a:gd name="T111" fmla="*/ 612 h 61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22" h="612">
                    <a:moveTo>
                      <a:pt x="307" y="612"/>
                    </a:moveTo>
                    <a:lnTo>
                      <a:pt x="294" y="591"/>
                    </a:lnTo>
                    <a:lnTo>
                      <a:pt x="234" y="441"/>
                    </a:lnTo>
                    <a:lnTo>
                      <a:pt x="223" y="422"/>
                    </a:lnTo>
                    <a:lnTo>
                      <a:pt x="206" y="377"/>
                    </a:lnTo>
                    <a:lnTo>
                      <a:pt x="197" y="358"/>
                    </a:lnTo>
                    <a:lnTo>
                      <a:pt x="165" y="300"/>
                    </a:lnTo>
                    <a:lnTo>
                      <a:pt x="127" y="235"/>
                    </a:lnTo>
                    <a:lnTo>
                      <a:pt x="116" y="212"/>
                    </a:lnTo>
                    <a:lnTo>
                      <a:pt x="92" y="161"/>
                    </a:lnTo>
                    <a:lnTo>
                      <a:pt x="90" y="156"/>
                    </a:lnTo>
                    <a:lnTo>
                      <a:pt x="84" y="144"/>
                    </a:lnTo>
                    <a:lnTo>
                      <a:pt x="3" y="17"/>
                    </a:lnTo>
                    <a:lnTo>
                      <a:pt x="0" y="9"/>
                    </a:lnTo>
                    <a:lnTo>
                      <a:pt x="11" y="0"/>
                    </a:lnTo>
                    <a:lnTo>
                      <a:pt x="129" y="113"/>
                    </a:lnTo>
                    <a:lnTo>
                      <a:pt x="150" y="139"/>
                    </a:lnTo>
                    <a:lnTo>
                      <a:pt x="172" y="165"/>
                    </a:lnTo>
                    <a:lnTo>
                      <a:pt x="195" y="188"/>
                    </a:lnTo>
                    <a:lnTo>
                      <a:pt x="219" y="210"/>
                    </a:lnTo>
                    <a:lnTo>
                      <a:pt x="242" y="227"/>
                    </a:lnTo>
                    <a:lnTo>
                      <a:pt x="268" y="246"/>
                    </a:lnTo>
                    <a:lnTo>
                      <a:pt x="292" y="261"/>
                    </a:lnTo>
                    <a:lnTo>
                      <a:pt x="320" y="278"/>
                    </a:lnTo>
                    <a:lnTo>
                      <a:pt x="287" y="283"/>
                    </a:lnTo>
                    <a:lnTo>
                      <a:pt x="277" y="293"/>
                    </a:lnTo>
                    <a:lnTo>
                      <a:pt x="281" y="298"/>
                    </a:lnTo>
                    <a:lnTo>
                      <a:pt x="298" y="304"/>
                    </a:lnTo>
                    <a:lnTo>
                      <a:pt x="315" y="310"/>
                    </a:lnTo>
                    <a:lnTo>
                      <a:pt x="332" y="311"/>
                    </a:lnTo>
                    <a:lnTo>
                      <a:pt x="349" y="313"/>
                    </a:lnTo>
                    <a:lnTo>
                      <a:pt x="365" y="311"/>
                    </a:lnTo>
                    <a:lnTo>
                      <a:pt x="384" y="310"/>
                    </a:lnTo>
                    <a:lnTo>
                      <a:pt x="403" y="308"/>
                    </a:lnTo>
                    <a:lnTo>
                      <a:pt x="422" y="308"/>
                    </a:lnTo>
                    <a:lnTo>
                      <a:pt x="307" y="612"/>
                    </a:lnTo>
                    <a:close/>
                  </a:path>
                </a:pathLst>
              </a:custGeom>
              <a:solidFill>
                <a:srgbClr val="99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57" name="Freeform 71"/>
              <p:cNvSpPr>
                <a:spLocks/>
              </p:cNvSpPr>
              <p:nvPr/>
            </p:nvSpPr>
            <p:spPr bwMode="auto">
              <a:xfrm>
                <a:off x="2139" y="2370"/>
                <a:ext cx="303" cy="161"/>
              </a:xfrm>
              <a:custGeom>
                <a:avLst/>
                <a:gdLst>
                  <a:gd name="T0" fmla="*/ 1 w 606"/>
                  <a:gd name="T1" fmla="*/ 0 h 323"/>
                  <a:gd name="T2" fmla="*/ 1 w 606"/>
                  <a:gd name="T3" fmla="*/ 0 h 323"/>
                  <a:gd name="T4" fmla="*/ 1 w 606"/>
                  <a:gd name="T5" fmla="*/ 0 h 323"/>
                  <a:gd name="T6" fmla="*/ 1 w 606"/>
                  <a:gd name="T7" fmla="*/ 0 h 323"/>
                  <a:gd name="T8" fmla="*/ 1 w 606"/>
                  <a:gd name="T9" fmla="*/ 0 h 323"/>
                  <a:gd name="T10" fmla="*/ 1 w 606"/>
                  <a:gd name="T11" fmla="*/ 0 h 323"/>
                  <a:gd name="T12" fmla="*/ 1 w 606"/>
                  <a:gd name="T13" fmla="*/ 0 h 323"/>
                  <a:gd name="T14" fmla="*/ 1 w 606"/>
                  <a:gd name="T15" fmla="*/ 0 h 323"/>
                  <a:gd name="T16" fmla="*/ 0 w 606"/>
                  <a:gd name="T17" fmla="*/ 0 h 323"/>
                  <a:gd name="T18" fmla="*/ 0 w 606"/>
                  <a:gd name="T19" fmla="*/ 0 h 323"/>
                  <a:gd name="T20" fmla="*/ 1 w 606"/>
                  <a:gd name="T21" fmla="*/ 0 h 323"/>
                  <a:gd name="T22" fmla="*/ 1 w 606"/>
                  <a:gd name="T23" fmla="*/ 0 h 323"/>
                  <a:gd name="T24" fmla="*/ 1 w 606"/>
                  <a:gd name="T25" fmla="*/ 0 h 323"/>
                  <a:gd name="T26" fmla="*/ 1 w 606"/>
                  <a:gd name="T27" fmla="*/ 0 h 323"/>
                  <a:gd name="T28" fmla="*/ 1 w 606"/>
                  <a:gd name="T29" fmla="*/ 0 h 323"/>
                  <a:gd name="T30" fmla="*/ 1 w 606"/>
                  <a:gd name="T31" fmla="*/ 0 h 323"/>
                  <a:gd name="T32" fmla="*/ 1 w 606"/>
                  <a:gd name="T33" fmla="*/ 0 h 323"/>
                  <a:gd name="T34" fmla="*/ 1 w 606"/>
                  <a:gd name="T35" fmla="*/ 0 h 323"/>
                  <a:gd name="T36" fmla="*/ 1 w 606"/>
                  <a:gd name="T37" fmla="*/ 0 h 323"/>
                  <a:gd name="T38" fmla="*/ 1 w 606"/>
                  <a:gd name="T39" fmla="*/ 0 h 323"/>
                  <a:gd name="T40" fmla="*/ 1 w 606"/>
                  <a:gd name="T41" fmla="*/ 0 h 323"/>
                  <a:gd name="T42" fmla="*/ 1 w 606"/>
                  <a:gd name="T43" fmla="*/ 0 h 323"/>
                  <a:gd name="T44" fmla="*/ 1 w 606"/>
                  <a:gd name="T45" fmla="*/ 0 h 323"/>
                  <a:gd name="T46" fmla="*/ 1 w 606"/>
                  <a:gd name="T47" fmla="*/ 0 h 32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06"/>
                  <a:gd name="T73" fmla="*/ 0 h 323"/>
                  <a:gd name="T74" fmla="*/ 606 w 606"/>
                  <a:gd name="T75" fmla="*/ 323 h 32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06" h="323">
                    <a:moveTo>
                      <a:pt x="523" y="321"/>
                    </a:moveTo>
                    <a:lnTo>
                      <a:pt x="454" y="306"/>
                    </a:lnTo>
                    <a:lnTo>
                      <a:pt x="386" y="285"/>
                    </a:lnTo>
                    <a:lnTo>
                      <a:pt x="321" y="259"/>
                    </a:lnTo>
                    <a:lnTo>
                      <a:pt x="257" y="227"/>
                    </a:lnTo>
                    <a:lnTo>
                      <a:pt x="191" y="188"/>
                    </a:lnTo>
                    <a:lnTo>
                      <a:pt x="127" y="146"/>
                    </a:lnTo>
                    <a:lnTo>
                      <a:pt x="62" y="101"/>
                    </a:lnTo>
                    <a:lnTo>
                      <a:pt x="0" y="55"/>
                    </a:lnTo>
                    <a:lnTo>
                      <a:pt x="0" y="32"/>
                    </a:lnTo>
                    <a:lnTo>
                      <a:pt x="22" y="0"/>
                    </a:lnTo>
                    <a:lnTo>
                      <a:pt x="86" y="45"/>
                    </a:lnTo>
                    <a:lnTo>
                      <a:pt x="152" y="85"/>
                    </a:lnTo>
                    <a:lnTo>
                      <a:pt x="217" y="113"/>
                    </a:lnTo>
                    <a:lnTo>
                      <a:pt x="285" y="137"/>
                    </a:lnTo>
                    <a:lnTo>
                      <a:pt x="351" y="152"/>
                    </a:lnTo>
                    <a:lnTo>
                      <a:pt x="418" y="163"/>
                    </a:lnTo>
                    <a:lnTo>
                      <a:pt x="486" y="169"/>
                    </a:lnTo>
                    <a:lnTo>
                      <a:pt x="555" y="173"/>
                    </a:lnTo>
                    <a:lnTo>
                      <a:pt x="549" y="227"/>
                    </a:lnTo>
                    <a:lnTo>
                      <a:pt x="564" y="280"/>
                    </a:lnTo>
                    <a:lnTo>
                      <a:pt x="587" y="310"/>
                    </a:lnTo>
                    <a:lnTo>
                      <a:pt x="606" y="323"/>
                    </a:lnTo>
                    <a:lnTo>
                      <a:pt x="523" y="32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58" name="Freeform 72"/>
              <p:cNvSpPr>
                <a:spLocks/>
              </p:cNvSpPr>
              <p:nvPr/>
            </p:nvSpPr>
            <p:spPr bwMode="auto">
              <a:xfrm>
                <a:off x="2425" y="2430"/>
                <a:ext cx="117" cy="94"/>
              </a:xfrm>
              <a:custGeom>
                <a:avLst/>
                <a:gdLst>
                  <a:gd name="T0" fmla="*/ 1 w 233"/>
                  <a:gd name="T1" fmla="*/ 0 h 190"/>
                  <a:gd name="T2" fmla="*/ 1 w 233"/>
                  <a:gd name="T3" fmla="*/ 0 h 190"/>
                  <a:gd name="T4" fmla="*/ 1 w 233"/>
                  <a:gd name="T5" fmla="*/ 0 h 190"/>
                  <a:gd name="T6" fmla="*/ 1 w 233"/>
                  <a:gd name="T7" fmla="*/ 0 h 190"/>
                  <a:gd name="T8" fmla="*/ 1 w 233"/>
                  <a:gd name="T9" fmla="*/ 0 h 190"/>
                  <a:gd name="T10" fmla="*/ 0 w 233"/>
                  <a:gd name="T11" fmla="*/ 0 h 190"/>
                  <a:gd name="T12" fmla="*/ 1 w 233"/>
                  <a:gd name="T13" fmla="*/ 0 h 190"/>
                  <a:gd name="T14" fmla="*/ 1 w 233"/>
                  <a:gd name="T15" fmla="*/ 0 h 190"/>
                  <a:gd name="T16" fmla="*/ 1 w 233"/>
                  <a:gd name="T17" fmla="*/ 0 h 190"/>
                  <a:gd name="T18" fmla="*/ 1 w 233"/>
                  <a:gd name="T19" fmla="*/ 0 h 190"/>
                  <a:gd name="T20" fmla="*/ 1 w 233"/>
                  <a:gd name="T21" fmla="*/ 0 h 190"/>
                  <a:gd name="T22" fmla="*/ 1 w 233"/>
                  <a:gd name="T23" fmla="*/ 0 h 190"/>
                  <a:gd name="T24" fmla="*/ 1 w 233"/>
                  <a:gd name="T25" fmla="*/ 0 h 190"/>
                  <a:gd name="T26" fmla="*/ 1 w 233"/>
                  <a:gd name="T27" fmla="*/ 0 h 190"/>
                  <a:gd name="T28" fmla="*/ 1 w 233"/>
                  <a:gd name="T29" fmla="*/ 0 h 190"/>
                  <a:gd name="T30" fmla="*/ 1 w 233"/>
                  <a:gd name="T31" fmla="*/ 0 h 190"/>
                  <a:gd name="T32" fmla="*/ 1 w 233"/>
                  <a:gd name="T33" fmla="*/ 0 h 190"/>
                  <a:gd name="T34" fmla="*/ 1 w 233"/>
                  <a:gd name="T35" fmla="*/ 0 h 190"/>
                  <a:gd name="T36" fmla="*/ 1 w 233"/>
                  <a:gd name="T37" fmla="*/ 0 h 190"/>
                  <a:gd name="T38" fmla="*/ 1 w 233"/>
                  <a:gd name="T39" fmla="*/ 0 h 190"/>
                  <a:gd name="T40" fmla="*/ 1 w 233"/>
                  <a:gd name="T41" fmla="*/ 0 h 190"/>
                  <a:gd name="T42" fmla="*/ 1 w 233"/>
                  <a:gd name="T43" fmla="*/ 0 h 190"/>
                  <a:gd name="T44" fmla="*/ 1 w 233"/>
                  <a:gd name="T45" fmla="*/ 0 h 190"/>
                  <a:gd name="T46" fmla="*/ 1 w 233"/>
                  <a:gd name="T47" fmla="*/ 0 h 190"/>
                  <a:gd name="T48" fmla="*/ 1 w 233"/>
                  <a:gd name="T49" fmla="*/ 0 h 190"/>
                  <a:gd name="T50" fmla="*/ 1 w 233"/>
                  <a:gd name="T51" fmla="*/ 0 h 190"/>
                  <a:gd name="T52" fmla="*/ 1 w 233"/>
                  <a:gd name="T53" fmla="*/ 0 h 190"/>
                  <a:gd name="T54" fmla="*/ 1 w 233"/>
                  <a:gd name="T55" fmla="*/ 0 h 190"/>
                  <a:gd name="T56" fmla="*/ 1 w 233"/>
                  <a:gd name="T57" fmla="*/ 0 h 190"/>
                  <a:gd name="T58" fmla="*/ 1 w 233"/>
                  <a:gd name="T59" fmla="*/ 0 h 190"/>
                  <a:gd name="T60" fmla="*/ 1 w 233"/>
                  <a:gd name="T61" fmla="*/ 0 h 190"/>
                  <a:gd name="T62" fmla="*/ 1 w 233"/>
                  <a:gd name="T63" fmla="*/ 0 h 190"/>
                  <a:gd name="T64" fmla="*/ 1 w 233"/>
                  <a:gd name="T65" fmla="*/ 0 h 190"/>
                  <a:gd name="T66" fmla="*/ 1 w 233"/>
                  <a:gd name="T67" fmla="*/ 0 h 19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33"/>
                  <a:gd name="T103" fmla="*/ 0 h 190"/>
                  <a:gd name="T104" fmla="*/ 233 w 233"/>
                  <a:gd name="T105" fmla="*/ 190 h 19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33" h="190">
                    <a:moveTo>
                      <a:pt x="67" y="186"/>
                    </a:moveTo>
                    <a:lnTo>
                      <a:pt x="13" y="152"/>
                    </a:lnTo>
                    <a:lnTo>
                      <a:pt x="7" y="133"/>
                    </a:lnTo>
                    <a:lnTo>
                      <a:pt x="2" y="122"/>
                    </a:lnTo>
                    <a:lnTo>
                      <a:pt x="2" y="111"/>
                    </a:lnTo>
                    <a:lnTo>
                      <a:pt x="0" y="101"/>
                    </a:lnTo>
                    <a:lnTo>
                      <a:pt x="2" y="92"/>
                    </a:lnTo>
                    <a:lnTo>
                      <a:pt x="6" y="71"/>
                    </a:lnTo>
                    <a:lnTo>
                      <a:pt x="15" y="53"/>
                    </a:lnTo>
                    <a:lnTo>
                      <a:pt x="24" y="45"/>
                    </a:lnTo>
                    <a:lnTo>
                      <a:pt x="99" y="30"/>
                    </a:lnTo>
                    <a:lnTo>
                      <a:pt x="116" y="26"/>
                    </a:lnTo>
                    <a:lnTo>
                      <a:pt x="174" y="4"/>
                    </a:lnTo>
                    <a:lnTo>
                      <a:pt x="184" y="0"/>
                    </a:lnTo>
                    <a:lnTo>
                      <a:pt x="197" y="0"/>
                    </a:lnTo>
                    <a:lnTo>
                      <a:pt x="208" y="13"/>
                    </a:lnTo>
                    <a:lnTo>
                      <a:pt x="219" y="28"/>
                    </a:lnTo>
                    <a:lnTo>
                      <a:pt x="225" y="41"/>
                    </a:lnTo>
                    <a:lnTo>
                      <a:pt x="231" y="56"/>
                    </a:lnTo>
                    <a:lnTo>
                      <a:pt x="231" y="70"/>
                    </a:lnTo>
                    <a:lnTo>
                      <a:pt x="233" y="83"/>
                    </a:lnTo>
                    <a:lnTo>
                      <a:pt x="233" y="96"/>
                    </a:lnTo>
                    <a:lnTo>
                      <a:pt x="233" y="111"/>
                    </a:lnTo>
                    <a:lnTo>
                      <a:pt x="223" y="131"/>
                    </a:lnTo>
                    <a:lnTo>
                      <a:pt x="180" y="169"/>
                    </a:lnTo>
                    <a:lnTo>
                      <a:pt x="165" y="175"/>
                    </a:lnTo>
                    <a:lnTo>
                      <a:pt x="154" y="180"/>
                    </a:lnTo>
                    <a:lnTo>
                      <a:pt x="139" y="182"/>
                    </a:lnTo>
                    <a:lnTo>
                      <a:pt x="127" y="186"/>
                    </a:lnTo>
                    <a:lnTo>
                      <a:pt x="112" y="186"/>
                    </a:lnTo>
                    <a:lnTo>
                      <a:pt x="99" y="188"/>
                    </a:lnTo>
                    <a:lnTo>
                      <a:pt x="86" y="188"/>
                    </a:lnTo>
                    <a:lnTo>
                      <a:pt x="73" y="190"/>
                    </a:lnTo>
                    <a:lnTo>
                      <a:pt x="67" y="186"/>
                    </a:lnTo>
                    <a:close/>
                  </a:path>
                </a:pathLst>
              </a:custGeom>
              <a:solidFill>
                <a:srgbClr val="0099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59" name="Freeform 73"/>
              <p:cNvSpPr>
                <a:spLocks/>
              </p:cNvSpPr>
              <p:nvPr/>
            </p:nvSpPr>
            <p:spPr bwMode="auto">
              <a:xfrm>
                <a:off x="2537" y="2360"/>
                <a:ext cx="100" cy="133"/>
              </a:xfrm>
              <a:custGeom>
                <a:avLst/>
                <a:gdLst>
                  <a:gd name="T0" fmla="*/ 0 w 201"/>
                  <a:gd name="T1" fmla="*/ 0 h 267"/>
                  <a:gd name="T2" fmla="*/ 0 w 201"/>
                  <a:gd name="T3" fmla="*/ 0 h 267"/>
                  <a:gd name="T4" fmla="*/ 0 w 201"/>
                  <a:gd name="T5" fmla="*/ 0 h 267"/>
                  <a:gd name="T6" fmla="*/ 0 w 201"/>
                  <a:gd name="T7" fmla="*/ 0 h 267"/>
                  <a:gd name="T8" fmla="*/ 0 w 201"/>
                  <a:gd name="T9" fmla="*/ 0 h 267"/>
                  <a:gd name="T10" fmla="*/ 0 w 201"/>
                  <a:gd name="T11" fmla="*/ 0 h 267"/>
                  <a:gd name="T12" fmla="*/ 0 w 201"/>
                  <a:gd name="T13" fmla="*/ 0 h 267"/>
                  <a:gd name="T14" fmla="*/ 0 w 201"/>
                  <a:gd name="T15" fmla="*/ 0 h 267"/>
                  <a:gd name="T16" fmla="*/ 0 w 201"/>
                  <a:gd name="T17" fmla="*/ 0 h 267"/>
                  <a:gd name="T18" fmla="*/ 0 w 201"/>
                  <a:gd name="T19" fmla="*/ 0 h 267"/>
                  <a:gd name="T20" fmla="*/ 0 w 201"/>
                  <a:gd name="T21" fmla="*/ 0 h 267"/>
                  <a:gd name="T22" fmla="*/ 0 w 201"/>
                  <a:gd name="T23" fmla="*/ 0 h 267"/>
                  <a:gd name="T24" fmla="*/ 0 w 201"/>
                  <a:gd name="T25" fmla="*/ 0 h 267"/>
                  <a:gd name="T26" fmla="*/ 0 w 201"/>
                  <a:gd name="T27" fmla="*/ 0 h 267"/>
                  <a:gd name="T28" fmla="*/ 0 w 201"/>
                  <a:gd name="T29" fmla="*/ 0 h 267"/>
                  <a:gd name="T30" fmla="*/ 0 w 201"/>
                  <a:gd name="T31" fmla="*/ 0 h 267"/>
                  <a:gd name="T32" fmla="*/ 0 w 201"/>
                  <a:gd name="T33" fmla="*/ 0 h 267"/>
                  <a:gd name="T34" fmla="*/ 0 w 201"/>
                  <a:gd name="T35" fmla="*/ 0 h 267"/>
                  <a:gd name="T36" fmla="*/ 0 w 201"/>
                  <a:gd name="T37" fmla="*/ 0 h 267"/>
                  <a:gd name="T38" fmla="*/ 0 w 201"/>
                  <a:gd name="T39" fmla="*/ 0 h 267"/>
                  <a:gd name="T40" fmla="*/ 0 w 201"/>
                  <a:gd name="T41" fmla="*/ 0 h 267"/>
                  <a:gd name="T42" fmla="*/ 0 w 201"/>
                  <a:gd name="T43" fmla="*/ 0 h 267"/>
                  <a:gd name="T44" fmla="*/ 0 w 201"/>
                  <a:gd name="T45" fmla="*/ 0 h 267"/>
                  <a:gd name="T46" fmla="*/ 0 w 201"/>
                  <a:gd name="T47" fmla="*/ 0 h 267"/>
                  <a:gd name="T48" fmla="*/ 0 w 201"/>
                  <a:gd name="T49" fmla="*/ 0 h 267"/>
                  <a:gd name="T50" fmla="*/ 0 w 201"/>
                  <a:gd name="T51" fmla="*/ 0 h 26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01"/>
                  <a:gd name="T79" fmla="*/ 0 h 267"/>
                  <a:gd name="T80" fmla="*/ 201 w 201"/>
                  <a:gd name="T81" fmla="*/ 267 h 26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01" h="267">
                    <a:moveTo>
                      <a:pt x="32" y="265"/>
                    </a:moveTo>
                    <a:lnTo>
                      <a:pt x="30" y="186"/>
                    </a:lnTo>
                    <a:lnTo>
                      <a:pt x="0" y="120"/>
                    </a:lnTo>
                    <a:lnTo>
                      <a:pt x="25" y="107"/>
                    </a:lnTo>
                    <a:lnTo>
                      <a:pt x="32" y="105"/>
                    </a:lnTo>
                    <a:lnTo>
                      <a:pt x="70" y="79"/>
                    </a:lnTo>
                    <a:lnTo>
                      <a:pt x="81" y="70"/>
                    </a:lnTo>
                    <a:lnTo>
                      <a:pt x="96" y="60"/>
                    </a:lnTo>
                    <a:lnTo>
                      <a:pt x="109" y="49"/>
                    </a:lnTo>
                    <a:lnTo>
                      <a:pt x="124" y="40"/>
                    </a:lnTo>
                    <a:lnTo>
                      <a:pt x="135" y="29"/>
                    </a:lnTo>
                    <a:lnTo>
                      <a:pt x="147" y="19"/>
                    </a:lnTo>
                    <a:lnTo>
                      <a:pt x="156" y="10"/>
                    </a:lnTo>
                    <a:lnTo>
                      <a:pt x="165" y="0"/>
                    </a:lnTo>
                    <a:lnTo>
                      <a:pt x="178" y="6"/>
                    </a:lnTo>
                    <a:lnTo>
                      <a:pt x="201" y="42"/>
                    </a:lnTo>
                    <a:lnTo>
                      <a:pt x="165" y="102"/>
                    </a:lnTo>
                    <a:lnTo>
                      <a:pt x="154" y="122"/>
                    </a:lnTo>
                    <a:lnTo>
                      <a:pt x="143" y="143"/>
                    </a:lnTo>
                    <a:lnTo>
                      <a:pt x="128" y="164"/>
                    </a:lnTo>
                    <a:lnTo>
                      <a:pt x="115" y="186"/>
                    </a:lnTo>
                    <a:lnTo>
                      <a:pt x="96" y="205"/>
                    </a:lnTo>
                    <a:lnTo>
                      <a:pt x="79" y="225"/>
                    </a:lnTo>
                    <a:lnTo>
                      <a:pt x="58" y="246"/>
                    </a:lnTo>
                    <a:lnTo>
                      <a:pt x="38" y="267"/>
                    </a:lnTo>
                    <a:lnTo>
                      <a:pt x="32" y="2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60" name="Freeform 74"/>
              <p:cNvSpPr>
                <a:spLocks/>
              </p:cNvSpPr>
              <p:nvPr/>
            </p:nvSpPr>
            <p:spPr bwMode="auto">
              <a:xfrm>
                <a:off x="1936" y="1773"/>
                <a:ext cx="785" cy="669"/>
              </a:xfrm>
              <a:custGeom>
                <a:avLst/>
                <a:gdLst>
                  <a:gd name="T0" fmla="*/ 1 w 1570"/>
                  <a:gd name="T1" fmla="*/ 1 h 1338"/>
                  <a:gd name="T2" fmla="*/ 1 w 1570"/>
                  <a:gd name="T3" fmla="*/ 1 h 1338"/>
                  <a:gd name="T4" fmla="*/ 1 w 1570"/>
                  <a:gd name="T5" fmla="*/ 1 h 1338"/>
                  <a:gd name="T6" fmla="*/ 1 w 1570"/>
                  <a:gd name="T7" fmla="*/ 1 h 1338"/>
                  <a:gd name="T8" fmla="*/ 1 w 1570"/>
                  <a:gd name="T9" fmla="*/ 1 h 1338"/>
                  <a:gd name="T10" fmla="*/ 1 w 1570"/>
                  <a:gd name="T11" fmla="*/ 1 h 1338"/>
                  <a:gd name="T12" fmla="*/ 1 w 1570"/>
                  <a:gd name="T13" fmla="*/ 1 h 1338"/>
                  <a:gd name="T14" fmla="*/ 1 w 1570"/>
                  <a:gd name="T15" fmla="*/ 1 h 1338"/>
                  <a:gd name="T16" fmla="*/ 1 w 1570"/>
                  <a:gd name="T17" fmla="*/ 1 h 1338"/>
                  <a:gd name="T18" fmla="*/ 1 w 1570"/>
                  <a:gd name="T19" fmla="*/ 1 h 1338"/>
                  <a:gd name="T20" fmla="*/ 1 w 1570"/>
                  <a:gd name="T21" fmla="*/ 1 h 1338"/>
                  <a:gd name="T22" fmla="*/ 1 w 1570"/>
                  <a:gd name="T23" fmla="*/ 1 h 1338"/>
                  <a:gd name="T24" fmla="*/ 1 w 1570"/>
                  <a:gd name="T25" fmla="*/ 1 h 1338"/>
                  <a:gd name="T26" fmla="*/ 1 w 1570"/>
                  <a:gd name="T27" fmla="*/ 1 h 1338"/>
                  <a:gd name="T28" fmla="*/ 1 w 1570"/>
                  <a:gd name="T29" fmla="*/ 1 h 1338"/>
                  <a:gd name="T30" fmla="*/ 1 w 1570"/>
                  <a:gd name="T31" fmla="*/ 1 h 1338"/>
                  <a:gd name="T32" fmla="*/ 1 w 1570"/>
                  <a:gd name="T33" fmla="*/ 1 h 1338"/>
                  <a:gd name="T34" fmla="*/ 1 w 1570"/>
                  <a:gd name="T35" fmla="*/ 1 h 1338"/>
                  <a:gd name="T36" fmla="*/ 1 w 1570"/>
                  <a:gd name="T37" fmla="*/ 1 h 1338"/>
                  <a:gd name="T38" fmla="*/ 1 w 1570"/>
                  <a:gd name="T39" fmla="*/ 1 h 1338"/>
                  <a:gd name="T40" fmla="*/ 1 w 1570"/>
                  <a:gd name="T41" fmla="*/ 1 h 1338"/>
                  <a:gd name="T42" fmla="*/ 1 w 1570"/>
                  <a:gd name="T43" fmla="*/ 1 h 1338"/>
                  <a:gd name="T44" fmla="*/ 1 w 1570"/>
                  <a:gd name="T45" fmla="*/ 1 h 1338"/>
                  <a:gd name="T46" fmla="*/ 1 w 1570"/>
                  <a:gd name="T47" fmla="*/ 1 h 1338"/>
                  <a:gd name="T48" fmla="*/ 1 w 1570"/>
                  <a:gd name="T49" fmla="*/ 1 h 1338"/>
                  <a:gd name="T50" fmla="*/ 1 w 1570"/>
                  <a:gd name="T51" fmla="*/ 1 h 1338"/>
                  <a:gd name="T52" fmla="*/ 1 w 1570"/>
                  <a:gd name="T53" fmla="*/ 1 h 1338"/>
                  <a:gd name="T54" fmla="*/ 1 w 1570"/>
                  <a:gd name="T55" fmla="*/ 1 h 1338"/>
                  <a:gd name="T56" fmla="*/ 1 w 1570"/>
                  <a:gd name="T57" fmla="*/ 1 h 1338"/>
                  <a:gd name="T58" fmla="*/ 1 w 1570"/>
                  <a:gd name="T59" fmla="*/ 1 h 1338"/>
                  <a:gd name="T60" fmla="*/ 1 w 1570"/>
                  <a:gd name="T61" fmla="*/ 1 h 1338"/>
                  <a:gd name="T62" fmla="*/ 1 w 1570"/>
                  <a:gd name="T63" fmla="*/ 1 h 1338"/>
                  <a:gd name="T64" fmla="*/ 1 w 1570"/>
                  <a:gd name="T65" fmla="*/ 1 h 1338"/>
                  <a:gd name="T66" fmla="*/ 1 w 1570"/>
                  <a:gd name="T67" fmla="*/ 1 h 1338"/>
                  <a:gd name="T68" fmla="*/ 1 w 1570"/>
                  <a:gd name="T69" fmla="*/ 1 h 1338"/>
                  <a:gd name="T70" fmla="*/ 1 w 1570"/>
                  <a:gd name="T71" fmla="*/ 1 h 1338"/>
                  <a:gd name="T72" fmla="*/ 1 w 1570"/>
                  <a:gd name="T73" fmla="*/ 1 h 1338"/>
                  <a:gd name="T74" fmla="*/ 1 w 1570"/>
                  <a:gd name="T75" fmla="*/ 1 h 1338"/>
                  <a:gd name="T76" fmla="*/ 1 w 1570"/>
                  <a:gd name="T77" fmla="*/ 1 h 1338"/>
                  <a:gd name="T78" fmla="*/ 1 w 1570"/>
                  <a:gd name="T79" fmla="*/ 1 h 1338"/>
                  <a:gd name="T80" fmla="*/ 1 w 1570"/>
                  <a:gd name="T81" fmla="*/ 1 h 1338"/>
                  <a:gd name="T82" fmla="*/ 1 w 1570"/>
                  <a:gd name="T83" fmla="*/ 1 h 1338"/>
                  <a:gd name="T84" fmla="*/ 1 w 1570"/>
                  <a:gd name="T85" fmla="*/ 1 h 1338"/>
                  <a:gd name="T86" fmla="*/ 1 w 1570"/>
                  <a:gd name="T87" fmla="*/ 1 h 1338"/>
                  <a:gd name="T88" fmla="*/ 1 w 1570"/>
                  <a:gd name="T89" fmla="*/ 1 h 1338"/>
                  <a:gd name="T90" fmla="*/ 1 w 1570"/>
                  <a:gd name="T91" fmla="*/ 1 h 1338"/>
                  <a:gd name="T92" fmla="*/ 1 w 1570"/>
                  <a:gd name="T93" fmla="*/ 1 h 1338"/>
                  <a:gd name="T94" fmla="*/ 1 w 1570"/>
                  <a:gd name="T95" fmla="*/ 1 h 1338"/>
                  <a:gd name="T96" fmla="*/ 1 w 1570"/>
                  <a:gd name="T97" fmla="*/ 1 h 1338"/>
                  <a:gd name="T98" fmla="*/ 1 w 1570"/>
                  <a:gd name="T99" fmla="*/ 1 h 1338"/>
                  <a:gd name="T100" fmla="*/ 1 w 1570"/>
                  <a:gd name="T101" fmla="*/ 1 h 1338"/>
                  <a:gd name="T102" fmla="*/ 1 w 1570"/>
                  <a:gd name="T103" fmla="*/ 1 h 1338"/>
                  <a:gd name="T104" fmla="*/ 1 w 1570"/>
                  <a:gd name="T105" fmla="*/ 1 h 1338"/>
                  <a:gd name="T106" fmla="*/ 1 w 1570"/>
                  <a:gd name="T107" fmla="*/ 1 h 1338"/>
                  <a:gd name="T108" fmla="*/ 1 w 1570"/>
                  <a:gd name="T109" fmla="*/ 1 h 1338"/>
                  <a:gd name="T110" fmla="*/ 1 w 1570"/>
                  <a:gd name="T111" fmla="*/ 1 h 1338"/>
                  <a:gd name="T112" fmla="*/ 1 w 1570"/>
                  <a:gd name="T113" fmla="*/ 1 h 1338"/>
                  <a:gd name="T114" fmla="*/ 1 w 1570"/>
                  <a:gd name="T115" fmla="*/ 1 h 1338"/>
                  <a:gd name="T116" fmla="*/ 1 w 1570"/>
                  <a:gd name="T117" fmla="*/ 1 h 133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570"/>
                  <a:gd name="T178" fmla="*/ 0 h 1338"/>
                  <a:gd name="T179" fmla="*/ 1570 w 1570"/>
                  <a:gd name="T180" fmla="*/ 1338 h 1338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570" h="1338">
                    <a:moveTo>
                      <a:pt x="769" y="1326"/>
                    </a:moveTo>
                    <a:lnTo>
                      <a:pt x="656" y="1294"/>
                    </a:lnTo>
                    <a:lnTo>
                      <a:pt x="577" y="1259"/>
                    </a:lnTo>
                    <a:lnTo>
                      <a:pt x="454" y="1174"/>
                    </a:lnTo>
                    <a:lnTo>
                      <a:pt x="433" y="1167"/>
                    </a:lnTo>
                    <a:lnTo>
                      <a:pt x="369" y="1105"/>
                    </a:lnTo>
                    <a:lnTo>
                      <a:pt x="341" y="1062"/>
                    </a:lnTo>
                    <a:lnTo>
                      <a:pt x="337" y="1045"/>
                    </a:lnTo>
                    <a:lnTo>
                      <a:pt x="326" y="1024"/>
                    </a:lnTo>
                    <a:lnTo>
                      <a:pt x="326" y="1019"/>
                    </a:lnTo>
                    <a:lnTo>
                      <a:pt x="320" y="1007"/>
                    </a:lnTo>
                    <a:lnTo>
                      <a:pt x="328" y="966"/>
                    </a:lnTo>
                    <a:lnTo>
                      <a:pt x="326" y="949"/>
                    </a:lnTo>
                    <a:lnTo>
                      <a:pt x="326" y="932"/>
                    </a:lnTo>
                    <a:lnTo>
                      <a:pt x="320" y="916"/>
                    </a:lnTo>
                    <a:lnTo>
                      <a:pt x="311" y="901"/>
                    </a:lnTo>
                    <a:lnTo>
                      <a:pt x="311" y="876"/>
                    </a:lnTo>
                    <a:lnTo>
                      <a:pt x="285" y="876"/>
                    </a:lnTo>
                    <a:lnTo>
                      <a:pt x="257" y="874"/>
                    </a:lnTo>
                    <a:lnTo>
                      <a:pt x="266" y="863"/>
                    </a:lnTo>
                    <a:lnTo>
                      <a:pt x="277" y="854"/>
                    </a:lnTo>
                    <a:lnTo>
                      <a:pt x="288" y="842"/>
                    </a:lnTo>
                    <a:lnTo>
                      <a:pt x="302" y="831"/>
                    </a:lnTo>
                    <a:lnTo>
                      <a:pt x="311" y="818"/>
                    </a:lnTo>
                    <a:lnTo>
                      <a:pt x="320" y="805"/>
                    </a:lnTo>
                    <a:lnTo>
                      <a:pt x="328" y="792"/>
                    </a:lnTo>
                    <a:lnTo>
                      <a:pt x="334" y="781"/>
                    </a:lnTo>
                    <a:lnTo>
                      <a:pt x="326" y="794"/>
                    </a:lnTo>
                    <a:lnTo>
                      <a:pt x="288" y="826"/>
                    </a:lnTo>
                    <a:lnTo>
                      <a:pt x="227" y="852"/>
                    </a:lnTo>
                    <a:lnTo>
                      <a:pt x="213" y="857"/>
                    </a:lnTo>
                    <a:lnTo>
                      <a:pt x="193" y="857"/>
                    </a:lnTo>
                    <a:lnTo>
                      <a:pt x="176" y="859"/>
                    </a:lnTo>
                    <a:lnTo>
                      <a:pt x="159" y="857"/>
                    </a:lnTo>
                    <a:lnTo>
                      <a:pt x="142" y="857"/>
                    </a:lnTo>
                    <a:lnTo>
                      <a:pt x="125" y="854"/>
                    </a:lnTo>
                    <a:lnTo>
                      <a:pt x="108" y="852"/>
                    </a:lnTo>
                    <a:lnTo>
                      <a:pt x="92" y="846"/>
                    </a:lnTo>
                    <a:lnTo>
                      <a:pt x="76" y="842"/>
                    </a:lnTo>
                    <a:lnTo>
                      <a:pt x="22" y="790"/>
                    </a:lnTo>
                    <a:lnTo>
                      <a:pt x="13" y="769"/>
                    </a:lnTo>
                    <a:lnTo>
                      <a:pt x="5" y="747"/>
                    </a:lnTo>
                    <a:lnTo>
                      <a:pt x="1" y="724"/>
                    </a:lnTo>
                    <a:lnTo>
                      <a:pt x="0" y="704"/>
                    </a:lnTo>
                    <a:lnTo>
                      <a:pt x="1" y="683"/>
                    </a:lnTo>
                    <a:lnTo>
                      <a:pt x="5" y="662"/>
                    </a:lnTo>
                    <a:lnTo>
                      <a:pt x="11" y="644"/>
                    </a:lnTo>
                    <a:lnTo>
                      <a:pt x="20" y="623"/>
                    </a:lnTo>
                    <a:lnTo>
                      <a:pt x="33" y="604"/>
                    </a:lnTo>
                    <a:lnTo>
                      <a:pt x="82" y="554"/>
                    </a:lnTo>
                    <a:lnTo>
                      <a:pt x="138" y="533"/>
                    </a:lnTo>
                    <a:lnTo>
                      <a:pt x="170" y="527"/>
                    </a:lnTo>
                    <a:lnTo>
                      <a:pt x="187" y="522"/>
                    </a:lnTo>
                    <a:lnTo>
                      <a:pt x="206" y="524"/>
                    </a:lnTo>
                    <a:lnTo>
                      <a:pt x="223" y="525"/>
                    </a:lnTo>
                    <a:lnTo>
                      <a:pt x="242" y="533"/>
                    </a:lnTo>
                    <a:lnTo>
                      <a:pt x="258" y="539"/>
                    </a:lnTo>
                    <a:lnTo>
                      <a:pt x="275" y="548"/>
                    </a:lnTo>
                    <a:lnTo>
                      <a:pt x="292" y="557"/>
                    </a:lnTo>
                    <a:lnTo>
                      <a:pt x="309" y="567"/>
                    </a:lnTo>
                    <a:lnTo>
                      <a:pt x="320" y="569"/>
                    </a:lnTo>
                    <a:lnTo>
                      <a:pt x="335" y="570"/>
                    </a:lnTo>
                    <a:lnTo>
                      <a:pt x="349" y="570"/>
                    </a:lnTo>
                    <a:lnTo>
                      <a:pt x="364" y="572"/>
                    </a:lnTo>
                    <a:lnTo>
                      <a:pt x="375" y="567"/>
                    </a:lnTo>
                    <a:lnTo>
                      <a:pt x="388" y="561"/>
                    </a:lnTo>
                    <a:lnTo>
                      <a:pt x="399" y="552"/>
                    </a:lnTo>
                    <a:lnTo>
                      <a:pt x="412" y="540"/>
                    </a:lnTo>
                    <a:lnTo>
                      <a:pt x="422" y="524"/>
                    </a:lnTo>
                    <a:lnTo>
                      <a:pt x="429" y="507"/>
                    </a:lnTo>
                    <a:lnTo>
                      <a:pt x="435" y="492"/>
                    </a:lnTo>
                    <a:lnTo>
                      <a:pt x="440" y="477"/>
                    </a:lnTo>
                    <a:lnTo>
                      <a:pt x="442" y="460"/>
                    </a:lnTo>
                    <a:lnTo>
                      <a:pt x="446" y="447"/>
                    </a:lnTo>
                    <a:lnTo>
                      <a:pt x="446" y="430"/>
                    </a:lnTo>
                    <a:lnTo>
                      <a:pt x="448" y="417"/>
                    </a:lnTo>
                    <a:lnTo>
                      <a:pt x="442" y="396"/>
                    </a:lnTo>
                    <a:lnTo>
                      <a:pt x="433" y="379"/>
                    </a:lnTo>
                    <a:lnTo>
                      <a:pt x="424" y="364"/>
                    </a:lnTo>
                    <a:lnTo>
                      <a:pt x="416" y="345"/>
                    </a:lnTo>
                    <a:lnTo>
                      <a:pt x="397" y="321"/>
                    </a:lnTo>
                    <a:lnTo>
                      <a:pt x="410" y="321"/>
                    </a:lnTo>
                    <a:lnTo>
                      <a:pt x="487" y="272"/>
                    </a:lnTo>
                    <a:lnTo>
                      <a:pt x="572" y="145"/>
                    </a:lnTo>
                    <a:lnTo>
                      <a:pt x="577" y="135"/>
                    </a:lnTo>
                    <a:lnTo>
                      <a:pt x="651" y="90"/>
                    </a:lnTo>
                    <a:lnTo>
                      <a:pt x="621" y="188"/>
                    </a:lnTo>
                    <a:lnTo>
                      <a:pt x="621" y="193"/>
                    </a:lnTo>
                    <a:lnTo>
                      <a:pt x="641" y="192"/>
                    </a:lnTo>
                    <a:lnTo>
                      <a:pt x="649" y="163"/>
                    </a:lnTo>
                    <a:lnTo>
                      <a:pt x="658" y="137"/>
                    </a:lnTo>
                    <a:lnTo>
                      <a:pt x="669" y="109"/>
                    </a:lnTo>
                    <a:lnTo>
                      <a:pt x="684" y="85"/>
                    </a:lnTo>
                    <a:lnTo>
                      <a:pt x="699" y="58"/>
                    </a:lnTo>
                    <a:lnTo>
                      <a:pt x="720" y="36"/>
                    </a:lnTo>
                    <a:lnTo>
                      <a:pt x="746" y="15"/>
                    </a:lnTo>
                    <a:lnTo>
                      <a:pt x="778" y="0"/>
                    </a:lnTo>
                    <a:lnTo>
                      <a:pt x="829" y="2"/>
                    </a:lnTo>
                    <a:lnTo>
                      <a:pt x="866" y="40"/>
                    </a:lnTo>
                    <a:lnTo>
                      <a:pt x="898" y="133"/>
                    </a:lnTo>
                    <a:lnTo>
                      <a:pt x="904" y="133"/>
                    </a:lnTo>
                    <a:lnTo>
                      <a:pt x="908" y="102"/>
                    </a:lnTo>
                    <a:lnTo>
                      <a:pt x="893" y="55"/>
                    </a:lnTo>
                    <a:lnTo>
                      <a:pt x="934" y="53"/>
                    </a:lnTo>
                    <a:lnTo>
                      <a:pt x="930" y="60"/>
                    </a:lnTo>
                    <a:lnTo>
                      <a:pt x="936" y="70"/>
                    </a:lnTo>
                    <a:lnTo>
                      <a:pt x="945" y="70"/>
                    </a:lnTo>
                    <a:lnTo>
                      <a:pt x="981" y="32"/>
                    </a:lnTo>
                    <a:lnTo>
                      <a:pt x="1015" y="21"/>
                    </a:lnTo>
                    <a:lnTo>
                      <a:pt x="1063" y="28"/>
                    </a:lnTo>
                    <a:lnTo>
                      <a:pt x="1082" y="43"/>
                    </a:lnTo>
                    <a:lnTo>
                      <a:pt x="1093" y="60"/>
                    </a:lnTo>
                    <a:lnTo>
                      <a:pt x="1101" y="107"/>
                    </a:lnTo>
                    <a:lnTo>
                      <a:pt x="1093" y="135"/>
                    </a:lnTo>
                    <a:lnTo>
                      <a:pt x="1088" y="145"/>
                    </a:lnTo>
                    <a:lnTo>
                      <a:pt x="1067" y="214"/>
                    </a:lnTo>
                    <a:lnTo>
                      <a:pt x="1063" y="250"/>
                    </a:lnTo>
                    <a:lnTo>
                      <a:pt x="1050" y="237"/>
                    </a:lnTo>
                    <a:lnTo>
                      <a:pt x="1018" y="167"/>
                    </a:lnTo>
                    <a:lnTo>
                      <a:pt x="1009" y="75"/>
                    </a:lnTo>
                    <a:lnTo>
                      <a:pt x="1003" y="66"/>
                    </a:lnTo>
                    <a:lnTo>
                      <a:pt x="994" y="75"/>
                    </a:lnTo>
                    <a:lnTo>
                      <a:pt x="981" y="111"/>
                    </a:lnTo>
                    <a:lnTo>
                      <a:pt x="966" y="147"/>
                    </a:lnTo>
                    <a:lnTo>
                      <a:pt x="949" y="182"/>
                    </a:lnTo>
                    <a:lnTo>
                      <a:pt x="934" y="220"/>
                    </a:lnTo>
                    <a:lnTo>
                      <a:pt x="917" y="255"/>
                    </a:lnTo>
                    <a:lnTo>
                      <a:pt x="902" y="293"/>
                    </a:lnTo>
                    <a:lnTo>
                      <a:pt x="891" y="329"/>
                    </a:lnTo>
                    <a:lnTo>
                      <a:pt x="885" y="368"/>
                    </a:lnTo>
                    <a:lnTo>
                      <a:pt x="859" y="327"/>
                    </a:lnTo>
                    <a:lnTo>
                      <a:pt x="849" y="306"/>
                    </a:lnTo>
                    <a:lnTo>
                      <a:pt x="842" y="287"/>
                    </a:lnTo>
                    <a:lnTo>
                      <a:pt x="833" y="274"/>
                    </a:lnTo>
                    <a:lnTo>
                      <a:pt x="812" y="240"/>
                    </a:lnTo>
                    <a:lnTo>
                      <a:pt x="795" y="212"/>
                    </a:lnTo>
                    <a:lnTo>
                      <a:pt x="797" y="205"/>
                    </a:lnTo>
                    <a:lnTo>
                      <a:pt x="786" y="188"/>
                    </a:lnTo>
                    <a:lnTo>
                      <a:pt x="771" y="128"/>
                    </a:lnTo>
                    <a:lnTo>
                      <a:pt x="778" y="96"/>
                    </a:lnTo>
                    <a:lnTo>
                      <a:pt x="769" y="90"/>
                    </a:lnTo>
                    <a:lnTo>
                      <a:pt x="754" y="102"/>
                    </a:lnTo>
                    <a:lnTo>
                      <a:pt x="728" y="173"/>
                    </a:lnTo>
                    <a:lnTo>
                      <a:pt x="694" y="212"/>
                    </a:lnTo>
                    <a:lnTo>
                      <a:pt x="666" y="252"/>
                    </a:lnTo>
                    <a:lnTo>
                      <a:pt x="639" y="291"/>
                    </a:lnTo>
                    <a:lnTo>
                      <a:pt x="619" y="330"/>
                    </a:lnTo>
                    <a:lnTo>
                      <a:pt x="598" y="370"/>
                    </a:lnTo>
                    <a:lnTo>
                      <a:pt x="583" y="409"/>
                    </a:lnTo>
                    <a:lnTo>
                      <a:pt x="570" y="450"/>
                    </a:lnTo>
                    <a:lnTo>
                      <a:pt x="562" y="492"/>
                    </a:lnTo>
                    <a:lnTo>
                      <a:pt x="551" y="501"/>
                    </a:lnTo>
                    <a:lnTo>
                      <a:pt x="546" y="501"/>
                    </a:lnTo>
                    <a:lnTo>
                      <a:pt x="534" y="509"/>
                    </a:lnTo>
                    <a:lnTo>
                      <a:pt x="534" y="518"/>
                    </a:lnTo>
                    <a:lnTo>
                      <a:pt x="540" y="524"/>
                    </a:lnTo>
                    <a:lnTo>
                      <a:pt x="589" y="512"/>
                    </a:lnTo>
                    <a:lnTo>
                      <a:pt x="624" y="507"/>
                    </a:lnTo>
                    <a:lnTo>
                      <a:pt x="660" y="505"/>
                    </a:lnTo>
                    <a:lnTo>
                      <a:pt x="696" y="503"/>
                    </a:lnTo>
                    <a:lnTo>
                      <a:pt x="731" y="505"/>
                    </a:lnTo>
                    <a:lnTo>
                      <a:pt x="765" y="509"/>
                    </a:lnTo>
                    <a:lnTo>
                      <a:pt x="799" y="518"/>
                    </a:lnTo>
                    <a:lnTo>
                      <a:pt x="833" y="531"/>
                    </a:lnTo>
                    <a:lnTo>
                      <a:pt x="866" y="554"/>
                    </a:lnTo>
                    <a:lnTo>
                      <a:pt x="885" y="559"/>
                    </a:lnTo>
                    <a:lnTo>
                      <a:pt x="898" y="540"/>
                    </a:lnTo>
                    <a:lnTo>
                      <a:pt x="955" y="492"/>
                    </a:lnTo>
                    <a:lnTo>
                      <a:pt x="986" y="477"/>
                    </a:lnTo>
                    <a:lnTo>
                      <a:pt x="1003" y="473"/>
                    </a:lnTo>
                    <a:lnTo>
                      <a:pt x="1024" y="473"/>
                    </a:lnTo>
                    <a:lnTo>
                      <a:pt x="1043" y="473"/>
                    </a:lnTo>
                    <a:lnTo>
                      <a:pt x="1063" y="479"/>
                    </a:lnTo>
                    <a:lnTo>
                      <a:pt x="1082" y="482"/>
                    </a:lnTo>
                    <a:lnTo>
                      <a:pt x="1103" y="492"/>
                    </a:lnTo>
                    <a:lnTo>
                      <a:pt x="1121" y="503"/>
                    </a:lnTo>
                    <a:lnTo>
                      <a:pt x="1142" y="522"/>
                    </a:lnTo>
                    <a:lnTo>
                      <a:pt x="1148" y="539"/>
                    </a:lnTo>
                    <a:lnTo>
                      <a:pt x="1150" y="555"/>
                    </a:lnTo>
                    <a:lnTo>
                      <a:pt x="1150" y="572"/>
                    </a:lnTo>
                    <a:lnTo>
                      <a:pt x="1148" y="591"/>
                    </a:lnTo>
                    <a:lnTo>
                      <a:pt x="1095" y="651"/>
                    </a:lnTo>
                    <a:lnTo>
                      <a:pt x="1015" y="687"/>
                    </a:lnTo>
                    <a:lnTo>
                      <a:pt x="996" y="691"/>
                    </a:lnTo>
                    <a:lnTo>
                      <a:pt x="977" y="692"/>
                    </a:lnTo>
                    <a:lnTo>
                      <a:pt x="960" y="689"/>
                    </a:lnTo>
                    <a:lnTo>
                      <a:pt x="943" y="687"/>
                    </a:lnTo>
                    <a:lnTo>
                      <a:pt x="926" y="681"/>
                    </a:lnTo>
                    <a:lnTo>
                      <a:pt x="911" y="675"/>
                    </a:lnTo>
                    <a:lnTo>
                      <a:pt x="894" y="670"/>
                    </a:lnTo>
                    <a:lnTo>
                      <a:pt x="879" y="668"/>
                    </a:lnTo>
                    <a:lnTo>
                      <a:pt x="872" y="674"/>
                    </a:lnTo>
                    <a:lnTo>
                      <a:pt x="887" y="685"/>
                    </a:lnTo>
                    <a:lnTo>
                      <a:pt x="902" y="696"/>
                    </a:lnTo>
                    <a:lnTo>
                      <a:pt x="917" y="704"/>
                    </a:lnTo>
                    <a:lnTo>
                      <a:pt x="934" y="711"/>
                    </a:lnTo>
                    <a:lnTo>
                      <a:pt x="951" y="713"/>
                    </a:lnTo>
                    <a:lnTo>
                      <a:pt x="968" y="715"/>
                    </a:lnTo>
                    <a:lnTo>
                      <a:pt x="985" y="713"/>
                    </a:lnTo>
                    <a:lnTo>
                      <a:pt x="1003" y="711"/>
                    </a:lnTo>
                    <a:lnTo>
                      <a:pt x="1018" y="706"/>
                    </a:lnTo>
                    <a:lnTo>
                      <a:pt x="1033" y="702"/>
                    </a:lnTo>
                    <a:lnTo>
                      <a:pt x="1048" y="696"/>
                    </a:lnTo>
                    <a:lnTo>
                      <a:pt x="1065" y="692"/>
                    </a:lnTo>
                    <a:lnTo>
                      <a:pt x="1080" y="685"/>
                    </a:lnTo>
                    <a:lnTo>
                      <a:pt x="1095" y="677"/>
                    </a:lnTo>
                    <a:lnTo>
                      <a:pt x="1110" y="666"/>
                    </a:lnTo>
                    <a:lnTo>
                      <a:pt x="1125" y="657"/>
                    </a:lnTo>
                    <a:lnTo>
                      <a:pt x="1163" y="610"/>
                    </a:lnTo>
                    <a:lnTo>
                      <a:pt x="1170" y="522"/>
                    </a:lnTo>
                    <a:lnTo>
                      <a:pt x="1161" y="507"/>
                    </a:lnTo>
                    <a:lnTo>
                      <a:pt x="1153" y="497"/>
                    </a:lnTo>
                    <a:lnTo>
                      <a:pt x="1144" y="486"/>
                    </a:lnTo>
                    <a:lnTo>
                      <a:pt x="1135" y="480"/>
                    </a:lnTo>
                    <a:lnTo>
                      <a:pt x="1123" y="473"/>
                    </a:lnTo>
                    <a:lnTo>
                      <a:pt x="1114" y="467"/>
                    </a:lnTo>
                    <a:lnTo>
                      <a:pt x="1103" y="464"/>
                    </a:lnTo>
                    <a:lnTo>
                      <a:pt x="1095" y="460"/>
                    </a:lnTo>
                    <a:lnTo>
                      <a:pt x="1168" y="389"/>
                    </a:lnTo>
                    <a:lnTo>
                      <a:pt x="1215" y="385"/>
                    </a:lnTo>
                    <a:lnTo>
                      <a:pt x="1227" y="370"/>
                    </a:lnTo>
                    <a:lnTo>
                      <a:pt x="1197" y="359"/>
                    </a:lnTo>
                    <a:lnTo>
                      <a:pt x="1174" y="364"/>
                    </a:lnTo>
                    <a:lnTo>
                      <a:pt x="1157" y="362"/>
                    </a:lnTo>
                    <a:lnTo>
                      <a:pt x="1088" y="278"/>
                    </a:lnTo>
                    <a:lnTo>
                      <a:pt x="1133" y="299"/>
                    </a:lnTo>
                    <a:lnTo>
                      <a:pt x="1228" y="314"/>
                    </a:lnTo>
                    <a:lnTo>
                      <a:pt x="1273" y="323"/>
                    </a:lnTo>
                    <a:lnTo>
                      <a:pt x="1324" y="345"/>
                    </a:lnTo>
                    <a:lnTo>
                      <a:pt x="1373" y="375"/>
                    </a:lnTo>
                    <a:lnTo>
                      <a:pt x="1424" y="417"/>
                    </a:lnTo>
                    <a:lnTo>
                      <a:pt x="1467" y="464"/>
                    </a:lnTo>
                    <a:lnTo>
                      <a:pt x="1506" y="516"/>
                    </a:lnTo>
                    <a:lnTo>
                      <a:pt x="1536" y="570"/>
                    </a:lnTo>
                    <a:lnTo>
                      <a:pt x="1557" y="629"/>
                    </a:lnTo>
                    <a:lnTo>
                      <a:pt x="1562" y="672"/>
                    </a:lnTo>
                    <a:lnTo>
                      <a:pt x="1568" y="717"/>
                    </a:lnTo>
                    <a:lnTo>
                      <a:pt x="1570" y="758"/>
                    </a:lnTo>
                    <a:lnTo>
                      <a:pt x="1570" y="801"/>
                    </a:lnTo>
                    <a:lnTo>
                      <a:pt x="1564" y="842"/>
                    </a:lnTo>
                    <a:lnTo>
                      <a:pt x="1557" y="884"/>
                    </a:lnTo>
                    <a:lnTo>
                      <a:pt x="1545" y="925"/>
                    </a:lnTo>
                    <a:lnTo>
                      <a:pt x="1532" y="966"/>
                    </a:lnTo>
                    <a:lnTo>
                      <a:pt x="1519" y="953"/>
                    </a:lnTo>
                    <a:lnTo>
                      <a:pt x="1508" y="936"/>
                    </a:lnTo>
                    <a:lnTo>
                      <a:pt x="1499" y="923"/>
                    </a:lnTo>
                    <a:lnTo>
                      <a:pt x="1485" y="912"/>
                    </a:lnTo>
                    <a:lnTo>
                      <a:pt x="1474" y="904"/>
                    </a:lnTo>
                    <a:lnTo>
                      <a:pt x="1459" y="895"/>
                    </a:lnTo>
                    <a:lnTo>
                      <a:pt x="1448" y="891"/>
                    </a:lnTo>
                    <a:lnTo>
                      <a:pt x="1435" y="886"/>
                    </a:lnTo>
                    <a:lnTo>
                      <a:pt x="1424" y="886"/>
                    </a:lnTo>
                    <a:lnTo>
                      <a:pt x="1354" y="897"/>
                    </a:lnTo>
                    <a:lnTo>
                      <a:pt x="1333" y="914"/>
                    </a:lnTo>
                    <a:lnTo>
                      <a:pt x="1339" y="921"/>
                    </a:lnTo>
                    <a:lnTo>
                      <a:pt x="1431" y="912"/>
                    </a:lnTo>
                    <a:lnTo>
                      <a:pt x="1487" y="940"/>
                    </a:lnTo>
                    <a:lnTo>
                      <a:pt x="1495" y="959"/>
                    </a:lnTo>
                    <a:lnTo>
                      <a:pt x="1499" y="964"/>
                    </a:lnTo>
                    <a:lnTo>
                      <a:pt x="1497" y="981"/>
                    </a:lnTo>
                    <a:lnTo>
                      <a:pt x="1497" y="998"/>
                    </a:lnTo>
                    <a:lnTo>
                      <a:pt x="1495" y="1015"/>
                    </a:lnTo>
                    <a:lnTo>
                      <a:pt x="1491" y="1034"/>
                    </a:lnTo>
                    <a:lnTo>
                      <a:pt x="1484" y="1049"/>
                    </a:lnTo>
                    <a:lnTo>
                      <a:pt x="1476" y="1066"/>
                    </a:lnTo>
                    <a:lnTo>
                      <a:pt x="1465" y="1083"/>
                    </a:lnTo>
                    <a:lnTo>
                      <a:pt x="1455" y="1099"/>
                    </a:lnTo>
                    <a:lnTo>
                      <a:pt x="1414" y="1131"/>
                    </a:lnTo>
                    <a:lnTo>
                      <a:pt x="1399" y="1135"/>
                    </a:lnTo>
                    <a:lnTo>
                      <a:pt x="1386" y="1141"/>
                    </a:lnTo>
                    <a:lnTo>
                      <a:pt x="1373" y="1144"/>
                    </a:lnTo>
                    <a:lnTo>
                      <a:pt x="1360" y="1150"/>
                    </a:lnTo>
                    <a:lnTo>
                      <a:pt x="1345" y="1152"/>
                    </a:lnTo>
                    <a:lnTo>
                      <a:pt x="1332" y="1156"/>
                    </a:lnTo>
                    <a:lnTo>
                      <a:pt x="1317" y="1158"/>
                    </a:lnTo>
                    <a:lnTo>
                      <a:pt x="1303" y="1161"/>
                    </a:lnTo>
                    <a:lnTo>
                      <a:pt x="1266" y="1152"/>
                    </a:lnTo>
                    <a:lnTo>
                      <a:pt x="1285" y="1174"/>
                    </a:lnTo>
                    <a:lnTo>
                      <a:pt x="1302" y="1178"/>
                    </a:lnTo>
                    <a:lnTo>
                      <a:pt x="1322" y="1178"/>
                    </a:lnTo>
                    <a:lnTo>
                      <a:pt x="1232" y="1249"/>
                    </a:lnTo>
                    <a:lnTo>
                      <a:pt x="1212" y="1263"/>
                    </a:lnTo>
                    <a:lnTo>
                      <a:pt x="1202" y="1263"/>
                    </a:lnTo>
                    <a:lnTo>
                      <a:pt x="1185" y="1274"/>
                    </a:lnTo>
                    <a:lnTo>
                      <a:pt x="1168" y="1279"/>
                    </a:lnTo>
                    <a:lnTo>
                      <a:pt x="1152" y="1289"/>
                    </a:lnTo>
                    <a:lnTo>
                      <a:pt x="1082" y="1313"/>
                    </a:lnTo>
                    <a:lnTo>
                      <a:pt x="1063" y="1317"/>
                    </a:lnTo>
                    <a:lnTo>
                      <a:pt x="1035" y="1326"/>
                    </a:lnTo>
                    <a:lnTo>
                      <a:pt x="1001" y="1330"/>
                    </a:lnTo>
                    <a:lnTo>
                      <a:pt x="971" y="1334"/>
                    </a:lnTo>
                    <a:lnTo>
                      <a:pt x="940" y="1336"/>
                    </a:lnTo>
                    <a:lnTo>
                      <a:pt x="909" y="1338"/>
                    </a:lnTo>
                    <a:lnTo>
                      <a:pt x="878" y="1336"/>
                    </a:lnTo>
                    <a:lnTo>
                      <a:pt x="848" y="1334"/>
                    </a:lnTo>
                    <a:lnTo>
                      <a:pt x="816" y="1330"/>
                    </a:lnTo>
                    <a:lnTo>
                      <a:pt x="786" y="1326"/>
                    </a:lnTo>
                    <a:lnTo>
                      <a:pt x="769" y="1326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61" name="Freeform 75"/>
              <p:cNvSpPr>
                <a:spLocks/>
              </p:cNvSpPr>
              <p:nvPr/>
            </p:nvSpPr>
            <p:spPr bwMode="auto">
              <a:xfrm>
                <a:off x="2171" y="1997"/>
                <a:ext cx="462" cy="339"/>
              </a:xfrm>
              <a:custGeom>
                <a:avLst/>
                <a:gdLst>
                  <a:gd name="T0" fmla="*/ 1 w 924"/>
                  <a:gd name="T1" fmla="*/ 1 h 677"/>
                  <a:gd name="T2" fmla="*/ 1 w 924"/>
                  <a:gd name="T3" fmla="*/ 1 h 677"/>
                  <a:gd name="T4" fmla="*/ 1 w 924"/>
                  <a:gd name="T5" fmla="*/ 1 h 677"/>
                  <a:gd name="T6" fmla="*/ 1 w 924"/>
                  <a:gd name="T7" fmla="*/ 1 h 677"/>
                  <a:gd name="T8" fmla="*/ 1 w 924"/>
                  <a:gd name="T9" fmla="*/ 1 h 677"/>
                  <a:gd name="T10" fmla="*/ 1 w 924"/>
                  <a:gd name="T11" fmla="*/ 1 h 677"/>
                  <a:gd name="T12" fmla="*/ 1 w 924"/>
                  <a:gd name="T13" fmla="*/ 1 h 677"/>
                  <a:gd name="T14" fmla="*/ 1 w 924"/>
                  <a:gd name="T15" fmla="*/ 1 h 677"/>
                  <a:gd name="T16" fmla="*/ 1 w 924"/>
                  <a:gd name="T17" fmla="*/ 1 h 677"/>
                  <a:gd name="T18" fmla="*/ 1 w 924"/>
                  <a:gd name="T19" fmla="*/ 1 h 677"/>
                  <a:gd name="T20" fmla="*/ 1 w 924"/>
                  <a:gd name="T21" fmla="*/ 1 h 677"/>
                  <a:gd name="T22" fmla="*/ 1 w 924"/>
                  <a:gd name="T23" fmla="*/ 1 h 677"/>
                  <a:gd name="T24" fmla="*/ 1 w 924"/>
                  <a:gd name="T25" fmla="*/ 1 h 677"/>
                  <a:gd name="T26" fmla="*/ 1 w 924"/>
                  <a:gd name="T27" fmla="*/ 1 h 677"/>
                  <a:gd name="T28" fmla="*/ 1 w 924"/>
                  <a:gd name="T29" fmla="*/ 1 h 677"/>
                  <a:gd name="T30" fmla="*/ 1 w 924"/>
                  <a:gd name="T31" fmla="*/ 1 h 677"/>
                  <a:gd name="T32" fmla="*/ 1 w 924"/>
                  <a:gd name="T33" fmla="*/ 1 h 677"/>
                  <a:gd name="T34" fmla="*/ 1 w 924"/>
                  <a:gd name="T35" fmla="*/ 1 h 677"/>
                  <a:gd name="T36" fmla="*/ 1 w 924"/>
                  <a:gd name="T37" fmla="*/ 1 h 677"/>
                  <a:gd name="T38" fmla="*/ 1 w 924"/>
                  <a:gd name="T39" fmla="*/ 1 h 677"/>
                  <a:gd name="T40" fmla="*/ 1 w 924"/>
                  <a:gd name="T41" fmla="*/ 1 h 677"/>
                  <a:gd name="T42" fmla="*/ 1 w 924"/>
                  <a:gd name="T43" fmla="*/ 1 h 677"/>
                  <a:gd name="T44" fmla="*/ 1 w 924"/>
                  <a:gd name="T45" fmla="*/ 1 h 677"/>
                  <a:gd name="T46" fmla="*/ 1 w 924"/>
                  <a:gd name="T47" fmla="*/ 1 h 677"/>
                  <a:gd name="T48" fmla="*/ 1 w 924"/>
                  <a:gd name="T49" fmla="*/ 1 h 677"/>
                  <a:gd name="T50" fmla="*/ 1 w 924"/>
                  <a:gd name="T51" fmla="*/ 1 h 677"/>
                  <a:gd name="T52" fmla="*/ 1 w 924"/>
                  <a:gd name="T53" fmla="*/ 1 h 677"/>
                  <a:gd name="T54" fmla="*/ 1 w 924"/>
                  <a:gd name="T55" fmla="*/ 1 h 677"/>
                  <a:gd name="T56" fmla="*/ 1 w 924"/>
                  <a:gd name="T57" fmla="*/ 1 h 677"/>
                  <a:gd name="T58" fmla="*/ 1 w 924"/>
                  <a:gd name="T59" fmla="*/ 1 h 677"/>
                  <a:gd name="T60" fmla="*/ 1 w 924"/>
                  <a:gd name="T61" fmla="*/ 1 h 677"/>
                  <a:gd name="T62" fmla="*/ 1 w 924"/>
                  <a:gd name="T63" fmla="*/ 1 h 677"/>
                  <a:gd name="T64" fmla="*/ 1 w 924"/>
                  <a:gd name="T65" fmla="*/ 0 h 677"/>
                  <a:gd name="T66" fmla="*/ 1 w 924"/>
                  <a:gd name="T67" fmla="*/ 1 h 677"/>
                  <a:gd name="T68" fmla="*/ 1 w 924"/>
                  <a:gd name="T69" fmla="*/ 1 h 677"/>
                  <a:gd name="T70" fmla="*/ 1 w 924"/>
                  <a:gd name="T71" fmla="*/ 1 h 677"/>
                  <a:gd name="T72" fmla="*/ 1 w 924"/>
                  <a:gd name="T73" fmla="*/ 1 h 677"/>
                  <a:gd name="T74" fmla="*/ 1 w 924"/>
                  <a:gd name="T75" fmla="*/ 1 h 677"/>
                  <a:gd name="T76" fmla="*/ 1 w 924"/>
                  <a:gd name="T77" fmla="*/ 1 h 677"/>
                  <a:gd name="T78" fmla="*/ 1 w 924"/>
                  <a:gd name="T79" fmla="*/ 1 h 677"/>
                  <a:gd name="T80" fmla="*/ 1 w 924"/>
                  <a:gd name="T81" fmla="*/ 1 h 677"/>
                  <a:gd name="T82" fmla="*/ 1 w 924"/>
                  <a:gd name="T83" fmla="*/ 1 h 677"/>
                  <a:gd name="T84" fmla="*/ 1 w 924"/>
                  <a:gd name="T85" fmla="*/ 1 h 677"/>
                  <a:gd name="T86" fmla="*/ 1 w 924"/>
                  <a:gd name="T87" fmla="*/ 1 h 677"/>
                  <a:gd name="T88" fmla="*/ 1 w 924"/>
                  <a:gd name="T89" fmla="*/ 1 h 677"/>
                  <a:gd name="T90" fmla="*/ 1 w 924"/>
                  <a:gd name="T91" fmla="*/ 1 h 677"/>
                  <a:gd name="T92" fmla="*/ 1 w 924"/>
                  <a:gd name="T93" fmla="*/ 1 h 677"/>
                  <a:gd name="T94" fmla="*/ 1 w 924"/>
                  <a:gd name="T95" fmla="*/ 1 h 677"/>
                  <a:gd name="T96" fmla="*/ 1 w 924"/>
                  <a:gd name="T97" fmla="*/ 1 h 677"/>
                  <a:gd name="T98" fmla="*/ 1 w 924"/>
                  <a:gd name="T99" fmla="*/ 1 h 677"/>
                  <a:gd name="T100" fmla="*/ 1 w 924"/>
                  <a:gd name="T101" fmla="*/ 1 h 677"/>
                  <a:gd name="T102" fmla="*/ 1 w 924"/>
                  <a:gd name="T103" fmla="*/ 1 h 677"/>
                  <a:gd name="T104" fmla="*/ 1 w 924"/>
                  <a:gd name="T105" fmla="*/ 1 h 677"/>
                  <a:gd name="T106" fmla="*/ 1 w 924"/>
                  <a:gd name="T107" fmla="*/ 1 h 677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924"/>
                  <a:gd name="T163" fmla="*/ 0 h 677"/>
                  <a:gd name="T164" fmla="*/ 924 w 924"/>
                  <a:gd name="T165" fmla="*/ 677 h 677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924" h="677">
                    <a:moveTo>
                      <a:pt x="293" y="662"/>
                    </a:moveTo>
                    <a:lnTo>
                      <a:pt x="209" y="634"/>
                    </a:lnTo>
                    <a:lnTo>
                      <a:pt x="188" y="618"/>
                    </a:lnTo>
                    <a:lnTo>
                      <a:pt x="169" y="603"/>
                    </a:lnTo>
                    <a:lnTo>
                      <a:pt x="151" y="585"/>
                    </a:lnTo>
                    <a:lnTo>
                      <a:pt x="136" y="566"/>
                    </a:lnTo>
                    <a:lnTo>
                      <a:pt x="121" y="545"/>
                    </a:lnTo>
                    <a:lnTo>
                      <a:pt x="111" y="525"/>
                    </a:lnTo>
                    <a:lnTo>
                      <a:pt x="106" y="502"/>
                    </a:lnTo>
                    <a:lnTo>
                      <a:pt x="107" y="483"/>
                    </a:lnTo>
                    <a:lnTo>
                      <a:pt x="145" y="345"/>
                    </a:lnTo>
                    <a:lnTo>
                      <a:pt x="137" y="251"/>
                    </a:lnTo>
                    <a:lnTo>
                      <a:pt x="130" y="243"/>
                    </a:lnTo>
                    <a:lnTo>
                      <a:pt x="42" y="213"/>
                    </a:lnTo>
                    <a:lnTo>
                      <a:pt x="0" y="176"/>
                    </a:lnTo>
                    <a:lnTo>
                      <a:pt x="4" y="168"/>
                    </a:lnTo>
                    <a:lnTo>
                      <a:pt x="15" y="161"/>
                    </a:lnTo>
                    <a:lnTo>
                      <a:pt x="27" y="170"/>
                    </a:lnTo>
                    <a:lnTo>
                      <a:pt x="40" y="180"/>
                    </a:lnTo>
                    <a:lnTo>
                      <a:pt x="51" y="185"/>
                    </a:lnTo>
                    <a:lnTo>
                      <a:pt x="64" y="193"/>
                    </a:lnTo>
                    <a:lnTo>
                      <a:pt x="76" y="196"/>
                    </a:lnTo>
                    <a:lnTo>
                      <a:pt x="89" y="200"/>
                    </a:lnTo>
                    <a:lnTo>
                      <a:pt x="100" y="204"/>
                    </a:lnTo>
                    <a:lnTo>
                      <a:pt x="113" y="208"/>
                    </a:lnTo>
                    <a:lnTo>
                      <a:pt x="128" y="208"/>
                    </a:lnTo>
                    <a:lnTo>
                      <a:pt x="145" y="210"/>
                    </a:lnTo>
                    <a:lnTo>
                      <a:pt x="162" y="210"/>
                    </a:lnTo>
                    <a:lnTo>
                      <a:pt x="179" y="211"/>
                    </a:lnTo>
                    <a:lnTo>
                      <a:pt x="194" y="208"/>
                    </a:lnTo>
                    <a:lnTo>
                      <a:pt x="209" y="204"/>
                    </a:lnTo>
                    <a:lnTo>
                      <a:pt x="224" y="198"/>
                    </a:lnTo>
                    <a:lnTo>
                      <a:pt x="241" y="191"/>
                    </a:lnTo>
                    <a:lnTo>
                      <a:pt x="197" y="240"/>
                    </a:lnTo>
                    <a:lnTo>
                      <a:pt x="192" y="240"/>
                    </a:lnTo>
                    <a:lnTo>
                      <a:pt x="177" y="249"/>
                    </a:lnTo>
                    <a:lnTo>
                      <a:pt x="194" y="257"/>
                    </a:lnTo>
                    <a:lnTo>
                      <a:pt x="231" y="279"/>
                    </a:lnTo>
                    <a:lnTo>
                      <a:pt x="271" y="296"/>
                    </a:lnTo>
                    <a:lnTo>
                      <a:pt x="310" y="307"/>
                    </a:lnTo>
                    <a:lnTo>
                      <a:pt x="351" y="317"/>
                    </a:lnTo>
                    <a:lnTo>
                      <a:pt x="391" y="320"/>
                    </a:lnTo>
                    <a:lnTo>
                      <a:pt x="434" y="320"/>
                    </a:lnTo>
                    <a:lnTo>
                      <a:pt x="477" y="318"/>
                    </a:lnTo>
                    <a:lnTo>
                      <a:pt x="522" y="315"/>
                    </a:lnTo>
                    <a:lnTo>
                      <a:pt x="644" y="270"/>
                    </a:lnTo>
                    <a:lnTo>
                      <a:pt x="672" y="249"/>
                    </a:lnTo>
                    <a:lnTo>
                      <a:pt x="698" y="226"/>
                    </a:lnTo>
                    <a:lnTo>
                      <a:pt x="717" y="202"/>
                    </a:lnTo>
                    <a:lnTo>
                      <a:pt x="736" y="180"/>
                    </a:lnTo>
                    <a:lnTo>
                      <a:pt x="749" y="153"/>
                    </a:lnTo>
                    <a:lnTo>
                      <a:pt x="762" y="127"/>
                    </a:lnTo>
                    <a:lnTo>
                      <a:pt x="773" y="99"/>
                    </a:lnTo>
                    <a:lnTo>
                      <a:pt x="785" y="75"/>
                    </a:lnTo>
                    <a:lnTo>
                      <a:pt x="742" y="73"/>
                    </a:lnTo>
                    <a:lnTo>
                      <a:pt x="742" y="52"/>
                    </a:lnTo>
                    <a:lnTo>
                      <a:pt x="751" y="48"/>
                    </a:lnTo>
                    <a:lnTo>
                      <a:pt x="768" y="48"/>
                    </a:lnTo>
                    <a:lnTo>
                      <a:pt x="779" y="43"/>
                    </a:lnTo>
                    <a:lnTo>
                      <a:pt x="792" y="39"/>
                    </a:lnTo>
                    <a:lnTo>
                      <a:pt x="805" y="33"/>
                    </a:lnTo>
                    <a:lnTo>
                      <a:pt x="818" y="30"/>
                    </a:lnTo>
                    <a:lnTo>
                      <a:pt x="830" y="22"/>
                    </a:lnTo>
                    <a:lnTo>
                      <a:pt x="843" y="16"/>
                    </a:lnTo>
                    <a:lnTo>
                      <a:pt x="856" y="9"/>
                    </a:lnTo>
                    <a:lnTo>
                      <a:pt x="869" y="0"/>
                    </a:lnTo>
                    <a:lnTo>
                      <a:pt x="858" y="41"/>
                    </a:lnTo>
                    <a:lnTo>
                      <a:pt x="837" y="48"/>
                    </a:lnTo>
                    <a:lnTo>
                      <a:pt x="820" y="58"/>
                    </a:lnTo>
                    <a:lnTo>
                      <a:pt x="815" y="60"/>
                    </a:lnTo>
                    <a:lnTo>
                      <a:pt x="802" y="67"/>
                    </a:lnTo>
                    <a:lnTo>
                      <a:pt x="796" y="142"/>
                    </a:lnTo>
                    <a:lnTo>
                      <a:pt x="794" y="170"/>
                    </a:lnTo>
                    <a:lnTo>
                      <a:pt x="790" y="191"/>
                    </a:lnTo>
                    <a:lnTo>
                      <a:pt x="773" y="339"/>
                    </a:lnTo>
                    <a:lnTo>
                      <a:pt x="768" y="382"/>
                    </a:lnTo>
                    <a:lnTo>
                      <a:pt x="802" y="422"/>
                    </a:lnTo>
                    <a:lnTo>
                      <a:pt x="820" y="457"/>
                    </a:lnTo>
                    <a:lnTo>
                      <a:pt x="820" y="474"/>
                    </a:lnTo>
                    <a:lnTo>
                      <a:pt x="832" y="510"/>
                    </a:lnTo>
                    <a:lnTo>
                      <a:pt x="843" y="504"/>
                    </a:lnTo>
                    <a:lnTo>
                      <a:pt x="854" y="504"/>
                    </a:lnTo>
                    <a:lnTo>
                      <a:pt x="865" y="504"/>
                    </a:lnTo>
                    <a:lnTo>
                      <a:pt x="877" y="508"/>
                    </a:lnTo>
                    <a:lnTo>
                      <a:pt x="888" y="508"/>
                    </a:lnTo>
                    <a:lnTo>
                      <a:pt x="899" y="512"/>
                    </a:lnTo>
                    <a:lnTo>
                      <a:pt x="910" y="517"/>
                    </a:lnTo>
                    <a:lnTo>
                      <a:pt x="924" y="523"/>
                    </a:lnTo>
                    <a:lnTo>
                      <a:pt x="918" y="543"/>
                    </a:lnTo>
                    <a:lnTo>
                      <a:pt x="892" y="538"/>
                    </a:lnTo>
                    <a:lnTo>
                      <a:pt x="867" y="538"/>
                    </a:lnTo>
                    <a:lnTo>
                      <a:pt x="841" y="540"/>
                    </a:lnTo>
                    <a:lnTo>
                      <a:pt x="817" y="547"/>
                    </a:lnTo>
                    <a:lnTo>
                      <a:pt x="788" y="553"/>
                    </a:lnTo>
                    <a:lnTo>
                      <a:pt x="762" y="564"/>
                    </a:lnTo>
                    <a:lnTo>
                      <a:pt x="736" y="575"/>
                    </a:lnTo>
                    <a:lnTo>
                      <a:pt x="710" y="590"/>
                    </a:lnTo>
                    <a:lnTo>
                      <a:pt x="680" y="603"/>
                    </a:lnTo>
                    <a:lnTo>
                      <a:pt x="651" y="617"/>
                    </a:lnTo>
                    <a:lnTo>
                      <a:pt x="623" y="628"/>
                    </a:lnTo>
                    <a:lnTo>
                      <a:pt x="597" y="639"/>
                    </a:lnTo>
                    <a:lnTo>
                      <a:pt x="569" y="647"/>
                    </a:lnTo>
                    <a:lnTo>
                      <a:pt x="543" y="654"/>
                    </a:lnTo>
                    <a:lnTo>
                      <a:pt x="516" y="660"/>
                    </a:lnTo>
                    <a:lnTo>
                      <a:pt x="492" y="665"/>
                    </a:lnTo>
                    <a:lnTo>
                      <a:pt x="394" y="677"/>
                    </a:lnTo>
                    <a:lnTo>
                      <a:pt x="364" y="667"/>
                    </a:lnTo>
                    <a:lnTo>
                      <a:pt x="342" y="667"/>
                    </a:lnTo>
                    <a:lnTo>
                      <a:pt x="293" y="66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62" name="Freeform 76"/>
              <p:cNvSpPr>
                <a:spLocks/>
              </p:cNvSpPr>
              <p:nvPr/>
            </p:nvSpPr>
            <p:spPr bwMode="auto">
              <a:xfrm>
                <a:off x="2005" y="2211"/>
                <a:ext cx="84" cy="74"/>
              </a:xfrm>
              <a:custGeom>
                <a:avLst/>
                <a:gdLst>
                  <a:gd name="T0" fmla="*/ 1 w 167"/>
                  <a:gd name="T1" fmla="*/ 1 h 148"/>
                  <a:gd name="T2" fmla="*/ 1 w 167"/>
                  <a:gd name="T3" fmla="*/ 1 h 148"/>
                  <a:gd name="T4" fmla="*/ 1 w 167"/>
                  <a:gd name="T5" fmla="*/ 1 h 148"/>
                  <a:gd name="T6" fmla="*/ 1 w 167"/>
                  <a:gd name="T7" fmla="*/ 1 h 148"/>
                  <a:gd name="T8" fmla="*/ 1 w 167"/>
                  <a:gd name="T9" fmla="*/ 1 h 148"/>
                  <a:gd name="T10" fmla="*/ 0 w 167"/>
                  <a:gd name="T11" fmla="*/ 1 h 148"/>
                  <a:gd name="T12" fmla="*/ 1 w 167"/>
                  <a:gd name="T13" fmla="*/ 1 h 148"/>
                  <a:gd name="T14" fmla="*/ 1 w 167"/>
                  <a:gd name="T15" fmla="*/ 1 h 148"/>
                  <a:gd name="T16" fmla="*/ 1 w 167"/>
                  <a:gd name="T17" fmla="*/ 0 h 148"/>
                  <a:gd name="T18" fmla="*/ 1 w 167"/>
                  <a:gd name="T19" fmla="*/ 1 h 148"/>
                  <a:gd name="T20" fmla="*/ 1 w 167"/>
                  <a:gd name="T21" fmla="*/ 1 h 148"/>
                  <a:gd name="T22" fmla="*/ 1 w 167"/>
                  <a:gd name="T23" fmla="*/ 1 h 148"/>
                  <a:gd name="T24" fmla="*/ 1 w 167"/>
                  <a:gd name="T25" fmla="*/ 1 h 148"/>
                  <a:gd name="T26" fmla="*/ 1 w 167"/>
                  <a:gd name="T27" fmla="*/ 1 h 148"/>
                  <a:gd name="T28" fmla="*/ 1 w 167"/>
                  <a:gd name="T29" fmla="*/ 1 h 148"/>
                  <a:gd name="T30" fmla="*/ 1 w 167"/>
                  <a:gd name="T31" fmla="*/ 1 h 148"/>
                  <a:gd name="T32" fmla="*/ 1 w 167"/>
                  <a:gd name="T33" fmla="*/ 1 h 148"/>
                  <a:gd name="T34" fmla="*/ 1 w 167"/>
                  <a:gd name="T35" fmla="*/ 1 h 148"/>
                  <a:gd name="T36" fmla="*/ 1 w 167"/>
                  <a:gd name="T37" fmla="*/ 1 h 14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67"/>
                  <a:gd name="T58" fmla="*/ 0 h 148"/>
                  <a:gd name="T59" fmla="*/ 167 w 167"/>
                  <a:gd name="T60" fmla="*/ 148 h 14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67" h="148">
                    <a:moveTo>
                      <a:pt x="75" y="148"/>
                    </a:moveTo>
                    <a:lnTo>
                      <a:pt x="55" y="146"/>
                    </a:lnTo>
                    <a:lnTo>
                      <a:pt x="19" y="120"/>
                    </a:lnTo>
                    <a:lnTo>
                      <a:pt x="14" y="109"/>
                    </a:lnTo>
                    <a:lnTo>
                      <a:pt x="12" y="90"/>
                    </a:lnTo>
                    <a:lnTo>
                      <a:pt x="0" y="47"/>
                    </a:lnTo>
                    <a:lnTo>
                      <a:pt x="14" y="10"/>
                    </a:lnTo>
                    <a:lnTo>
                      <a:pt x="66" y="10"/>
                    </a:lnTo>
                    <a:lnTo>
                      <a:pt x="94" y="0"/>
                    </a:lnTo>
                    <a:lnTo>
                      <a:pt x="135" y="21"/>
                    </a:lnTo>
                    <a:lnTo>
                      <a:pt x="158" y="30"/>
                    </a:lnTo>
                    <a:lnTo>
                      <a:pt x="167" y="53"/>
                    </a:lnTo>
                    <a:lnTo>
                      <a:pt x="166" y="62"/>
                    </a:lnTo>
                    <a:lnTo>
                      <a:pt x="166" y="73"/>
                    </a:lnTo>
                    <a:lnTo>
                      <a:pt x="164" y="83"/>
                    </a:lnTo>
                    <a:lnTo>
                      <a:pt x="164" y="92"/>
                    </a:lnTo>
                    <a:lnTo>
                      <a:pt x="158" y="111"/>
                    </a:lnTo>
                    <a:lnTo>
                      <a:pt x="147" y="131"/>
                    </a:lnTo>
                    <a:lnTo>
                      <a:pt x="75" y="148"/>
                    </a:lnTo>
                    <a:close/>
                  </a:path>
                </a:pathLst>
              </a:custGeom>
              <a:solidFill>
                <a:srgbClr val="9966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63" name="Freeform 77"/>
              <p:cNvSpPr>
                <a:spLocks/>
              </p:cNvSpPr>
              <p:nvPr/>
            </p:nvSpPr>
            <p:spPr bwMode="auto">
              <a:xfrm>
                <a:off x="2238" y="2093"/>
                <a:ext cx="338" cy="229"/>
              </a:xfrm>
              <a:custGeom>
                <a:avLst/>
                <a:gdLst>
                  <a:gd name="T0" fmla="*/ 1 w 675"/>
                  <a:gd name="T1" fmla="*/ 1 h 458"/>
                  <a:gd name="T2" fmla="*/ 1 w 675"/>
                  <a:gd name="T3" fmla="*/ 1 h 458"/>
                  <a:gd name="T4" fmla="*/ 1 w 675"/>
                  <a:gd name="T5" fmla="*/ 1 h 458"/>
                  <a:gd name="T6" fmla="*/ 1 w 675"/>
                  <a:gd name="T7" fmla="*/ 1 h 458"/>
                  <a:gd name="T8" fmla="*/ 1 w 675"/>
                  <a:gd name="T9" fmla="*/ 1 h 458"/>
                  <a:gd name="T10" fmla="*/ 0 w 675"/>
                  <a:gd name="T11" fmla="*/ 1 h 458"/>
                  <a:gd name="T12" fmla="*/ 1 w 675"/>
                  <a:gd name="T13" fmla="*/ 1 h 458"/>
                  <a:gd name="T14" fmla="*/ 1 w 675"/>
                  <a:gd name="T15" fmla="*/ 1 h 458"/>
                  <a:gd name="T16" fmla="*/ 1 w 675"/>
                  <a:gd name="T17" fmla="*/ 1 h 458"/>
                  <a:gd name="T18" fmla="*/ 1 w 675"/>
                  <a:gd name="T19" fmla="*/ 1 h 458"/>
                  <a:gd name="T20" fmla="*/ 1 w 675"/>
                  <a:gd name="T21" fmla="*/ 1 h 458"/>
                  <a:gd name="T22" fmla="*/ 1 w 675"/>
                  <a:gd name="T23" fmla="*/ 1 h 458"/>
                  <a:gd name="T24" fmla="*/ 1 w 675"/>
                  <a:gd name="T25" fmla="*/ 1 h 458"/>
                  <a:gd name="T26" fmla="*/ 1 w 675"/>
                  <a:gd name="T27" fmla="*/ 1 h 458"/>
                  <a:gd name="T28" fmla="*/ 1 w 675"/>
                  <a:gd name="T29" fmla="*/ 1 h 458"/>
                  <a:gd name="T30" fmla="*/ 1 w 675"/>
                  <a:gd name="T31" fmla="*/ 1 h 458"/>
                  <a:gd name="T32" fmla="*/ 1 w 675"/>
                  <a:gd name="T33" fmla="*/ 1 h 458"/>
                  <a:gd name="T34" fmla="*/ 1 w 675"/>
                  <a:gd name="T35" fmla="*/ 1 h 458"/>
                  <a:gd name="T36" fmla="*/ 1 w 675"/>
                  <a:gd name="T37" fmla="*/ 1 h 458"/>
                  <a:gd name="T38" fmla="*/ 1 w 675"/>
                  <a:gd name="T39" fmla="*/ 1 h 458"/>
                  <a:gd name="T40" fmla="*/ 1 w 675"/>
                  <a:gd name="T41" fmla="*/ 1 h 458"/>
                  <a:gd name="T42" fmla="*/ 1 w 675"/>
                  <a:gd name="T43" fmla="*/ 1 h 458"/>
                  <a:gd name="T44" fmla="*/ 1 w 675"/>
                  <a:gd name="T45" fmla="*/ 1 h 458"/>
                  <a:gd name="T46" fmla="*/ 1 w 675"/>
                  <a:gd name="T47" fmla="*/ 1 h 458"/>
                  <a:gd name="T48" fmla="*/ 1 w 675"/>
                  <a:gd name="T49" fmla="*/ 1 h 458"/>
                  <a:gd name="T50" fmla="*/ 1 w 675"/>
                  <a:gd name="T51" fmla="*/ 1 h 458"/>
                  <a:gd name="T52" fmla="*/ 1 w 675"/>
                  <a:gd name="T53" fmla="*/ 1 h 458"/>
                  <a:gd name="T54" fmla="*/ 1 w 675"/>
                  <a:gd name="T55" fmla="*/ 1 h 458"/>
                  <a:gd name="T56" fmla="*/ 1 w 675"/>
                  <a:gd name="T57" fmla="*/ 1 h 458"/>
                  <a:gd name="T58" fmla="*/ 1 w 675"/>
                  <a:gd name="T59" fmla="*/ 1 h 458"/>
                  <a:gd name="T60" fmla="*/ 1 w 675"/>
                  <a:gd name="T61" fmla="*/ 1 h 458"/>
                  <a:gd name="T62" fmla="*/ 1 w 675"/>
                  <a:gd name="T63" fmla="*/ 1 h 458"/>
                  <a:gd name="T64" fmla="*/ 1 w 675"/>
                  <a:gd name="T65" fmla="*/ 1 h 458"/>
                  <a:gd name="T66" fmla="*/ 1 w 675"/>
                  <a:gd name="T67" fmla="*/ 1 h 458"/>
                  <a:gd name="T68" fmla="*/ 1 w 675"/>
                  <a:gd name="T69" fmla="*/ 1 h 458"/>
                  <a:gd name="T70" fmla="*/ 1 w 675"/>
                  <a:gd name="T71" fmla="*/ 1 h 45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675"/>
                  <a:gd name="T109" fmla="*/ 0 h 458"/>
                  <a:gd name="T110" fmla="*/ 675 w 675"/>
                  <a:gd name="T111" fmla="*/ 458 h 45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675" h="458">
                    <a:moveTo>
                      <a:pt x="161" y="443"/>
                    </a:moveTo>
                    <a:lnTo>
                      <a:pt x="140" y="437"/>
                    </a:lnTo>
                    <a:lnTo>
                      <a:pt x="122" y="431"/>
                    </a:lnTo>
                    <a:lnTo>
                      <a:pt x="101" y="424"/>
                    </a:lnTo>
                    <a:lnTo>
                      <a:pt x="84" y="414"/>
                    </a:lnTo>
                    <a:lnTo>
                      <a:pt x="63" y="401"/>
                    </a:lnTo>
                    <a:lnTo>
                      <a:pt x="47" y="384"/>
                    </a:lnTo>
                    <a:lnTo>
                      <a:pt x="28" y="366"/>
                    </a:lnTo>
                    <a:lnTo>
                      <a:pt x="15" y="345"/>
                    </a:lnTo>
                    <a:lnTo>
                      <a:pt x="5" y="321"/>
                    </a:lnTo>
                    <a:lnTo>
                      <a:pt x="2" y="298"/>
                    </a:lnTo>
                    <a:lnTo>
                      <a:pt x="0" y="276"/>
                    </a:lnTo>
                    <a:lnTo>
                      <a:pt x="5" y="253"/>
                    </a:lnTo>
                    <a:lnTo>
                      <a:pt x="9" y="231"/>
                    </a:lnTo>
                    <a:lnTo>
                      <a:pt x="17" y="208"/>
                    </a:lnTo>
                    <a:lnTo>
                      <a:pt x="24" y="187"/>
                    </a:lnTo>
                    <a:lnTo>
                      <a:pt x="32" y="167"/>
                    </a:lnTo>
                    <a:lnTo>
                      <a:pt x="35" y="144"/>
                    </a:lnTo>
                    <a:lnTo>
                      <a:pt x="32" y="101"/>
                    </a:lnTo>
                    <a:lnTo>
                      <a:pt x="86" y="122"/>
                    </a:lnTo>
                    <a:lnTo>
                      <a:pt x="202" y="148"/>
                    </a:lnTo>
                    <a:lnTo>
                      <a:pt x="227" y="150"/>
                    </a:lnTo>
                    <a:lnTo>
                      <a:pt x="251" y="154"/>
                    </a:lnTo>
                    <a:lnTo>
                      <a:pt x="275" y="156"/>
                    </a:lnTo>
                    <a:lnTo>
                      <a:pt x="302" y="159"/>
                    </a:lnTo>
                    <a:lnTo>
                      <a:pt x="324" y="157"/>
                    </a:lnTo>
                    <a:lnTo>
                      <a:pt x="349" y="156"/>
                    </a:lnTo>
                    <a:lnTo>
                      <a:pt x="373" y="152"/>
                    </a:lnTo>
                    <a:lnTo>
                      <a:pt x="401" y="148"/>
                    </a:lnTo>
                    <a:lnTo>
                      <a:pt x="486" y="122"/>
                    </a:lnTo>
                    <a:lnTo>
                      <a:pt x="506" y="107"/>
                    </a:lnTo>
                    <a:lnTo>
                      <a:pt x="523" y="97"/>
                    </a:lnTo>
                    <a:lnTo>
                      <a:pt x="540" y="88"/>
                    </a:lnTo>
                    <a:lnTo>
                      <a:pt x="557" y="75"/>
                    </a:lnTo>
                    <a:lnTo>
                      <a:pt x="574" y="62"/>
                    </a:lnTo>
                    <a:lnTo>
                      <a:pt x="587" y="45"/>
                    </a:lnTo>
                    <a:lnTo>
                      <a:pt x="602" y="30"/>
                    </a:lnTo>
                    <a:lnTo>
                      <a:pt x="615" y="15"/>
                    </a:lnTo>
                    <a:lnTo>
                      <a:pt x="628" y="0"/>
                    </a:lnTo>
                    <a:lnTo>
                      <a:pt x="634" y="17"/>
                    </a:lnTo>
                    <a:lnTo>
                      <a:pt x="634" y="54"/>
                    </a:lnTo>
                    <a:lnTo>
                      <a:pt x="628" y="71"/>
                    </a:lnTo>
                    <a:lnTo>
                      <a:pt x="619" y="165"/>
                    </a:lnTo>
                    <a:lnTo>
                      <a:pt x="585" y="199"/>
                    </a:lnTo>
                    <a:lnTo>
                      <a:pt x="570" y="202"/>
                    </a:lnTo>
                    <a:lnTo>
                      <a:pt x="564" y="208"/>
                    </a:lnTo>
                    <a:lnTo>
                      <a:pt x="549" y="217"/>
                    </a:lnTo>
                    <a:lnTo>
                      <a:pt x="553" y="231"/>
                    </a:lnTo>
                    <a:lnTo>
                      <a:pt x="593" y="214"/>
                    </a:lnTo>
                    <a:lnTo>
                      <a:pt x="598" y="208"/>
                    </a:lnTo>
                    <a:lnTo>
                      <a:pt x="611" y="212"/>
                    </a:lnTo>
                    <a:lnTo>
                      <a:pt x="628" y="229"/>
                    </a:lnTo>
                    <a:lnTo>
                      <a:pt x="643" y="247"/>
                    </a:lnTo>
                    <a:lnTo>
                      <a:pt x="654" y="266"/>
                    </a:lnTo>
                    <a:lnTo>
                      <a:pt x="662" y="287"/>
                    </a:lnTo>
                    <a:lnTo>
                      <a:pt x="668" y="306"/>
                    </a:lnTo>
                    <a:lnTo>
                      <a:pt x="675" y="313"/>
                    </a:lnTo>
                    <a:lnTo>
                      <a:pt x="666" y="332"/>
                    </a:lnTo>
                    <a:lnTo>
                      <a:pt x="542" y="388"/>
                    </a:lnTo>
                    <a:lnTo>
                      <a:pt x="529" y="390"/>
                    </a:lnTo>
                    <a:lnTo>
                      <a:pt x="506" y="396"/>
                    </a:lnTo>
                    <a:lnTo>
                      <a:pt x="484" y="405"/>
                    </a:lnTo>
                    <a:lnTo>
                      <a:pt x="463" y="412"/>
                    </a:lnTo>
                    <a:lnTo>
                      <a:pt x="442" y="422"/>
                    </a:lnTo>
                    <a:lnTo>
                      <a:pt x="420" y="429"/>
                    </a:lnTo>
                    <a:lnTo>
                      <a:pt x="399" y="437"/>
                    </a:lnTo>
                    <a:lnTo>
                      <a:pt x="379" y="441"/>
                    </a:lnTo>
                    <a:lnTo>
                      <a:pt x="358" y="446"/>
                    </a:lnTo>
                    <a:lnTo>
                      <a:pt x="277" y="454"/>
                    </a:lnTo>
                    <a:lnTo>
                      <a:pt x="255" y="458"/>
                    </a:lnTo>
                    <a:lnTo>
                      <a:pt x="234" y="452"/>
                    </a:lnTo>
                    <a:lnTo>
                      <a:pt x="212" y="448"/>
                    </a:lnTo>
                    <a:lnTo>
                      <a:pt x="161" y="44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64" name="Freeform 78"/>
              <p:cNvSpPr>
                <a:spLocks/>
              </p:cNvSpPr>
              <p:nvPr/>
            </p:nvSpPr>
            <p:spPr bwMode="auto">
              <a:xfrm>
                <a:off x="2307" y="2219"/>
                <a:ext cx="112" cy="23"/>
              </a:xfrm>
              <a:custGeom>
                <a:avLst/>
                <a:gdLst>
                  <a:gd name="T0" fmla="*/ 1 w 223"/>
                  <a:gd name="T1" fmla="*/ 0 h 47"/>
                  <a:gd name="T2" fmla="*/ 1 w 223"/>
                  <a:gd name="T3" fmla="*/ 0 h 47"/>
                  <a:gd name="T4" fmla="*/ 0 w 223"/>
                  <a:gd name="T5" fmla="*/ 0 h 47"/>
                  <a:gd name="T6" fmla="*/ 1 w 223"/>
                  <a:gd name="T7" fmla="*/ 0 h 47"/>
                  <a:gd name="T8" fmla="*/ 1 w 223"/>
                  <a:gd name="T9" fmla="*/ 0 h 47"/>
                  <a:gd name="T10" fmla="*/ 1 w 223"/>
                  <a:gd name="T11" fmla="*/ 0 h 47"/>
                  <a:gd name="T12" fmla="*/ 1 w 223"/>
                  <a:gd name="T13" fmla="*/ 0 h 47"/>
                  <a:gd name="T14" fmla="*/ 1 w 223"/>
                  <a:gd name="T15" fmla="*/ 0 h 47"/>
                  <a:gd name="T16" fmla="*/ 1 w 223"/>
                  <a:gd name="T17" fmla="*/ 0 h 47"/>
                  <a:gd name="T18" fmla="*/ 1 w 223"/>
                  <a:gd name="T19" fmla="*/ 0 h 47"/>
                  <a:gd name="T20" fmla="*/ 1 w 223"/>
                  <a:gd name="T21" fmla="*/ 0 h 47"/>
                  <a:gd name="T22" fmla="*/ 1 w 223"/>
                  <a:gd name="T23" fmla="*/ 0 h 47"/>
                  <a:gd name="T24" fmla="*/ 1 w 223"/>
                  <a:gd name="T25" fmla="*/ 0 h 47"/>
                  <a:gd name="T26" fmla="*/ 1 w 223"/>
                  <a:gd name="T27" fmla="*/ 0 h 47"/>
                  <a:gd name="T28" fmla="*/ 1 w 223"/>
                  <a:gd name="T29" fmla="*/ 0 h 47"/>
                  <a:gd name="T30" fmla="*/ 1 w 223"/>
                  <a:gd name="T31" fmla="*/ 0 h 47"/>
                  <a:gd name="T32" fmla="*/ 1 w 223"/>
                  <a:gd name="T33" fmla="*/ 0 h 47"/>
                  <a:gd name="T34" fmla="*/ 1 w 223"/>
                  <a:gd name="T35" fmla="*/ 0 h 47"/>
                  <a:gd name="T36" fmla="*/ 1 w 223"/>
                  <a:gd name="T37" fmla="*/ 0 h 47"/>
                  <a:gd name="T38" fmla="*/ 1 w 223"/>
                  <a:gd name="T39" fmla="*/ 0 h 4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23"/>
                  <a:gd name="T61" fmla="*/ 0 h 47"/>
                  <a:gd name="T62" fmla="*/ 223 w 223"/>
                  <a:gd name="T63" fmla="*/ 47 h 4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23" h="47">
                    <a:moveTo>
                      <a:pt x="54" y="47"/>
                    </a:moveTo>
                    <a:lnTo>
                      <a:pt x="26" y="38"/>
                    </a:lnTo>
                    <a:lnTo>
                      <a:pt x="0" y="26"/>
                    </a:lnTo>
                    <a:lnTo>
                      <a:pt x="9" y="11"/>
                    </a:lnTo>
                    <a:lnTo>
                      <a:pt x="73" y="23"/>
                    </a:lnTo>
                    <a:lnTo>
                      <a:pt x="112" y="21"/>
                    </a:lnTo>
                    <a:lnTo>
                      <a:pt x="185" y="4"/>
                    </a:lnTo>
                    <a:lnTo>
                      <a:pt x="217" y="0"/>
                    </a:lnTo>
                    <a:lnTo>
                      <a:pt x="223" y="10"/>
                    </a:lnTo>
                    <a:lnTo>
                      <a:pt x="217" y="15"/>
                    </a:lnTo>
                    <a:lnTo>
                      <a:pt x="197" y="23"/>
                    </a:lnTo>
                    <a:lnTo>
                      <a:pt x="178" y="26"/>
                    </a:lnTo>
                    <a:lnTo>
                      <a:pt x="161" y="32"/>
                    </a:lnTo>
                    <a:lnTo>
                      <a:pt x="144" y="36"/>
                    </a:lnTo>
                    <a:lnTo>
                      <a:pt x="127" y="41"/>
                    </a:lnTo>
                    <a:lnTo>
                      <a:pt x="110" y="43"/>
                    </a:lnTo>
                    <a:lnTo>
                      <a:pt x="93" y="47"/>
                    </a:lnTo>
                    <a:lnTo>
                      <a:pt x="78" y="47"/>
                    </a:lnTo>
                    <a:lnTo>
                      <a:pt x="63" y="47"/>
                    </a:lnTo>
                    <a:lnTo>
                      <a:pt x="54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65" name="Freeform 79"/>
              <p:cNvSpPr>
                <a:spLocks/>
              </p:cNvSpPr>
              <p:nvPr/>
            </p:nvSpPr>
            <p:spPr bwMode="auto">
              <a:xfrm>
                <a:off x="1977" y="2080"/>
                <a:ext cx="111" cy="80"/>
              </a:xfrm>
              <a:custGeom>
                <a:avLst/>
                <a:gdLst>
                  <a:gd name="T0" fmla="*/ 1 w 222"/>
                  <a:gd name="T1" fmla="*/ 1 h 159"/>
                  <a:gd name="T2" fmla="*/ 1 w 222"/>
                  <a:gd name="T3" fmla="*/ 1 h 159"/>
                  <a:gd name="T4" fmla="*/ 1 w 222"/>
                  <a:gd name="T5" fmla="*/ 1 h 159"/>
                  <a:gd name="T6" fmla="*/ 1 w 222"/>
                  <a:gd name="T7" fmla="*/ 1 h 159"/>
                  <a:gd name="T8" fmla="*/ 1 w 222"/>
                  <a:gd name="T9" fmla="*/ 1 h 159"/>
                  <a:gd name="T10" fmla="*/ 1 w 222"/>
                  <a:gd name="T11" fmla="*/ 1 h 159"/>
                  <a:gd name="T12" fmla="*/ 1 w 222"/>
                  <a:gd name="T13" fmla="*/ 1 h 159"/>
                  <a:gd name="T14" fmla="*/ 1 w 222"/>
                  <a:gd name="T15" fmla="*/ 1 h 159"/>
                  <a:gd name="T16" fmla="*/ 0 w 222"/>
                  <a:gd name="T17" fmla="*/ 1 h 159"/>
                  <a:gd name="T18" fmla="*/ 1 w 222"/>
                  <a:gd name="T19" fmla="*/ 1 h 159"/>
                  <a:gd name="T20" fmla="*/ 1 w 222"/>
                  <a:gd name="T21" fmla="*/ 1 h 159"/>
                  <a:gd name="T22" fmla="*/ 1 w 222"/>
                  <a:gd name="T23" fmla="*/ 1 h 159"/>
                  <a:gd name="T24" fmla="*/ 1 w 222"/>
                  <a:gd name="T25" fmla="*/ 0 h 159"/>
                  <a:gd name="T26" fmla="*/ 1 w 222"/>
                  <a:gd name="T27" fmla="*/ 0 h 159"/>
                  <a:gd name="T28" fmla="*/ 1 w 222"/>
                  <a:gd name="T29" fmla="*/ 0 h 159"/>
                  <a:gd name="T30" fmla="*/ 1 w 222"/>
                  <a:gd name="T31" fmla="*/ 0 h 159"/>
                  <a:gd name="T32" fmla="*/ 1 w 222"/>
                  <a:gd name="T33" fmla="*/ 1 h 159"/>
                  <a:gd name="T34" fmla="*/ 1 w 222"/>
                  <a:gd name="T35" fmla="*/ 1 h 159"/>
                  <a:gd name="T36" fmla="*/ 1 w 222"/>
                  <a:gd name="T37" fmla="*/ 1 h 159"/>
                  <a:gd name="T38" fmla="*/ 1 w 222"/>
                  <a:gd name="T39" fmla="*/ 1 h 159"/>
                  <a:gd name="T40" fmla="*/ 1 w 222"/>
                  <a:gd name="T41" fmla="*/ 1 h 159"/>
                  <a:gd name="T42" fmla="*/ 1 w 222"/>
                  <a:gd name="T43" fmla="*/ 1 h 159"/>
                  <a:gd name="T44" fmla="*/ 1 w 222"/>
                  <a:gd name="T45" fmla="*/ 1 h 159"/>
                  <a:gd name="T46" fmla="*/ 1 w 222"/>
                  <a:gd name="T47" fmla="*/ 1 h 159"/>
                  <a:gd name="T48" fmla="*/ 1 w 222"/>
                  <a:gd name="T49" fmla="*/ 1 h 159"/>
                  <a:gd name="T50" fmla="*/ 1 w 222"/>
                  <a:gd name="T51" fmla="*/ 1 h 159"/>
                  <a:gd name="T52" fmla="*/ 1 w 222"/>
                  <a:gd name="T53" fmla="*/ 1 h 159"/>
                  <a:gd name="T54" fmla="*/ 1 w 222"/>
                  <a:gd name="T55" fmla="*/ 1 h 159"/>
                  <a:gd name="T56" fmla="*/ 1 w 222"/>
                  <a:gd name="T57" fmla="*/ 1 h 159"/>
                  <a:gd name="T58" fmla="*/ 1 w 222"/>
                  <a:gd name="T59" fmla="*/ 1 h 159"/>
                  <a:gd name="T60" fmla="*/ 1 w 222"/>
                  <a:gd name="T61" fmla="*/ 1 h 159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22"/>
                  <a:gd name="T94" fmla="*/ 0 h 159"/>
                  <a:gd name="T95" fmla="*/ 222 w 222"/>
                  <a:gd name="T96" fmla="*/ 159 h 159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22" h="159">
                    <a:moveTo>
                      <a:pt x="96" y="159"/>
                    </a:moveTo>
                    <a:lnTo>
                      <a:pt x="90" y="153"/>
                    </a:lnTo>
                    <a:lnTo>
                      <a:pt x="90" y="137"/>
                    </a:lnTo>
                    <a:lnTo>
                      <a:pt x="105" y="116"/>
                    </a:lnTo>
                    <a:lnTo>
                      <a:pt x="81" y="63"/>
                    </a:lnTo>
                    <a:lnTo>
                      <a:pt x="75" y="37"/>
                    </a:lnTo>
                    <a:lnTo>
                      <a:pt x="73" y="28"/>
                    </a:lnTo>
                    <a:lnTo>
                      <a:pt x="4" y="46"/>
                    </a:lnTo>
                    <a:lnTo>
                      <a:pt x="0" y="37"/>
                    </a:lnTo>
                    <a:lnTo>
                      <a:pt x="15" y="15"/>
                    </a:lnTo>
                    <a:lnTo>
                      <a:pt x="28" y="7"/>
                    </a:lnTo>
                    <a:lnTo>
                      <a:pt x="41" y="3"/>
                    </a:lnTo>
                    <a:lnTo>
                      <a:pt x="55" y="0"/>
                    </a:lnTo>
                    <a:lnTo>
                      <a:pt x="70" y="0"/>
                    </a:lnTo>
                    <a:lnTo>
                      <a:pt x="83" y="0"/>
                    </a:lnTo>
                    <a:lnTo>
                      <a:pt x="98" y="0"/>
                    </a:lnTo>
                    <a:lnTo>
                      <a:pt x="111" y="1"/>
                    </a:lnTo>
                    <a:lnTo>
                      <a:pt x="128" y="3"/>
                    </a:lnTo>
                    <a:lnTo>
                      <a:pt x="141" y="11"/>
                    </a:lnTo>
                    <a:lnTo>
                      <a:pt x="156" y="22"/>
                    </a:lnTo>
                    <a:lnTo>
                      <a:pt x="167" y="33"/>
                    </a:lnTo>
                    <a:lnTo>
                      <a:pt x="180" y="45"/>
                    </a:lnTo>
                    <a:lnTo>
                      <a:pt x="190" y="56"/>
                    </a:lnTo>
                    <a:lnTo>
                      <a:pt x="201" y="71"/>
                    </a:lnTo>
                    <a:lnTo>
                      <a:pt x="210" y="84"/>
                    </a:lnTo>
                    <a:lnTo>
                      <a:pt x="222" y="101"/>
                    </a:lnTo>
                    <a:lnTo>
                      <a:pt x="222" y="127"/>
                    </a:lnTo>
                    <a:lnTo>
                      <a:pt x="158" y="118"/>
                    </a:lnTo>
                    <a:lnTo>
                      <a:pt x="133" y="129"/>
                    </a:lnTo>
                    <a:lnTo>
                      <a:pt x="126" y="129"/>
                    </a:lnTo>
                    <a:lnTo>
                      <a:pt x="96" y="1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66" name="Freeform 80"/>
              <p:cNvSpPr>
                <a:spLocks/>
              </p:cNvSpPr>
              <p:nvPr/>
            </p:nvSpPr>
            <p:spPr bwMode="auto">
              <a:xfrm>
                <a:off x="2025" y="2093"/>
                <a:ext cx="43" cy="37"/>
              </a:xfrm>
              <a:custGeom>
                <a:avLst/>
                <a:gdLst>
                  <a:gd name="T0" fmla="*/ 1 w 86"/>
                  <a:gd name="T1" fmla="*/ 0 h 75"/>
                  <a:gd name="T2" fmla="*/ 1 w 86"/>
                  <a:gd name="T3" fmla="*/ 0 h 75"/>
                  <a:gd name="T4" fmla="*/ 1 w 86"/>
                  <a:gd name="T5" fmla="*/ 0 h 75"/>
                  <a:gd name="T6" fmla="*/ 0 w 86"/>
                  <a:gd name="T7" fmla="*/ 0 h 75"/>
                  <a:gd name="T8" fmla="*/ 1 w 86"/>
                  <a:gd name="T9" fmla="*/ 0 h 75"/>
                  <a:gd name="T10" fmla="*/ 1 w 86"/>
                  <a:gd name="T11" fmla="*/ 0 h 75"/>
                  <a:gd name="T12" fmla="*/ 1 w 86"/>
                  <a:gd name="T13" fmla="*/ 0 h 75"/>
                  <a:gd name="T14" fmla="*/ 1 w 86"/>
                  <a:gd name="T15" fmla="*/ 0 h 75"/>
                  <a:gd name="T16" fmla="*/ 1 w 86"/>
                  <a:gd name="T17" fmla="*/ 0 h 75"/>
                  <a:gd name="T18" fmla="*/ 1 w 86"/>
                  <a:gd name="T19" fmla="*/ 0 h 7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"/>
                  <a:gd name="T31" fmla="*/ 0 h 75"/>
                  <a:gd name="T32" fmla="*/ 86 w 86"/>
                  <a:gd name="T33" fmla="*/ 75 h 7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" h="75">
                    <a:moveTo>
                      <a:pt x="20" y="75"/>
                    </a:moveTo>
                    <a:lnTo>
                      <a:pt x="17" y="60"/>
                    </a:lnTo>
                    <a:lnTo>
                      <a:pt x="11" y="49"/>
                    </a:lnTo>
                    <a:lnTo>
                      <a:pt x="0" y="22"/>
                    </a:lnTo>
                    <a:lnTo>
                      <a:pt x="9" y="0"/>
                    </a:lnTo>
                    <a:lnTo>
                      <a:pt x="30" y="5"/>
                    </a:lnTo>
                    <a:lnTo>
                      <a:pt x="75" y="37"/>
                    </a:lnTo>
                    <a:lnTo>
                      <a:pt x="86" y="66"/>
                    </a:lnTo>
                    <a:lnTo>
                      <a:pt x="58" y="66"/>
                    </a:lnTo>
                    <a:lnTo>
                      <a:pt x="20" y="75"/>
                    </a:lnTo>
                    <a:close/>
                  </a:path>
                </a:pathLst>
              </a:custGeom>
              <a:solidFill>
                <a:srgbClr val="FF99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67" name="Freeform 81"/>
              <p:cNvSpPr>
                <a:spLocks/>
              </p:cNvSpPr>
              <p:nvPr/>
            </p:nvSpPr>
            <p:spPr bwMode="auto">
              <a:xfrm>
                <a:off x="1946" y="1629"/>
                <a:ext cx="719" cy="422"/>
              </a:xfrm>
              <a:custGeom>
                <a:avLst/>
                <a:gdLst>
                  <a:gd name="T0" fmla="*/ 1 w 1437"/>
                  <a:gd name="T1" fmla="*/ 1 h 844"/>
                  <a:gd name="T2" fmla="*/ 1 w 1437"/>
                  <a:gd name="T3" fmla="*/ 1 h 844"/>
                  <a:gd name="T4" fmla="*/ 1 w 1437"/>
                  <a:gd name="T5" fmla="*/ 1 h 844"/>
                  <a:gd name="T6" fmla="*/ 1 w 1437"/>
                  <a:gd name="T7" fmla="*/ 1 h 844"/>
                  <a:gd name="T8" fmla="*/ 1 w 1437"/>
                  <a:gd name="T9" fmla="*/ 1 h 844"/>
                  <a:gd name="T10" fmla="*/ 1 w 1437"/>
                  <a:gd name="T11" fmla="*/ 1 h 844"/>
                  <a:gd name="T12" fmla="*/ 1 w 1437"/>
                  <a:gd name="T13" fmla="*/ 1 h 844"/>
                  <a:gd name="T14" fmla="*/ 1 w 1437"/>
                  <a:gd name="T15" fmla="*/ 1 h 844"/>
                  <a:gd name="T16" fmla="*/ 1 w 1437"/>
                  <a:gd name="T17" fmla="*/ 1 h 844"/>
                  <a:gd name="T18" fmla="*/ 1 w 1437"/>
                  <a:gd name="T19" fmla="*/ 1 h 844"/>
                  <a:gd name="T20" fmla="*/ 1 w 1437"/>
                  <a:gd name="T21" fmla="*/ 1 h 844"/>
                  <a:gd name="T22" fmla="*/ 1 w 1437"/>
                  <a:gd name="T23" fmla="*/ 1 h 844"/>
                  <a:gd name="T24" fmla="*/ 1 w 1437"/>
                  <a:gd name="T25" fmla="*/ 1 h 844"/>
                  <a:gd name="T26" fmla="*/ 1 w 1437"/>
                  <a:gd name="T27" fmla="*/ 1 h 844"/>
                  <a:gd name="T28" fmla="*/ 1 w 1437"/>
                  <a:gd name="T29" fmla="*/ 0 h 844"/>
                  <a:gd name="T30" fmla="*/ 1 w 1437"/>
                  <a:gd name="T31" fmla="*/ 1 h 844"/>
                  <a:gd name="T32" fmla="*/ 1 w 1437"/>
                  <a:gd name="T33" fmla="*/ 1 h 844"/>
                  <a:gd name="T34" fmla="*/ 1 w 1437"/>
                  <a:gd name="T35" fmla="*/ 1 h 844"/>
                  <a:gd name="T36" fmla="*/ 1 w 1437"/>
                  <a:gd name="T37" fmla="*/ 1 h 844"/>
                  <a:gd name="T38" fmla="*/ 1 w 1437"/>
                  <a:gd name="T39" fmla="*/ 1 h 844"/>
                  <a:gd name="T40" fmla="*/ 1 w 1437"/>
                  <a:gd name="T41" fmla="*/ 1 h 844"/>
                  <a:gd name="T42" fmla="*/ 1 w 1437"/>
                  <a:gd name="T43" fmla="*/ 1 h 844"/>
                  <a:gd name="T44" fmla="*/ 1 w 1437"/>
                  <a:gd name="T45" fmla="*/ 1 h 844"/>
                  <a:gd name="T46" fmla="*/ 1 w 1437"/>
                  <a:gd name="T47" fmla="*/ 1 h 844"/>
                  <a:gd name="T48" fmla="*/ 1 w 1437"/>
                  <a:gd name="T49" fmla="*/ 1 h 844"/>
                  <a:gd name="T50" fmla="*/ 1 w 1437"/>
                  <a:gd name="T51" fmla="*/ 1 h 844"/>
                  <a:gd name="T52" fmla="*/ 1 w 1437"/>
                  <a:gd name="T53" fmla="*/ 1 h 844"/>
                  <a:gd name="T54" fmla="*/ 1 w 1437"/>
                  <a:gd name="T55" fmla="*/ 1 h 844"/>
                  <a:gd name="T56" fmla="*/ 1 w 1437"/>
                  <a:gd name="T57" fmla="*/ 1 h 844"/>
                  <a:gd name="T58" fmla="*/ 1 w 1437"/>
                  <a:gd name="T59" fmla="*/ 1 h 844"/>
                  <a:gd name="T60" fmla="*/ 1 w 1437"/>
                  <a:gd name="T61" fmla="*/ 1 h 844"/>
                  <a:gd name="T62" fmla="*/ 1 w 1437"/>
                  <a:gd name="T63" fmla="*/ 1 h 844"/>
                  <a:gd name="T64" fmla="*/ 1 w 1437"/>
                  <a:gd name="T65" fmla="*/ 1 h 844"/>
                  <a:gd name="T66" fmla="*/ 1 w 1437"/>
                  <a:gd name="T67" fmla="*/ 1 h 844"/>
                  <a:gd name="T68" fmla="*/ 1 w 1437"/>
                  <a:gd name="T69" fmla="*/ 1 h 844"/>
                  <a:gd name="T70" fmla="*/ 1 w 1437"/>
                  <a:gd name="T71" fmla="*/ 1 h 844"/>
                  <a:gd name="T72" fmla="*/ 1 w 1437"/>
                  <a:gd name="T73" fmla="*/ 1 h 844"/>
                  <a:gd name="T74" fmla="*/ 1 w 1437"/>
                  <a:gd name="T75" fmla="*/ 1 h 844"/>
                  <a:gd name="T76" fmla="*/ 1 w 1437"/>
                  <a:gd name="T77" fmla="*/ 1 h 844"/>
                  <a:gd name="T78" fmla="*/ 1 w 1437"/>
                  <a:gd name="T79" fmla="*/ 1 h 844"/>
                  <a:gd name="T80" fmla="*/ 1 w 1437"/>
                  <a:gd name="T81" fmla="*/ 1 h 844"/>
                  <a:gd name="T82" fmla="*/ 1 w 1437"/>
                  <a:gd name="T83" fmla="*/ 1 h 844"/>
                  <a:gd name="T84" fmla="*/ 1 w 1437"/>
                  <a:gd name="T85" fmla="*/ 1 h 844"/>
                  <a:gd name="T86" fmla="*/ 1 w 1437"/>
                  <a:gd name="T87" fmla="*/ 1 h 84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437"/>
                  <a:gd name="T133" fmla="*/ 0 h 844"/>
                  <a:gd name="T134" fmla="*/ 1437 w 1437"/>
                  <a:gd name="T135" fmla="*/ 844 h 844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437" h="844">
                    <a:moveTo>
                      <a:pt x="36" y="828"/>
                    </a:moveTo>
                    <a:lnTo>
                      <a:pt x="19" y="811"/>
                    </a:lnTo>
                    <a:lnTo>
                      <a:pt x="4" y="773"/>
                    </a:lnTo>
                    <a:lnTo>
                      <a:pt x="0" y="745"/>
                    </a:lnTo>
                    <a:lnTo>
                      <a:pt x="2" y="717"/>
                    </a:lnTo>
                    <a:lnTo>
                      <a:pt x="4" y="691"/>
                    </a:lnTo>
                    <a:lnTo>
                      <a:pt x="11" y="664"/>
                    </a:lnTo>
                    <a:lnTo>
                      <a:pt x="21" y="638"/>
                    </a:lnTo>
                    <a:lnTo>
                      <a:pt x="34" y="614"/>
                    </a:lnTo>
                    <a:lnTo>
                      <a:pt x="49" y="588"/>
                    </a:lnTo>
                    <a:lnTo>
                      <a:pt x="72" y="563"/>
                    </a:lnTo>
                    <a:lnTo>
                      <a:pt x="83" y="554"/>
                    </a:lnTo>
                    <a:lnTo>
                      <a:pt x="96" y="546"/>
                    </a:lnTo>
                    <a:lnTo>
                      <a:pt x="107" y="539"/>
                    </a:lnTo>
                    <a:lnTo>
                      <a:pt x="120" y="535"/>
                    </a:lnTo>
                    <a:lnTo>
                      <a:pt x="132" y="529"/>
                    </a:lnTo>
                    <a:lnTo>
                      <a:pt x="145" y="526"/>
                    </a:lnTo>
                    <a:lnTo>
                      <a:pt x="156" y="524"/>
                    </a:lnTo>
                    <a:lnTo>
                      <a:pt x="169" y="524"/>
                    </a:lnTo>
                    <a:lnTo>
                      <a:pt x="182" y="520"/>
                    </a:lnTo>
                    <a:lnTo>
                      <a:pt x="184" y="488"/>
                    </a:lnTo>
                    <a:lnTo>
                      <a:pt x="188" y="462"/>
                    </a:lnTo>
                    <a:lnTo>
                      <a:pt x="195" y="439"/>
                    </a:lnTo>
                    <a:lnTo>
                      <a:pt x="205" y="415"/>
                    </a:lnTo>
                    <a:lnTo>
                      <a:pt x="218" y="392"/>
                    </a:lnTo>
                    <a:lnTo>
                      <a:pt x="229" y="370"/>
                    </a:lnTo>
                    <a:lnTo>
                      <a:pt x="246" y="347"/>
                    </a:lnTo>
                    <a:lnTo>
                      <a:pt x="261" y="325"/>
                    </a:lnTo>
                    <a:lnTo>
                      <a:pt x="280" y="304"/>
                    </a:lnTo>
                    <a:lnTo>
                      <a:pt x="291" y="284"/>
                    </a:lnTo>
                    <a:lnTo>
                      <a:pt x="308" y="263"/>
                    </a:lnTo>
                    <a:lnTo>
                      <a:pt x="325" y="242"/>
                    </a:lnTo>
                    <a:lnTo>
                      <a:pt x="344" y="226"/>
                    </a:lnTo>
                    <a:lnTo>
                      <a:pt x="362" y="209"/>
                    </a:lnTo>
                    <a:lnTo>
                      <a:pt x="381" y="192"/>
                    </a:lnTo>
                    <a:lnTo>
                      <a:pt x="396" y="177"/>
                    </a:lnTo>
                    <a:lnTo>
                      <a:pt x="413" y="165"/>
                    </a:lnTo>
                    <a:lnTo>
                      <a:pt x="428" y="156"/>
                    </a:lnTo>
                    <a:lnTo>
                      <a:pt x="465" y="134"/>
                    </a:lnTo>
                    <a:lnTo>
                      <a:pt x="531" y="89"/>
                    </a:lnTo>
                    <a:lnTo>
                      <a:pt x="552" y="81"/>
                    </a:lnTo>
                    <a:lnTo>
                      <a:pt x="625" y="45"/>
                    </a:lnTo>
                    <a:lnTo>
                      <a:pt x="700" y="21"/>
                    </a:lnTo>
                    <a:lnTo>
                      <a:pt x="773" y="4"/>
                    </a:lnTo>
                    <a:lnTo>
                      <a:pt x="846" y="0"/>
                    </a:lnTo>
                    <a:lnTo>
                      <a:pt x="918" y="6"/>
                    </a:lnTo>
                    <a:lnTo>
                      <a:pt x="989" y="23"/>
                    </a:lnTo>
                    <a:lnTo>
                      <a:pt x="1056" y="51"/>
                    </a:lnTo>
                    <a:lnTo>
                      <a:pt x="1126" y="92"/>
                    </a:lnTo>
                    <a:lnTo>
                      <a:pt x="1182" y="135"/>
                    </a:lnTo>
                    <a:lnTo>
                      <a:pt x="1207" y="171"/>
                    </a:lnTo>
                    <a:lnTo>
                      <a:pt x="1233" y="205"/>
                    </a:lnTo>
                    <a:lnTo>
                      <a:pt x="1257" y="237"/>
                    </a:lnTo>
                    <a:lnTo>
                      <a:pt x="1285" y="265"/>
                    </a:lnTo>
                    <a:lnTo>
                      <a:pt x="1313" y="286"/>
                    </a:lnTo>
                    <a:lnTo>
                      <a:pt x="1342" y="302"/>
                    </a:lnTo>
                    <a:lnTo>
                      <a:pt x="1370" y="312"/>
                    </a:lnTo>
                    <a:lnTo>
                      <a:pt x="1404" y="316"/>
                    </a:lnTo>
                    <a:lnTo>
                      <a:pt x="1422" y="316"/>
                    </a:lnTo>
                    <a:lnTo>
                      <a:pt x="1437" y="312"/>
                    </a:lnTo>
                    <a:lnTo>
                      <a:pt x="1432" y="338"/>
                    </a:lnTo>
                    <a:lnTo>
                      <a:pt x="1347" y="407"/>
                    </a:lnTo>
                    <a:lnTo>
                      <a:pt x="1319" y="417"/>
                    </a:lnTo>
                    <a:lnTo>
                      <a:pt x="1304" y="419"/>
                    </a:lnTo>
                    <a:lnTo>
                      <a:pt x="1280" y="422"/>
                    </a:lnTo>
                    <a:lnTo>
                      <a:pt x="1257" y="426"/>
                    </a:lnTo>
                    <a:lnTo>
                      <a:pt x="1235" y="426"/>
                    </a:lnTo>
                    <a:lnTo>
                      <a:pt x="1214" y="426"/>
                    </a:lnTo>
                    <a:lnTo>
                      <a:pt x="1192" y="422"/>
                    </a:lnTo>
                    <a:lnTo>
                      <a:pt x="1173" y="417"/>
                    </a:lnTo>
                    <a:lnTo>
                      <a:pt x="1152" y="407"/>
                    </a:lnTo>
                    <a:lnTo>
                      <a:pt x="1133" y="396"/>
                    </a:lnTo>
                    <a:lnTo>
                      <a:pt x="1118" y="379"/>
                    </a:lnTo>
                    <a:lnTo>
                      <a:pt x="1101" y="364"/>
                    </a:lnTo>
                    <a:lnTo>
                      <a:pt x="1096" y="347"/>
                    </a:lnTo>
                    <a:lnTo>
                      <a:pt x="1088" y="331"/>
                    </a:lnTo>
                    <a:lnTo>
                      <a:pt x="1077" y="316"/>
                    </a:lnTo>
                    <a:lnTo>
                      <a:pt x="1068" y="304"/>
                    </a:lnTo>
                    <a:lnTo>
                      <a:pt x="1053" y="293"/>
                    </a:lnTo>
                    <a:lnTo>
                      <a:pt x="1040" y="286"/>
                    </a:lnTo>
                    <a:lnTo>
                      <a:pt x="1025" y="282"/>
                    </a:lnTo>
                    <a:lnTo>
                      <a:pt x="1011" y="284"/>
                    </a:lnTo>
                    <a:lnTo>
                      <a:pt x="989" y="284"/>
                    </a:lnTo>
                    <a:lnTo>
                      <a:pt x="966" y="291"/>
                    </a:lnTo>
                    <a:lnTo>
                      <a:pt x="929" y="321"/>
                    </a:lnTo>
                    <a:lnTo>
                      <a:pt x="865" y="329"/>
                    </a:lnTo>
                    <a:lnTo>
                      <a:pt x="859" y="317"/>
                    </a:lnTo>
                    <a:lnTo>
                      <a:pt x="856" y="306"/>
                    </a:lnTo>
                    <a:lnTo>
                      <a:pt x="850" y="297"/>
                    </a:lnTo>
                    <a:lnTo>
                      <a:pt x="844" y="289"/>
                    </a:lnTo>
                    <a:lnTo>
                      <a:pt x="826" y="274"/>
                    </a:lnTo>
                    <a:lnTo>
                      <a:pt x="809" y="267"/>
                    </a:lnTo>
                    <a:lnTo>
                      <a:pt x="751" y="259"/>
                    </a:lnTo>
                    <a:lnTo>
                      <a:pt x="734" y="265"/>
                    </a:lnTo>
                    <a:lnTo>
                      <a:pt x="721" y="274"/>
                    </a:lnTo>
                    <a:lnTo>
                      <a:pt x="706" y="286"/>
                    </a:lnTo>
                    <a:lnTo>
                      <a:pt x="694" y="297"/>
                    </a:lnTo>
                    <a:lnTo>
                      <a:pt x="681" y="308"/>
                    </a:lnTo>
                    <a:lnTo>
                      <a:pt x="670" y="319"/>
                    </a:lnTo>
                    <a:lnTo>
                      <a:pt x="659" y="332"/>
                    </a:lnTo>
                    <a:lnTo>
                      <a:pt x="653" y="347"/>
                    </a:lnTo>
                    <a:lnTo>
                      <a:pt x="606" y="362"/>
                    </a:lnTo>
                    <a:lnTo>
                      <a:pt x="571" y="389"/>
                    </a:lnTo>
                    <a:lnTo>
                      <a:pt x="541" y="417"/>
                    </a:lnTo>
                    <a:lnTo>
                      <a:pt x="516" y="452"/>
                    </a:lnTo>
                    <a:lnTo>
                      <a:pt x="492" y="486"/>
                    </a:lnTo>
                    <a:lnTo>
                      <a:pt x="467" y="522"/>
                    </a:lnTo>
                    <a:lnTo>
                      <a:pt x="439" y="554"/>
                    </a:lnTo>
                    <a:lnTo>
                      <a:pt x="407" y="582"/>
                    </a:lnTo>
                    <a:lnTo>
                      <a:pt x="332" y="578"/>
                    </a:lnTo>
                    <a:lnTo>
                      <a:pt x="321" y="582"/>
                    </a:lnTo>
                    <a:lnTo>
                      <a:pt x="321" y="595"/>
                    </a:lnTo>
                    <a:lnTo>
                      <a:pt x="329" y="603"/>
                    </a:lnTo>
                    <a:lnTo>
                      <a:pt x="390" y="664"/>
                    </a:lnTo>
                    <a:lnTo>
                      <a:pt x="392" y="678"/>
                    </a:lnTo>
                    <a:lnTo>
                      <a:pt x="398" y="696"/>
                    </a:lnTo>
                    <a:lnTo>
                      <a:pt x="402" y="715"/>
                    </a:lnTo>
                    <a:lnTo>
                      <a:pt x="400" y="734"/>
                    </a:lnTo>
                    <a:lnTo>
                      <a:pt x="400" y="754"/>
                    </a:lnTo>
                    <a:lnTo>
                      <a:pt x="392" y="771"/>
                    </a:lnTo>
                    <a:lnTo>
                      <a:pt x="387" y="790"/>
                    </a:lnTo>
                    <a:lnTo>
                      <a:pt x="377" y="809"/>
                    </a:lnTo>
                    <a:lnTo>
                      <a:pt x="370" y="828"/>
                    </a:lnTo>
                    <a:lnTo>
                      <a:pt x="338" y="844"/>
                    </a:lnTo>
                    <a:lnTo>
                      <a:pt x="295" y="843"/>
                    </a:lnTo>
                    <a:lnTo>
                      <a:pt x="268" y="818"/>
                    </a:lnTo>
                    <a:lnTo>
                      <a:pt x="248" y="805"/>
                    </a:lnTo>
                    <a:lnTo>
                      <a:pt x="229" y="799"/>
                    </a:lnTo>
                    <a:lnTo>
                      <a:pt x="208" y="794"/>
                    </a:lnTo>
                    <a:lnTo>
                      <a:pt x="190" y="790"/>
                    </a:lnTo>
                    <a:lnTo>
                      <a:pt x="141" y="792"/>
                    </a:lnTo>
                    <a:lnTo>
                      <a:pt x="87" y="813"/>
                    </a:lnTo>
                    <a:lnTo>
                      <a:pt x="41" y="833"/>
                    </a:lnTo>
                    <a:lnTo>
                      <a:pt x="36" y="828"/>
                    </a:lnTo>
                    <a:close/>
                  </a:path>
                </a:pathLst>
              </a:custGeom>
              <a:solidFill>
                <a:srgbClr val="9966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68" name="Freeform 82"/>
              <p:cNvSpPr>
                <a:spLocks/>
              </p:cNvSpPr>
              <p:nvPr/>
            </p:nvSpPr>
            <p:spPr bwMode="auto">
              <a:xfrm>
                <a:off x="2229" y="1857"/>
                <a:ext cx="145" cy="177"/>
              </a:xfrm>
              <a:custGeom>
                <a:avLst/>
                <a:gdLst>
                  <a:gd name="T0" fmla="*/ 1 w 289"/>
                  <a:gd name="T1" fmla="*/ 0 h 355"/>
                  <a:gd name="T2" fmla="*/ 1 w 289"/>
                  <a:gd name="T3" fmla="*/ 0 h 355"/>
                  <a:gd name="T4" fmla="*/ 1 w 289"/>
                  <a:gd name="T5" fmla="*/ 0 h 355"/>
                  <a:gd name="T6" fmla="*/ 1 w 289"/>
                  <a:gd name="T7" fmla="*/ 0 h 355"/>
                  <a:gd name="T8" fmla="*/ 0 w 289"/>
                  <a:gd name="T9" fmla="*/ 0 h 355"/>
                  <a:gd name="T10" fmla="*/ 1 w 289"/>
                  <a:gd name="T11" fmla="*/ 0 h 355"/>
                  <a:gd name="T12" fmla="*/ 1 w 289"/>
                  <a:gd name="T13" fmla="*/ 0 h 355"/>
                  <a:gd name="T14" fmla="*/ 1 w 289"/>
                  <a:gd name="T15" fmla="*/ 0 h 355"/>
                  <a:gd name="T16" fmla="*/ 1 w 289"/>
                  <a:gd name="T17" fmla="*/ 0 h 355"/>
                  <a:gd name="T18" fmla="*/ 1 w 289"/>
                  <a:gd name="T19" fmla="*/ 0 h 355"/>
                  <a:gd name="T20" fmla="*/ 1 w 289"/>
                  <a:gd name="T21" fmla="*/ 0 h 355"/>
                  <a:gd name="T22" fmla="*/ 1 w 289"/>
                  <a:gd name="T23" fmla="*/ 0 h 355"/>
                  <a:gd name="T24" fmla="*/ 1 w 289"/>
                  <a:gd name="T25" fmla="*/ 0 h 355"/>
                  <a:gd name="T26" fmla="*/ 1 w 289"/>
                  <a:gd name="T27" fmla="*/ 0 h 355"/>
                  <a:gd name="T28" fmla="*/ 1 w 289"/>
                  <a:gd name="T29" fmla="*/ 0 h 355"/>
                  <a:gd name="T30" fmla="*/ 1 w 289"/>
                  <a:gd name="T31" fmla="*/ 0 h 355"/>
                  <a:gd name="T32" fmla="*/ 1 w 289"/>
                  <a:gd name="T33" fmla="*/ 0 h 355"/>
                  <a:gd name="T34" fmla="*/ 1 w 289"/>
                  <a:gd name="T35" fmla="*/ 0 h 35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89"/>
                  <a:gd name="T55" fmla="*/ 0 h 355"/>
                  <a:gd name="T56" fmla="*/ 289 w 289"/>
                  <a:gd name="T57" fmla="*/ 355 h 35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89" h="355">
                    <a:moveTo>
                      <a:pt x="277" y="355"/>
                    </a:moveTo>
                    <a:lnTo>
                      <a:pt x="247" y="330"/>
                    </a:lnTo>
                    <a:lnTo>
                      <a:pt x="193" y="317"/>
                    </a:lnTo>
                    <a:lnTo>
                      <a:pt x="141" y="310"/>
                    </a:lnTo>
                    <a:lnTo>
                      <a:pt x="0" y="317"/>
                    </a:lnTo>
                    <a:lnTo>
                      <a:pt x="5" y="272"/>
                    </a:lnTo>
                    <a:lnTo>
                      <a:pt x="20" y="233"/>
                    </a:lnTo>
                    <a:lnTo>
                      <a:pt x="39" y="193"/>
                    </a:lnTo>
                    <a:lnTo>
                      <a:pt x="62" y="154"/>
                    </a:lnTo>
                    <a:lnTo>
                      <a:pt x="86" y="115"/>
                    </a:lnTo>
                    <a:lnTo>
                      <a:pt x="112" y="77"/>
                    </a:lnTo>
                    <a:lnTo>
                      <a:pt x="139" y="38"/>
                    </a:lnTo>
                    <a:lnTo>
                      <a:pt x="165" y="0"/>
                    </a:lnTo>
                    <a:lnTo>
                      <a:pt x="255" y="158"/>
                    </a:lnTo>
                    <a:lnTo>
                      <a:pt x="277" y="229"/>
                    </a:lnTo>
                    <a:lnTo>
                      <a:pt x="289" y="267"/>
                    </a:lnTo>
                    <a:lnTo>
                      <a:pt x="289" y="342"/>
                    </a:lnTo>
                    <a:lnTo>
                      <a:pt x="277" y="35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69" name="Freeform 83"/>
              <p:cNvSpPr>
                <a:spLocks/>
              </p:cNvSpPr>
              <p:nvPr/>
            </p:nvSpPr>
            <p:spPr bwMode="auto">
              <a:xfrm>
                <a:off x="2387" y="1854"/>
                <a:ext cx="117" cy="164"/>
              </a:xfrm>
              <a:custGeom>
                <a:avLst/>
                <a:gdLst>
                  <a:gd name="T0" fmla="*/ 0 w 234"/>
                  <a:gd name="T1" fmla="*/ 1 h 328"/>
                  <a:gd name="T2" fmla="*/ 0 w 234"/>
                  <a:gd name="T3" fmla="*/ 1 h 328"/>
                  <a:gd name="T4" fmla="*/ 1 w 234"/>
                  <a:gd name="T5" fmla="*/ 1 h 328"/>
                  <a:gd name="T6" fmla="*/ 1 w 234"/>
                  <a:gd name="T7" fmla="*/ 1 h 328"/>
                  <a:gd name="T8" fmla="*/ 1 w 234"/>
                  <a:gd name="T9" fmla="*/ 1 h 328"/>
                  <a:gd name="T10" fmla="*/ 1 w 234"/>
                  <a:gd name="T11" fmla="*/ 1 h 328"/>
                  <a:gd name="T12" fmla="*/ 1 w 234"/>
                  <a:gd name="T13" fmla="*/ 1 h 328"/>
                  <a:gd name="T14" fmla="*/ 1 w 234"/>
                  <a:gd name="T15" fmla="*/ 1 h 328"/>
                  <a:gd name="T16" fmla="*/ 1 w 234"/>
                  <a:gd name="T17" fmla="*/ 1 h 328"/>
                  <a:gd name="T18" fmla="*/ 1 w 234"/>
                  <a:gd name="T19" fmla="*/ 1 h 328"/>
                  <a:gd name="T20" fmla="*/ 1 w 234"/>
                  <a:gd name="T21" fmla="*/ 1 h 328"/>
                  <a:gd name="T22" fmla="*/ 1 w 234"/>
                  <a:gd name="T23" fmla="*/ 0 h 328"/>
                  <a:gd name="T24" fmla="*/ 1 w 234"/>
                  <a:gd name="T25" fmla="*/ 1 h 328"/>
                  <a:gd name="T26" fmla="*/ 1 w 234"/>
                  <a:gd name="T27" fmla="*/ 1 h 328"/>
                  <a:gd name="T28" fmla="*/ 1 w 234"/>
                  <a:gd name="T29" fmla="*/ 1 h 328"/>
                  <a:gd name="T30" fmla="*/ 1 w 234"/>
                  <a:gd name="T31" fmla="*/ 1 h 328"/>
                  <a:gd name="T32" fmla="*/ 1 w 234"/>
                  <a:gd name="T33" fmla="*/ 1 h 328"/>
                  <a:gd name="T34" fmla="*/ 1 w 234"/>
                  <a:gd name="T35" fmla="*/ 1 h 328"/>
                  <a:gd name="T36" fmla="*/ 1 w 234"/>
                  <a:gd name="T37" fmla="*/ 1 h 328"/>
                  <a:gd name="T38" fmla="*/ 1 w 234"/>
                  <a:gd name="T39" fmla="*/ 1 h 328"/>
                  <a:gd name="T40" fmla="*/ 1 w 234"/>
                  <a:gd name="T41" fmla="*/ 1 h 328"/>
                  <a:gd name="T42" fmla="*/ 1 w 234"/>
                  <a:gd name="T43" fmla="*/ 1 h 328"/>
                  <a:gd name="T44" fmla="*/ 1 w 234"/>
                  <a:gd name="T45" fmla="*/ 1 h 328"/>
                  <a:gd name="T46" fmla="*/ 1 w 234"/>
                  <a:gd name="T47" fmla="*/ 1 h 328"/>
                  <a:gd name="T48" fmla="*/ 1 w 234"/>
                  <a:gd name="T49" fmla="*/ 1 h 328"/>
                  <a:gd name="T50" fmla="*/ 1 w 234"/>
                  <a:gd name="T51" fmla="*/ 1 h 328"/>
                  <a:gd name="T52" fmla="*/ 1 w 234"/>
                  <a:gd name="T53" fmla="*/ 1 h 328"/>
                  <a:gd name="T54" fmla="*/ 0 w 234"/>
                  <a:gd name="T55" fmla="*/ 1 h 32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34"/>
                  <a:gd name="T85" fmla="*/ 0 h 328"/>
                  <a:gd name="T86" fmla="*/ 234 w 234"/>
                  <a:gd name="T87" fmla="*/ 328 h 328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34" h="328">
                    <a:moveTo>
                      <a:pt x="0" y="328"/>
                    </a:moveTo>
                    <a:lnTo>
                      <a:pt x="0" y="302"/>
                    </a:lnTo>
                    <a:lnTo>
                      <a:pt x="6" y="245"/>
                    </a:lnTo>
                    <a:lnTo>
                      <a:pt x="6" y="221"/>
                    </a:lnTo>
                    <a:lnTo>
                      <a:pt x="9" y="197"/>
                    </a:lnTo>
                    <a:lnTo>
                      <a:pt x="13" y="172"/>
                    </a:lnTo>
                    <a:lnTo>
                      <a:pt x="19" y="150"/>
                    </a:lnTo>
                    <a:lnTo>
                      <a:pt x="24" y="125"/>
                    </a:lnTo>
                    <a:lnTo>
                      <a:pt x="34" y="103"/>
                    </a:lnTo>
                    <a:lnTo>
                      <a:pt x="45" y="78"/>
                    </a:lnTo>
                    <a:lnTo>
                      <a:pt x="60" y="56"/>
                    </a:lnTo>
                    <a:lnTo>
                      <a:pt x="86" y="0"/>
                    </a:lnTo>
                    <a:lnTo>
                      <a:pt x="96" y="11"/>
                    </a:lnTo>
                    <a:lnTo>
                      <a:pt x="101" y="30"/>
                    </a:lnTo>
                    <a:lnTo>
                      <a:pt x="129" y="88"/>
                    </a:lnTo>
                    <a:lnTo>
                      <a:pt x="137" y="103"/>
                    </a:lnTo>
                    <a:lnTo>
                      <a:pt x="150" y="120"/>
                    </a:lnTo>
                    <a:lnTo>
                      <a:pt x="161" y="137"/>
                    </a:lnTo>
                    <a:lnTo>
                      <a:pt x="176" y="153"/>
                    </a:lnTo>
                    <a:lnTo>
                      <a:pt x="189" y="168"/>
                    </a:lnTo>
                    <a:lnTo>
                      <a:pt x="204" y="185"/>
                    </a:lnTo>
                    <a:lnTo>
                      <a:pt x="219" y="198"/>
                    </a:lnTo>
                    <a:lnTo>
                      <a:pt x="234" y="213"/>
                    </a:lnTo>
                    <a:lnTo>
                      <a:pt x="167" y="281"/>
                    </a:lnTo>
                    <a:lnTo>
                      <a:pt x="165" y="290"/>
                    </a:lnTo>
                    <a:lnTo>
                      <a:pt x="81" y="290"/>
                    </a:lnTo>
                    <a:lnTo>
                      <a:pt x="47" y="307"/>
                    </a:lnTo>
                    <a:lnTo>
                      <a:pt x="0" y="32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70" name="Freeform 84"/>
              <p:cNvSpPr>
                <a:spLocks/>
              </p:cNvSpPr>
              <p:nvPr/>
            </p:nvSpPr>
            <p:spPr bwMode="auto">
              <a:xfrm>
                <a:off x="2067" y="1896"/>
                <a:ext cx="17" cy="13"/>
              </a:xfrm>
              <a:custGeom>
                <a:avLst/>
                <a:gdLst>
                  <a:gd name="T0" fmla="*/ 1 w 34"/>
                  <a:gd name="T1" fmla="*/ 1 h 26"/>
                  <a:gd name="T2" fmla="*/ 1 w 34"/>
                  <a:gd name="T3" fmla="*/ 1 h 26"/>
                  <a:gd name="T4" fmla="*/ 0 w 34"/>
                  <a:gd name="T5" fmla="*/ 1 h 26"/>
                  <a:gd name="T6" fmla="*/ 1 w 34"/>
                  <a:gd name="T7" fmla="*/ 0 h 26"/>
                  <a:gd name="T8" fmla="*/ 1 w 34"/>
                  <a:gd name="T9" fmla="*/ 1 h 26"/>
                  <a:gd name="T10" fmla="*/ 1 w 34"/>
                  <a:gd name="T11" fmla="*/ 1 h 26"/>
                  <a:gd name="T12" fmla="*/ 1 w 34"/>
                  <a:gd name="T13" fmla="*/ 1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"/>
                  <a:gd name="T22" fmla="*/ 0 h 26"/>
                  <a:gd name="T23" fmla="*/ 34 w 34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" h="26">
                    <a:moveTo>
                      <a:pt x="10" y="21"/>
                    </a:moveTo>
                    <a:lnTo>
                      <a:pt x="2" y="17"/>
                    </a:lnTo>
                    <a:lnTo>
                      <a:pt x="0" y="9"/>
                    </a:lnTo>
                    <a:lnTo>
                      <a:pt x="10" y="0"/>
                    </a:lnTo>
                    <a:lnTo>
                      <a:pt x="23" y="4"/>
                    </a:lnTo>
                    <a:lnTo>
                      <a:pt x="34" y="26"/>
                    </a:lnTo>
                    <a:lnTo>
                      <a:pt x="10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71" name="Freeform 85"/>
              <p:cNvSpPr>
                <a:spLocks/>
              </p:cNvSpPr>
              <p:nvPr/>
            </p:nvSpPr>
            <p:spPr bwMode="auto">
              <a:xfrm>
                <a:off x="2587" y="1881"/>
                <a:ext cx="75" cy="80"/>
              </a:xfrm>
              <a:custGeom>
                <a:avLst/>
                <a:gdLst>
                  <a:gd name="T0" fmla="*/ 1 w 150"/>
                  <a:gd name="T1" fmla="*/ 1 h 159"/>
                  <a:gd name="T2" fmla="*/ 1 w 150"/>
                  <a:gd name="T3" fmla="*/ 1 h 159"/>
                  <a:gd name="T4" fmla="*/ 1 w 150"/>
                  <a:gd name="T5" fmla="*/ 1 h 159"/>
                  <a:gd name="T6" fmla="*/ 1 w 150"/>
                  <a:gd name="T7" fmla="*/ 1 h 159"/>
                  <a:gd name="T8" fmla="*/ 1 w 150"/>
                  <a:gd name="T9" fmla="*/ 1 h 159"/>
                  <a:gd name="T10" fmla="*/ 1 w 150"/>
                  <a:gd name="T11" fmla="*/ 1 h 159"/>
                  <a:gd name="T12" fmla="*/ 1 w 150"/>
                  <a:gd name="T13" fmla="*/ 1 h 159"/>
                  <a:gd name="T14" fmla="*/ 1 w 150"/>
                  <a:gd name="T15" fmla="*/ 1 h 159"/>
                  <a:gd name="T16" fmla="*/ 0 w 150"/>
                  <a:gd name="T17" fmla="*/ 1 h 159"/>
                  <a:gd name="T18" fmla="*/ 0 w 150"/>
                  <a:gd name="T19" fmla="*/ 1 h 159"/>
                  <a:gd name="T20" fmla="*/ 1 w 150"/>
                  <a:gd name="T21" fmla="*/ 1 h 159"/>
                  <a:gd name="T22" fmla="*/ 1 w 150"/>
                  <a:gd name="T23" fmla="*/ 1 h 159"/>
                  <a:gd name="T24" fmla="*/ 1 w 150"/>
                  <a:gd name="T25" fmla="*/ 1 h 159"/>
                  <a:gd name="T26" fmla="*/ 1 w 150"/>
                  <a:gd name="T27" fmla="*/ 1 h 159"/>
                  <a:gd name="T28" fmla="*/ 1 w 150"/>
                  <a:gd name="T29" fmla="*/ 1 h 159"/>
                  <a:gd name="T30" fmla="*/ 1 w 150"/>
                  <a:gd name="T31" fmla="*/ 1 h 159"/>
                  <a:gd name="T32" fmla="*/ 1 w 150"/>
                  <a:gd name="T33" fmla="*/ 0 h 159"/>
                  <a:gd name="T34" fmla="*/ 1 w 150"/>
                  <a:gd name="T35" fmla="*/ 1 h 159"/>
                  <a:gd name="T36" fmla="*/ 1 w 150"/>
                  <a:gd name="T37" fmla="*/ 1 h 159"/>
                  <a:gd name="T38" fmla="*/ 1 w 150"/>
                  <a:gd name="T39" fmla="*/ 1 h 159"/>
                  <a:gd name="T40" fmla="*/ 1 w 150"/>
                  <a:gd name="T41" fmla="*/ 1 h 159"/>
                  <a:gd name="T42" fmla="*/ 1 w 150"/>
                  <a:gd name="T43" fmla="*/ 1 h 159"/>
                  <a:gd name="T44" fmla="*/ 1 w 150"/>
                  <a:gd name="T45" fmla="*/ 1 h 159"/>
                  <a:gd name="T46" fmla="*/ 1 w 150"/>
                  <a:gd name="T47" fmla="*/ 1 h 159"/>
                  <a:gd name="T48" fmla="*/ 1 w 150"/>
                  <a:gd name="T49" fmla="*/ 1 h 159"/>
                  <a:gd name="T50" fmla="*/ 1 w 150"/>
                  <a:gd name="T51" fmla="*/ 1 h 159"/>
                  <a:gd name="T52" fmla="*/ 1 w 150"/>
                  <a:gd name="T53" fmla="*/ 1 h 15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50"/>
                  <a:gd name="T82" fmla="*/ 0 h 159"/>
                  <a:gd name="T83" fmla="*/ 150 w 150"/>
                  <a:gd name="T84" fmla="*/ 159 h 159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50" h="159">
                    <a:moveTo>
                      <a:pt x="116" y="159"/>
                    </a:moveTo>
                    <a:lnTo>
                      <a:pt x="101" y="148"/>
                    </a:lnTo>
                    <a:lnTo>
                      <a:pt x="88" y="137"/>
                    </a:lnTo>
                    <a:lnTo>
                      <a:pt x="73" y="126"/>
                    </a:lnTo>
                    <a:lnTo>
                      <a:pt x="60" y="116"/>
                    </a:lnTo>
                    <a:lnTo>
                      <a:pt x="45" y="105"/>
                    </a:lnTo>
                    <a:lnTo>
                      <a:pt x="30" y="99"/>
                    </a:lnTo>
                    <a:lnTo>
                      <a:pt x="15" y="92"/>
                    </a:lnTo>
                    <a:lnTo>
                      <a:pt x="0" y="90"/>
                    </a:lnTo>
                    <a:lnTo>
                      <a:pt x="0" y="79"/>
                    </a:lnTo>
                    <a:lnTo>
                      <a:pt x="1" y="68"/>
                    </a:lnTo>
                    <a:lnTo>
                      <a:pt x="1" y="58"/>
                    </a:lnTo>
                    <a:lnTo>
                      <a:pt x="5" y="51"/>
                    </a:lnTo>
                    <a:lnTo>
                      <a:pt x="7" y="32"/>
                    </a:lnTo>
                    <a:lnTo>
                      <a:pt x="7" y="15"/>
                    </a:lnTo>
                    <a:lnTo>
                      <a:pt x="33" y="4"/>
                    </a:lnTo>
                    <a:lnTo>
                      <a:pt x="45" y="0"/>
                    </a:lnTo>
                    <a:lnTo>
                      <a:pt x="56" y="2"/>
                    </a:lnTo>
                    <a:lnTo>
                      <a:pt x="67" y="2"/>
                    </a:lnTo>
                    <a:lnTo>
                      <a:pt x="78" y="7"/>
                    </a:lnTo>
                    <a:lnTo>
                      <a:pt x="90" y="13"/>
                    </a:lnTo>
                    <a:lnTo>
                      <a:pt x="101" y="19"/>
                    </a:lnTo>
                    <a:lnTo>
                      <a:pt x="112" y="26"/>
                    </a:lnTo>
                    <a:lnTo>
                      <a:pt x="123" y="36"/>
                    </a:lnTo>
                    <a:lnTo>
                      <a:pt x="150" y="98"/>
                    </a:lnTo>
                    <a:lnTo>
                      <a:pt x="140" y="152"/>
                    </a:lnTo>
                    <a:lnTo>
                      <a:pt x="116" y="159"/>
                    </a:lnTo>
                    <a:close/>
                  </a:path>
                </a:pathLst>
              </a:custGeom>
              <a:solidFill>
                <a:srgbClr val="FF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72" name="Freeform 86"/>
              <p:cNvSpPr>
                <a:spLocks/>
              </p:cNvSpPr>
              <p:nvPr/>
            </p:nvSpPr>
            <p:spPr bwMode="auto">
              <a:xfrm>
                <a:off x="2478" y="1827"/>
                <a:ext cx="106" cy="93"/>
              </a:xfrm>
              <a:custGeom>
                <a:avLst/>
                <a:gdLst>
                  <a:gd name="T0" fmla="*/ 1 w 212"/>
                  <a:gd name="T1" fmla="*/ 0 h 188"/>
                  <a:gd name="T2" fmla="*/ 1 w 212"/>
                  <a:gd name="T3" fmla="*/ 0 h 188"/>
                  <a:gd name="T4" fmla="*/ 1 w 212"/>
                  <a:gd name="T5" fmla="*/ 0 h 188"/>
                  <a:gd name="T6" fmla="*/ 1 w 212"/>
                  <a:gd name="T7" fmla="*/ 0 h 188"/>
                  <a:gd name="T8" fmla="*/ 0 w 212"/>
                  <a:gd name="T9" fmla="*/ 0 h 188"/>
                  <a:gd name="T10" fmla="*/ 1 w 212"/>
                  <a:gd name="T11" fmla="*/ 0 h 188"/>
                  <a:gd name="T12" fmla="*/ 1 w 212"/>
                  <a:gd name="T13" fmla="*/ 0 h 188"/>
                  <a:gd name="T14" fmla="*/ 1 w 212"/>
                  <a:gd name="T15" fmla="*/ 0 h 188"/>
                  <a:gd name="T16" fmla="*/ 1 w 212"/>
                  <a:gd name="T17" fmla="*/ 0 h 188"/>
                  <a:gd name="T18" fmla="*/ 1 w 212"/>
                  <a:gd name="T19" fmla="*/ 0 h 188"/>
                  <a:gd name="T20" fmla="*/ 1 w 212"/>
                  <a:gd name="T21" fmla="*/ 0 h 188"/>
                  <a:gd name="T22" fmla="*/ 1 w 212"/>
                  <a:gd name="T23" fmla="*/ 0 h 188"/>
                  <a:gd name="T24" fmla="*/ 1 w 212"/>
                  <a:gd name="T25" fmla="*/ 0 h 1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12"/>
                  <a:gd name="T40" fmla="*/ 0 h 188"/>
                  <a:gd name="T41" fmla="*/ 212 w 212"/>
                  <a:gd name="T42" fmla="*/ 188 h 18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12" h="188">
                    <a:moveTo>
                      <a:pt x="188" y="188"/>
                    </a:moveTo>
                    <a:lnTo>
                      <a:pt x="105" y="171"/>
                    </a:lnTo>
                    <a:lnTo>
                      <a:pt x="81" y="167"/>
                    </a:lnTo>
                    <a:lnTo>
                      <a:pt x="11" y="150"/>
                    </a:lnTo>
                    <a:lnTo>
                      <a:pt x="0" y="143"/>
                    </a:lnTo>
                    <a:lnTo>
                      <a:pt x="9" y="92"/>
                    </a:lnTo>
                    <a:lnTo>
                      <a:pt x="36" y="0"/>
                    </a:lnTo>
                    <a:lnTo>
                      <a:pt x="90" y="41"/>
                    </a:lnTo>
                    <a:lnTo>
                      <a:pt x="176" y="55"/>
                    </a:lnTo>
                    <a:lnTo>
                      <a:pt x="197" y="79"/>
                    </a:lnTo>
                    <a:lnTo>
                      <a:pt x="206" y="105"/>
                    </a:lnTo>
                    <a:lnTo>
                      <a:pt x="212" y="148"/>
                    </a:lnTo>
                    <a:lnTo>
                      <a:pt x="188" y="188"/>
                    </a:lnTo>
                    <a:close/>
                  </a:path>
                </a:pathLst>
              </a:custGeom>
              <a:solidFill>
                <a:srgbClr val="9966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73" name="Freeform 87"/>
              <p:cNvSpPr>
                <a:spLocks/>
              </p:cNvSpPr>
              <p:nvPr/>
            </p:nvSpPr>
            <p:spPr bwMode="auto">
              <a:xfrm>
                <a:off x="2266" y="1894"/>
                <a:ext cx="89" cy="106"/>
              </a:xfrm>
              <a:custGeom>
                <a:avLst/>
                <a:gdLst>
                  <a:gd name="T0" fmla="*/ 1 w 178"/>
                  <a:gd name="T1" fmla="*/ 1 h 212"/>
                  <a:gd name="T2" fmla="*/ 1 w 178"/>
                  <a:gd name="T3" fmla="*/ 1 h 212"/>
                  <a:gd name="T4" fmla="*/ 1 w 178"/>
                  <a:gd name="T5" fmla="*/ 1 h 212"/>
                  <a:gd name="T6" fmla="*/ 1 w 178"/>
                  <a:gd name="T7" fmla="*/ 1 h 212"/>
                  <a:gd name="T8" fmla="*/ 1 w 178"/>
                  <a:gd name="T9" fmla="*/ 1 h 212"/>
                  <a:gd name="T10" fmla="*/ 1 w 178"/>
                  <a:gd name="T11" fmla="*/ 1 h 212"/>
                  <a:gd name="T12" fmla="*/ 1 w 178"/>
                  <a:gd name="T13" fmla="*/ 1 h 212"/>
                  <a:gd name="T14" fmla="*/ 1 w 178"/>
                  <a:gd name="T15" fmla="*/ 1 h 212"/>
                  <a:gd name="T16" fmla="*/ 1 w 178"/>
                  <a:gd name="T17" fmla="*/ 1 h 212"/>
                  <a:gd name="T18" fmla="*/ 1 w 178"/>
                  <a:gd name="T19" fmla="*/ 1 h 212"/>
                  <a:gd name="T20" fmla="*/ 1 w 178"/>
                  <a:gd name="T21" fmla="*/ 1 h 212"/>
                  <a:gd name="T22" fmla="*/ 1 w 178"/>
                  <a:gd name="T23" fmla="*/ 1 h 212"/>
                  <a:gd name="T24" fmla="*/ 1 w 178"/>
                  <a:gd name="T25" fmla="*/ 1 h 212"/>
                  <a:gd name="T26" fmla="*/ 1 w 178"/>
                  <a:gd name="T27" fmla="*/ 1 h 212"/>
                  <a:gd name="T28" fmla="*/ 1 w 178"/>
                  <a:gd name="T29" fmla="*/ 1 h 212"/>
                  <a:gd name="T30" fmla="*/ 1 w 178"/>
                  <a:gd name="T31" fmla="*/ 1 h 212"/>
                  <a:gd name="T32" fmla="*/ 1 w 178"/>
                  <a:gd name="T33" fmla="*/ 1 h 212"/>
                  <a:gd name="T34" fmla="*/ 1 w 178"/>
                  <a:gd name="T35" fmla="*/ 1 h 212"/>
                  <a:gd name="T36" fmla="*/ 1 w 178"/>
                  <a:gd name="T37" fmla="*/ 1 h 212"/>
                  <a:gd name="T38" fmla="*/ 1 w 178"/>
                  <a:gd name="T39" fmla="*/ 1 h 212"/>
                  <a:gd name="T40" fmla="*/ 1 w 178"/>
                  <a:gd name="T41" fmla="*/ 1 h 212"/>
                  <a:gd name="T42" fmla="*/ 1 w 178"/>
                  <a:gd name="T43" fmla="*/ 1 h 212"/>
                  <a:gd name="T44" fmla="*/ 1 w 178"/>
                  <a:gd name="T45" fmla="*/ 1 h 212"/>
                  <a:gd name="T46" fmla="*/ 0 w 178"/>
                  <a:gd name="T47" fmla="*/ 1 h 212"/>
                  <a:gd name="T48" fmla="*/ 1 w 178"/>
                  <a:gd name="T49" fmla="*/ 1 h 212"/>
                  <a:gd name="T50" fmla="*/ 1 w 178"/>
                  <a:gd name="T51" fmla="*/ 1 h 212"/>
                  <a:gd name="T52" fmla="*/ 1 w 178"/>
                  <a:gd name="T53" fmla="*/ 1 h 212"/>
                  <a:gd name="T54" fmla="*/ 1 w 178"/>
                  <a:gd name="T55" fmla="*/ 1 h 212"/>
                  <a:gd name="T56" fmla="*/ 1 w 178"/>
                  <a:gd name="T57" fmla="*/ 1 h 212"/>
                  <a:gd name="T58" fmla="*/ 1 w 178"/>
                  <a:gd name="T59" fmla="*/ 1 h 212"/>
                  <a:gd name="T60" fmla="*/ 1 w 178"/>
                  <a:gd name="T61" fmla="*/ 1 h 212"/>
                  <a:gd name="T62" fmla="*/ 1 w 178"/>
                  <a:gd name="T63" fmla="*/ 0 h 212"/>
                  <a:gd name="T64" fmla="*/ 1 w 178"/>
                  <a:gd name="T65" fmla="*/ 1 h 21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78"/>
                  <a:gd name="T100" fmla="*/ 0 h 212"/>
                  <a:gd name="T101" fmla="*/ 178 w 178"/>
                  <a:gd name="T102" fmla="*/ 212 h 21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78" h="212">
                    <a:moveTo>
                      <a:pt x="103" y="2"/>
                    </a:moveTo>
                    <a:lnTo>
                      <a:pt x="118" y="4"/>
                    </a:lnTo>
                    <a:lnTo>
                      <a:pt x="135" y="13"/>
                    </a:lnTo>
                    <a:lnTo>
                      <a:pt x="146" y="23"/>
                    </a:lnTo>
                    <a:lnTo>
                      <a:pt x="159" y="40"/>
                    </a:lnTo>
                    <a:lnTo>
                      <a:pt x="167" y="55"/>
                    </a:lnTo>
                    <a:lnTo>
                      <a:pt x="174" y="73"/>
                    </a:lnTo>
                    <a:lnTo>
                      <a:pt x="176" y="94"/>
                    </a:lnTo>
                    <a:lnTo>
                      <a:pt x="178" y="117"/>
                    </a:lnTo>
                    <a:lnTo>
                      <a:pt x="173" y="135"/>
                    </a:lnTo>
                    <a:lnTo>
                      <a:pt x="165" y="156"/>
                    </a:lnTo>
                    <a:lnTo>
                      <a:pt x="154" y="171"/>
                    </a:lnTo>
                    <a:lnTo>
                      <a:pt x="143" y="188"/>
                    </a:lnTo>
                    <a:lnTo>
                      <a:pt x="126" y="197"/>
                    </a:lnTo>
                    <a:lnTo>
                      <a:pt x="111" y="207"/>
                    </a:lnTo>
                    <a:lnTo>
                      <a:pt x="94" y="210"/>
                    </a:lnTo>
                    <a:lnTo>
                      <a:pt x="77" y="212"/>
                    </a:lnTo>
                    <a:lnTo>
                      <a:pt x="58" y="207"/>
                    </a:lnTo>
                    <a:lnTo>
                      <a:pt x="43" y="197"/>
                    </a:lnTo>
                    <a:lnTo>
                      <a:pt x="28" y="186"/>
                    </a:lnTo>
                    <a:lnTo>
                      <a:pt x="19" y="173"/>
                    </a:lnTo>
                    <a:lnTo>
                      <a:pt x="7" y="154"/>
                    </a:lnTo>
                    <a:lnTo>
                      <a:pt x="4" y="137"/>
                    </a:lnTo>
                    <a:lnTo>
                      <a:pt x="0" y="117"/>
                    </a:lnTo>
                    <a:lnTo>
                      <a:pt x="2" y="96"/>
                    </a:lnTo>
                    <a:lnTo>
                      <a:pt x="4" y="73"/>
                    </a:lnTo>
                    <a:lnTo>
                      <a:pt x="11" y="55"/>
                    </a:lnTo>
                    <a:lnTo>
                      <a:pt x="21" y="38"/>
                    </a:lnTo>
                    <a:lnTo>
                      <a:pt x="36" y="25"/>
                    </a:lnTo>
                    <a:lnTo>
                      <a:pt x="49" y="11"/>
                    </a:lnTo>
                    <a:lnTo>
                      <a:pt x="66" y="4"/>
                    </a:lnTo>
                    <a:lnTo>
                      <a:pt x="84" y="0"/>
                    </a:lnTo>
                    <a:lnTo>
                      <a:pt x="103" y="2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74" name="Freeform 88"/>
              <p:cNvSpPr>
                <a:spLocks/>
              </p:cNvSpPr>
              <p:nvPr/>
            </p:nvSpPr>
            <p:spPr bwMode="auto">
              <a:xfrm>
                <a:off x="2303" y="1918"/>
                <a:ext cx="42" cy="33"/>
              </a:xfrm>
              <a:custGeom>
                <a:avLst/>
                <a:gdLst>
                  <a:gd name="T0" fmla="*/ 0 w 85"/>
                  <a:gd name="T1" fmla="*/ 0 h 68"/>
                  <a:gd name="T2" fmla="*/ 0 w 85"/>
                  <a:gd name="T3" fmla="*/ 0 h 68"/>
                  <a:gd name="T4" fmla="*/ 0 w 85"/>
                  <a:gd name="T5" fmla="*/ 0 h 68"/>
                  <a:gd name="T6" fmla="*/ 0 w 85"/>
                  <a:gd name="T7" fmla="*/ 0 h 68"/>
                  <a:gd name="T8" fmla="*/ 0 w 85"/>
                  <a:gd name="T9" fmla="*/ 0 h 68"/>
                  <a:gd name="T10" fmla="*/ 0 w 85"/>
                  <a:gd name="T11" fmla="*/ 0 h 68"/>
                  <a:gd name="T12" fmla="*/ 0 w 85"/>
                  <a:gd name="T13" fmla="*/ 0 h 68"/>
                  <a:gd name="T14" fmla="*/ 0 w 85"/>
                  <a:gd name="T15" fmla="*/ 0 h 68"/>
                  <a:gd name="T16" fmla="*/ 0 w 85"/>
                  <a:gd name="T17" fmla="*/ 0 h 68"/>
                  <a:gd name="T18" fmla="*/ 0 w 85"/>
                  <a:gd name="T19" fmla="*/ 0 h 68"/>
                  <a:gd name="T20" fmla="*/ 0 w 85"/>
                  <a:gd name="T21" fmla="*/ 0 h 68"/>
                  <a:gd name="T22" fmla="*/ 0 w 85"/>
                  <a:gd name="T23" fmla="*/ 0 h 68"/>
                  <a:gd name="T24" fmla="*/ 0 w 85"/>
                  <a:gd name="T25" fmla="*/ 0 h 68"/>
                  <a:gd name="T26" fmla="*/ 0 w 85"/>
                  <a:gd name="T27" fmla="*/ 0 h 68"/>
                  <a:gd name="T28" fmla="*/ 0 w 85"/>
                  <a:gd name="T29" fmla="*/ 0 h 68"/>
                  <a:gd name="T30" fmla="*/ 0 w 85"/>
                  <a:gd name="T31" fmla="*/ 0 h 68"/>
                  <a:gd name="T32" fmla="*/ 0 w 85"/>
                  <a:gd name="T33" fmla="*/ 0 h 6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5"/>
                  <a:gd name="T52" fmla="*/ 0 h 68"/>
                  <a:gd name="T53" fmla="*/ 85 w 85"/>
                  <a:gd name="T54" fmla="*/ 68 h 6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5" h="68">
                    <a:moveTo>
                      <a:pt x="47" y="0"/>
                    </a:moveTo>
                    <a:lnTo>
                      <a:pt x="60" y="4"/>
                    </a:lnTo>
                    <a:lnTo>
                      <a:pt x="73" y="13"/>
                    </a:lnTo>
                    <a:lnTo>
                      <a:pt x="81" y="25"/>
                    </a:lnTo>
                    <a:lnTo>
                      <a:pt x="85" y="38"/>
                    </a:lnTo>
                    <a:lnTo>
                      <a:pt x="79" y="49"/>
                    </a:lnTo>
                    <a:lnTo>
                      <a:pt x="70" y="60"/>
                    </a:lnTo>
                    <a:lnTo>
                      <a:pt x="53" y="66"/>
                    </a:lnTo>
                    <a:lnTo>
                      <a:pt x="38" y="68"/>
                    </a:lnTo>
                    <a:lnTo>
                      <a:pt x="21" y="62"/>
                    </a:lnTo>
                    <a:lnTo>
                      <a:pt x="10" y="53"/>
                    </a:lnTo>
                    <a:lnTo>
                      <a:pt x="0" y="41"/>
                    </a:lnTo>
                    <a:lnTo>
                      <a:pt x="0" y="30"/>
                    </a:lnTo>
                    <a:lnTo>
                      <a:pt x="4" y="15"/>
                    </a:lnTo>
                    <a:lnTo>
                      <a:pt x="15" y="6"/>
                    </a:lnTo>
                    <a:lnTo>
                      <a:pt x="30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FFFFF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75" name="Freeform 89"/>
              <p:cNvSpPr>
                <a:spLocks/>
              </p:cNvSpPr>
              <p:nvPr/>
            </p:nvSpPr>
            <p:spPr bwMode="auto">
              <a:xfrm>
                <a:off x="2391" y="1892"/>
                <a:ext cx="79" cy="94"/>
              </a:xfrm>
              <a:custGeom>
                <a:avLst/>
                <a:gdLst>
                  <a:gd name="T0" fmla="*/ 1 w 158"/>
                  <a:gd name="T1" fmla="*/ 1 h 188"/>
                  <a:gd name="T2" fmla="*/ 1 w 158"/>
                  <a:gd name="T3" fmla="*/ 1 h 188"/>
                  <a:gd name="T4" fmla="*/ 1 w 158"/>
                  <a:gd name="T5" fmla="*/ 1 h 188"/>
                  <a:gd name="T6" fmla="*/ 1 w 158"/>
                  <a:gd name="T7" fmla="*/ 1 h 188"/>
                  <a:gd name="T8" fmla="*/ 1 w 158"/>
                  <a:gd name="T9" fmla="*/ 1 h 188"/>
                  <a:gd name="T10" fmla="*/ 1 w 158"/>
                  <a:gd name="T11" fmla="*/ 1 h 188"/>
                  <a:gd name="T12" fmla="*/ 1 w 158"/>
                  <a:gd name="T13" fmla="*/ 1 h 188"/>
                  <a:gd name="T14" fmla="*/ 1 w 158"/>
                  <a:gd name="T15" fmla="*/ 1 h 188"/>
                  <a:gd name="T16" fmla="*/ 1 w 158"/>
                  <a:gd name="T17" fmla="*/ 1 h 188"/>
                  <a:gd name="T18" fmla="*/ 1 w 158"/>
                  <a:gd name="T19" fmla="*/ 1 h 188"/>
                  <a:gd name="T20" fmla="*/ 1 w 158"/>
                  <a:gd name="T21" fmla="*/ 1 h 188"/>
                  <a:gd name="T22" fmla="*/ 1 w 158"/>
                  <a:gd name="T23" fmla="*/ 1 h 188"/>
                  <a:gd name="T24" fmla="*/ 1 w 158"/>
                  <a:gd name="T25" fmla="*/ 1 h 188"/>
                  <a:gd name="T26" fmla="*/ 1 w 158"/>
                  <a:gd name="T27" fmla="*/ 1 h 188"/>
                  <a:gd name="T28" fmla="*/ 1 w 158"/>
                  <a:gd name="T29" fmla="*/ 1 h 188"/>
                  <a:gd name="T30" fmla="*/ 1 w 158"/>
                  <a:gd name="T31" fmla="*/ 1 h 188"/>
                  <a:gd name="T32" fmla="*/ 1 w 158"/>
                  <a:gd name="T33" fmla="*/ 1 h 188"/>
                  <a:gd name="T34" fmla="*/ 1 w 158"/>
                  <a:gd name="T35" fmla="*/ 1 h 188"/>
                  <a:gd name="T36" fmla="*/ 1 w 158"/>
                  <a:gd name="T37" fmla="*/ 1 h 188"/>
                  <a:gd name="T38" fmla="*/ 1 w 158"/>
                  <a:gd name="T39" fmla="*/ 1 h 188"/>
                  <a:gd name="T40" fmla="*/ 1 w 158"/>
                  <a:gd name="T41" fmla="*/ 1 h 188"/>
                  <a:gd name="T42" fmla="*/ 1 w 158"/>
                  <a:gd name="T43" fmla="*/ 1 h 188"/>
                  <a:gd name="T44" fmla="*/ 1 w 158"/>
                  <a:gd name="T45" fmla="*/ 1 h 188"/>
                  <a:gd name="T46" fmla="*/ 0 w 158"/>
                  <a:gd name="T47" fmla="*/ 1 h 188"/>
                  <a:gd name="T48" fmla="*/ 1 w 158"/>
                  <a:gd name="T49" fmla="*/ 1 h 188"/>
                  <a:gd name="T50" fmla="*/ 1 w 158"/>
                  <a:gd name="T51" fmla="*/ 1 h 188"/>
                  <a:gd name="T52" fmla="*/ 1 w 158"/>
                  <a:gd name="T53" fmla="*/ 1 h 188"/>
                  <a:gd name="T54" fmla="*/ 1 w 158"/>
                  <a:gd name="T55" fmla="*/ 1 h 188"/>
                  <a:gd name="T56" fmla="*/ 1 w 158"/>
                  <a:gd name="T57" fmla="*/ 1 h 188"/>
                  <a:gd name="T58" fmla="*/ 1 w 158"/>
                  <a:gd name="T59" fmla="*/ 1 h 188"/>
                  <a:gd name="T60" fmla="*/ 1 w 158"/>
                  <a:gd name="T61" fmla="*/ 1 h 188"/>
                  <a:gd name="T62" fmla="*/ 1 w 158"/>
                  <a:gd name="T63" fmla="*/ 0 h 188"/>
                  <a:gd name="T64" fmla="*/ 1 w 158"/>
                  <a:gd name="T65" fmla="*/ 1 h 18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58"/>
                  <a:gd name="T100" fmla="*/ 0 h 188"/>
                  <a:gd name="T101" fmla="*/ 158 w 158"/>
                  <a:gd name="T102" fmla="*/ 188 h 18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58" h="188">
                    <a:moveTo>
                      <a:pt x="91" y="2"/>
                    </a:moveTo>
                    <a:lnTo>
                      <a:pt x="106" y="4"/>
                    </a:lnTo>
                    <a:lnTo>
                      <a:pt x="119" y="12"/>
                    </a:lnTo>
                    <a:lnTo>
                      <a:pt x="130" y="21"/>
                    </a:lnTo>
                    <a:lnTo>
                      <a:pt x="143" y="34"/>
                    </a:lnTo>
                    <a:lnTo>
                      <a:pt x="149" y="47"/>
                    </a:lnTo>
                    <a:lnTo>
                      <a:pt x="154" y="66"/>
                    </a:lnTo>
                    <a:lnTo>
                      <a:pt x="156" y="83"/>
                    </a:lnTo>
                    <a:lnTo>
                      <a:pt x="158" y="104"/>
                    </a:lnTo>
                    <a:lnTo>
                      <a:pt x="152" y="119"/>
                    </a:lnTo>
                    <a:lnTo>
                      <a:pt x="147" y="136"/>
                    </a:lnTo>
                    <a:lnTo>
                      <a:pt x="136" y="151"/>
                    </a:lnTo>
                    <a:lnTo>
                      <a:pt x="126" y="164"/>
                    </a:lnTo>
                    <a:lnTo>
                      <a:pt x="111" y="173"/>
                    </a:lnTo>
                    <a:lnTo>
                      <a:pt x="98" y="181"/>
                    </a:lnTo>
                    <a:lnTo>
                      <a:pt x="83" y="184"/>
                    </a:lnTo>
                    <a:lnTo>
                      <a:pt x="68" y="188"/>
                    </a:lnTo>
                    <a:lnTo>
                      <a:pt x="51" y="182"/>
                    </a:lnTo>
                    <a:lnTo>
                      <a:pt x="36" y="175"/>
                    </a:lnTo>
                    <a:lnTo>
                      <a:pt x="25" y="164"/>
                    </a:lnTo>
                    <a:lnTo>
                      <a:pt x="15" y="152"/>
                    </a:lnTo>
                    <a:lnTo>
                      <a:pt x="6" y="136"/>
                    </a:lnTo>
                    <a:lnTo>
                      <a:pt x="2" y="121"/>
                    </a:lnTo>
                    <a:lnTo>
                      <a:pt x="0" y="102"/>
                    </a:lnTo>
                    <a:lnTo>
                      <a:pt x="2" y="83"/>
                    </a:lnTo>
                    <a:lnTo>
                      <a:pt x="4" y="64"/>
                    </a:lnTo>
                    <a:lnTo>
                      <a:pt x="12" y="47"/>
                    </a:lnTo>
                    <a:lnTo>
                      <a:pt x="19" y="32"/>
                    </a:lnTo>
                    <a:lnTo>
                      <a:pt x="32" y="21"/>
                    </a:lnTo>
                    <a:lnTo>
                      <a:pt x="44" y="10"/>
                    </a:lnTo>
                    <a:lnTo>
                      <a:pt x="59" y="4"/>
                    </a:lnTo>
                    <a:lnTo>
                      <a:pt x="74" y="0"/>
                    </a:lnTo>
                    <a:lnTo>
                      <a:pt x="91" y="2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676" name="Freeform 90"/>
              <p:cNvSpPr>
                <a:spLocks/>
              </p:cNvSpPr>
              <p:nvPr/>
            </p:nvSpPr>
            <p:spPr bwMode="auto">
              <a:xfrm>
                <a:off x="2423" y="1912"/>
                <a:ext cx="35" cy="27"/>
              </a:xfrm>
              <a:custGeom>
                <a:avLst/>
                <a:gdLst>
                  <a:gd name="T0" fmla="*/ 0 w 72"/>
                  <a:gd name="T1" fmla="*/ 0 h 54"/>
                  <a:gd name="T2" fmla="*/ 0 w 72"/>
                  <a:gd name="T3" fmla="*/ 1 h 54"/>
                  <a:gd name="T4" fmla="*/ 0 w 72"/>
                  <a:gd name="T5" fmla="*/ 1 h 54"/>
                  <a:gd name="T6" fmla="*/ 0 w 72"/>
                  <a:gd name="T7" fmla="*/ 1 h 54"/>
                  <a:gd name="T8" fmla="*/ 0 w 72"/>
                  <a:gd name="T9" fmla="*/ 1 h 54"/>
                  <a:gd name="T10" fmla="*/ 0 w 72"/>
                  <a:gd name="T11" fmla="*/ 1 h 54"/>
                  <a:gd name="T12" fmla="*/ 0 w 72"/>
                  <a:gd name="T13" fmla="*/ 1 h 54"/>
                  <a:gd name="T14" fmla="*/ 0 w 72"/>
                  <a:gd name="T15" fmla="*/ 1 h 54"/>
                  <a:gd name="T16" fmla="*/ 0 w 72"/>
                  <a:gd name="T17" fmla="*/ 1 h 54"/>
                  <a:gd name="T18" fmla="*/ 0 w 72"/>
                  <a:gd name="T19" fmla="*/ 1 h 54"/>
                  <a:gd name="T20" fmla="*/ 0 w 72"/>
                  <a:gd name="T21" fmla="*/ 1 h 54"/>
                  <a:gd name="T22" fmla="*/ 0 w 72"/>
                  <a:gd name="T23" fmla="*/ 1 h 54"/>
                  <a:gd name="T24" fmla="*/ 0 w 72"/>
                  <a:gd name="T25" fmla="*/ 1 h 54"/>
                  <a:gd name="T26" fmla="*/ 0 w 72"/>
                  <a:gd name="T27" fmla="*/ 1 h 54"/>
                  <a:gd name="T28" fmla="*/ 0 w 72"/>
                  <a:gd name="T29" fmla="*/ 1 h 54"/>
                  <a:gd name="T30" fmla="*/ 0 w 72"/>
                  <a:gd name="T31" fmla="*/ 0 h 54"/>
                  <a:gd name="T32" fmla="*/ 0 w 72"/>
                  <a:gd name="T33" fmla="*/ 0 h 5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2"/>
                  <a:gd name="T52" fmla="*/ 0 h 54"/>
                  <a:gd name="T53" fmla="*/ 72 w 72"/>
                  <a:gd name="T54" fmla="*/ 54 h 5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2" h="54">
                    <a:moveTo>
                      <a:pt x="40" y="0"/>
                    </a:moveTo>
                    <a:lnTo>
                      <a:pt x="51" y="4"/>
                    </a:lnTo>
                    <a:lnTo>
                      <a:pt x="62" y="11"/>
                    </a:lnTo>
                    <a:lnTo>
                      <a:pt x="68" y="21"/>
                    </a:lnTo>
                    <a:lnTo>
                      <a:pt x="72" y="32"/>
                    </a:lnTo>
                    <a:lnTo>
                      <a:pt x="66" y="41"/>
                    </a:lnTo>
                    <a:lnTo>
                      <a:pt x="57" y="51"/>
                    </a:lnTo>
                    <a:lnTo>
                      <a:pt x="43" y="54"/>
                    </a:lnTo>
                    <a:lnTo>
                      <a:pt x="32" y="54"/>
                    </a:lnTo>
                    <a:lnTo>
                      <a:pt x="17" y="51"/>
                    </a:lnTo>
                    <a:lnTo>
                      <a:pt x="8" y="45"/>
                    </a:lnTo>
                    <a:lnTo>
                      <a:pt x="0" y="36"/>
                    </a:lnTo>
                    <a:lnTo>
                      <a:pt x="0" y="26"/>
                    </a:lnTo>
                    <a:lnTo>
                      <a:pt x="2" y="13"/>
                    </a:lnTo>
                    <a:lnTo>
                      <a:pt x="12" y="6"/>
                    </a:lnTo>
                    <a:lnTo>
                      <a:pt x="23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</p:grpSp>
      <p:pic>
        <p:nvPicPr>
          <p:cNvPr id="24674" name="Picture 98" descr="CBIZ0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341813"/>
            <a:ext cx="3581400" cy="205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382E211D-AD98-4CD7-9844-C3FC31250706}" type="slidenum">
              <a:rPr lang="en-US" sz="1200" smtClean="0">
                <a:solidFill>
                  <a:schemeClr val="tx1"/>
                </a:solidFill>
              </a:rPr>
              <a:pPr/>
              <a:t>21</a:t>
            </a:fld>
            <a:endParaRPr lang="en-US" sz="1200" smtClean="0">
              <a:solidFill>
                <a:schemeClr val="tx1"/>
              </a:solidFill>
            </a:endParaRPr>
          </a:p>
        </p:txBody>
      </p:sp>
      <p:pic>
        <p:nvPicPr>
          <p:cNvPr id="448518" name="Picture 6" descr="doll_ann_29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313" y="685800"/>
            <a:ext cx="169068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8519" name="Picture 7" descr="IB1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68738" y="838200"/>
            <a:ext cx="13716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8520" name="Picture 8" descr="doll_ann_26[1]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571500"/>
            <a:ext cx="180181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8521" name="Text Box 9"/>
          <p:cNvSpPr txBox="1">
            <a:spLocks noChangeArrowheads="1"/>
          </p:cNvSpPr>
          <p:nvPr/>
        </p:nvSpPr>
        <p:spPr bwMode="auto">
          <a:xfrm>
            <a:off x="914400" y="220663"/>
            <a:ext cx="7315200" cy="430212"/>
          </a:xfrm>
          <a:prstGeom prst="rect">
            <a:avLst/>
          </a:prstGeom>
          <a:solidFill>
            <a:schemeClr val="bg1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b="1"/>
              <a:t>PNS Pria Yang Akan Beristeri Lebih dari Seorang</a:t>
            </a:r>
          </a:p>
        </p:txBody>
      </p:sp>
      <p:sp>
        <p:nvSpPr>
          <p:cNvPr id="448522" name="Rectangle 10"/>
          <p:cNvSpPr>
            <a:spLocks noChangeArrowheads="1"/>
          </p:cNvSpPr>
          <p:nvPr/>
        </p:nvSpPr>
        <p:spPr bwMode="auto">
          <a:xfrm>
            <a:off x="838200" y="2914650"/>
            <a:ext cx="739140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just" eaLnBrk="1" hangingPunct="1">
              <a:spcBef>
                <a:spcPct val="20000"/>
              </a:spcBef>
              <a:buClr>
                <a:schemeClr val="tx1"/>
              </a:buClr>
              <a:buSzPct val="75000"/>
              <a:buFontTx/>
              <a:buAutoNum type="arabicPeriod"/>
              <a:defRPr/>
            </a:pP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PNS yang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akan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beristeri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lebih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dari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seorang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wajib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memperoleh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ijin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tertulis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dari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Pejabat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.</a:t>
            </a:r>
          </a:p>
          <a:p>
            <a:pPr marL="609600" indent="-609600" algn="just" eaLnBrk="1" hangingPunct="1">
              <a:spcBef>
                <a:spcPct val="20000"/>
              </a:spcBef>
              <a:buClr>
                <a:schemeClr val="tx1"/>
              </a:buClr>
              <a:buSzPct val="75000"/>
              <a:buFontTx/>
              <a:buAutoNum type="arabicPeriod"/>
              <a:defRPr/>
            </a:pPr>
            <a:endParaRPr lang="en-US" sz="1200" dirty="0">
              <a:solidFill>
                <a:srgbClr val="FFFF00"/>
              </a:solidFill>
              <a:latin typeface="Verdana" pitchFamily="34" charset="0"/>
            </a:endParaRPr>
          </a:p>
          <a:p>
            <a:pPr marL="609600" indent="-609600" algn="just" eaLnBrk="1" hangingPunct="1">
              <a:spcBef>
                <a:spcPct val="20000"/>
              </a:spcBef>
              <a:buClr>
                <a:schemeClr val="tx1"/>
              </a:buClr>
              <a:buSzPct val="75000"/>
              <a:buFontTx/>
              <a:buAutoNum type="arabicPeriod"/>
              <a:defRPr/>
            </a:pP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Ijin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untuk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beristeri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lebih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dari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seorang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dapat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diberikan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apabila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memenuhi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sekurang-kurangnya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1 (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satu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)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syarat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alternatif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dan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3 (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tiga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)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syarat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komulatif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.</a:t>
            </a:r>
          </a:p>
          <a:p>
            <a:pPr marL="609600" indent="-609600" algn="just" eaLnBrk="1" hangingPunct="1">
              <a:spcBef>
                <a:spcPct val="20000"/>
              </a:spcBef>
              <a:buClr>
                <a:schemeClr val="tx1"/>
              </a:buClr>
              <a:buSzPct val="75000"/>
              <a:buFontTx/>
              <a:buAutoNum type="arabicPeriod"/>
              <a:defRPr/>
            </a:pPr>
            <a:endParaRPr lang="en-US" sz="2400" dirty="0">
              <a:solidFill>
                <a:srgbClr val="FFFF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5ADC64A0-56EE-4402-81A1-426E321D677B}" type="slidenum">
              <a:rPr lang="en-US" sz="1200" smtClean="0">
                <a:solidFill>
                  <a:schemeClr val="tx1"/>
                </a:solidFill>
              </a:rPr>
              <a:pPr/>
              <a:t>22</a:t>
            </a:fld>
            <a:endParaRPr lang="en-US" sz="1200" smtClean="0">
              <a:solidFill>
                <a:schemeClr val="tx1"/>
              </a:solidFill>
            </a:endParaRPr>
          </a:p>
        </p:txBody>
      </p:sp>
      <p:sp>
        <p:nvSpPr>
          <p:cNvPr id="450569" name="Rectangle 9"/>
          <p:cNvSpPr>
            <a:spLocks noChangeArrowheads="1"/>
          </p:cNvSpPr>
          <p:nvPr/>
        </p:nvSpPr>
        <p:spPr bwMode="auto">
          <a:xfrm>
            <a:off x="1066800" y="838200"/>
            <a:ext cx="6858000" cy="267765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just" eaLnBrk="1" hangingPunct="1">
              <a:spcBef>
                <a:spcPct val="20000"/>
              </a:spcBef>
              <a:buClr>
                <a:schemeClr val="tx1"/>
              </a:buClr>
              <a:buSzPct val="65000"/>
              <a:defRPr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	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Isteri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tidak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dapat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menjalankan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kewajibannya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sebagai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isteri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dalam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arti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isteri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menderita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penyakit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jasmani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atau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rohani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yang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sukar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disembuhkan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yang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dibuktikan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dengan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surat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keterangan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Dokter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Pemerintah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pic>
        <p:nvPicPr>
          <p:cNvPr id="450570" name="Picture 10" descr="PEOPL8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191000"/>
            <a:ext cx="158591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048000" y="4343400"/>
            <a:ext cx="1676400" cy="2438400"/>
            <a:chOff x="3696" y="2304"/>
            <a:chExt cx="1172" cy="1776"/>
          </a:xfrm>
        </p:grpSpPr>
        <p:pic>
          <p:nvPicPr>
            <p:cNvPr id="28680" name="Picture 12" descr="HF0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96" y="2304"/>
              <a:ext cx="1172" cy="1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1" name="Picture 13" descr="EX1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92" y="2508"/>
              <a:ext cx="624" cy="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50574" name="AutoShape 14"/>
          <p:cNvSpPr>
            <a:spLocks noChangeArrowheads="1"/>
          </p:cNvSpPr>
          <p:nvPr/>
        </p:nvSpPr>
        <p:spPr bwMode="auto">
          <a:xfrm>
            <a:off x="6019800" y="4038600"/>
            <a:ext cx="2133600" cy="762000"/>
          </a:xfrm>
          <a:prstGeom prst="cloudCallout">
            <a:avLst>
              <a:gd name="adj1" fmla="val -65625"/>
              <a:gd name="adj2" fmla="val 57083"/>
            </a:avLst>
          </a:prstGeom>
          <a:solidFill>
            <a:srgbClr val="FFFF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1500" b="1">
                <a:solidFill>
                  <a:srgbClr val="FF0066"/>
                </a:solidFill>
              </a:rPr>
              <a:t> Kumat lagi nih..</a:t>
            </a:r>
          </a:p>
        </p:txBody>
      </p:sp>
      <p:sp>
        <p:nvSpPr>
          <p:cNvPr id="450575" name="AutoShape 15"/>
          <p:cNvSpPr>
            <a:spLocks noChangeArrowheads="1"/>
          </p:cNvSpPr>
          <p:nvPr/>
        </p:nvSpPr>
        <p:spPr bwMode="auto">
          <a:xfrm>
            <a:off x="914400" y="4038600"/>
            <a:ext cx="2514600" cy="1276350"/>
          </a:xfrm>
          <a:prstGeom prst="cloudCallout">
            <a:avLst>
              <a:gd name="adj1" fmla="val 48907"/>
              <a:gd name="adj2" fmla="val 18375"/>
            </a:avLst>
          </a:prstGeom>
          <a:solidFill>
            <a:srgbClr val="FFFF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1500" b="1">
                <a:solidFill>
                  <a:srgbClr val="FF0066"/>
                </a:solidFill>
              </a:rPr>
              <a:t>Waa…waa</a:t>
            </a:r>
          </a:p>
          <a:p>
            <a:pPr algn="ctr"/>
            <a:r>
              <a:rPr lang="en-US" sz="1500" b="1">
                <a:solidFill>
                  <a:srgbClr val="FF0066"/>
                </a:solidFill>
              </a:rPr>
              <a:t>Kukuk.kakaknguk..nguk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533400"/>
            <a:ext cx="6172200" cy="5410200"/>
          </a:xfrm>
        </p:spPr>
        <p:txBody>
          <a:bodyPr/>
          <a:lstStyle/>
          <a:p>
            <a:pPr marL="571500" indent="-571500" algn="just" eaLnBrk="1" hangingPunct="1">
              <a:buClr>
                <a:srgbClr val="FFFF00"/>
              </a:buClr>
              <a:buSzPct val="70000"/>
              <a:buFontTx/>
              <a:buNone/>
            </a:pPr>
            <a:r>
              <a:rPr lang="en-US" dirty="0" smtClean="0">
                <a:latin typeface="Century Gothic" pitchFamily="34" charset="0"/>
              </a:rPr>
              <a:t>2</a:t>
            </a:r>
            <a:r>
              <a:rPr lang="en-US" sz="2400" dirty="0" smtClean="0">
                <a:latin typeface="Century Gothic" pitchFamily="34" charset="0"/>
              </a:rPr>
              <a:t>.	</a:t>
            </a:r>
            <a:r>
              <a:rPr lang="en-US" sz="2400" dirty="0" err="1" smtClean="0">
                <a:latin typeface="Century Gothic" pitchFamily="34" charset="0"/>
              </a:rPr>
              <a:t>Isteri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mendapat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cacat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badan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atau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penyakit</a:t>
            </a:r>
            <a:r>
              <a:rPr lang="en-US" sz="2400" dirty="0" smtClean="0">
                <a:latin typeface="Century Gothic" pitchFamily="34" charset="0"/>
              </a:rPr>
              <a:t> lain yang </a:t>
            </a:r>
            <a:r>
              <a:rPr lang="en-US" sz="2400" dirty="0" err="1" smtClean="0">
                <a:latin typeface="Century Gothic" pitchFamily="34" charset="0"/>
              </a:rPr>
              <a:t>tidak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dapat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disembuhkan</a:t>
            </a:r>
            <a:r>
              <a:rPr lang="en-US" sz="2400" dirty="0" smtClean="0">
                <a:latin typeface="Century Gothic" pitchFamily="34" charset="0"/>
              </a:rPr>
              <a:t> yang </a:t>
            </a:r>
            <a:r>
              <a:rPr lang="en-US" sz="2400" dirty="0" err="1" smtClean="0">
                <a:latin typeface="Century Gothic" pitchFamily="34" charset="0"/>
              </a:rPr>
              <a:t>dibuktikan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dengan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surat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keterangan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Dokter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Pemerintah</a:t>
            </a:r>
            <a:r>
              <a:rPr lang="en-US" sz="2400" dirty="0" smtClean="0">
                <a:latin typeface="Century Gothic" pitchFamily="34" charset="0"/>
              </a:rPr>
              <a:t>.</a:t>
            </a:r>
          </a:p>
          <a:p>
            <a:pPr marL="571500" indent="-571500" algn="just" eaLnBrk="1" hangingPunct="1">
              <a:buClr>
                <a:srgbClr val="FFFF00"/>
              </a:buClr>
              <a:buSzPct val="70000"/>
            </a:pPr>
            <a:endParaRPr lang="en-US" sz="2400" dirty="0" smtClean="0">
              <a:latin typeface="Verdana" pitchFamily="34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799C82AC-414F-4F10-9E18-CFA597C7FF48}" type="slidenum">
              <a:rPr lang="en-US" sz="1200" smtClean="0">
                <a:solidFill>
                  <a:schemeClr val="tx1"/>
                </a:solidFill>
              </a:rPr>
              <a:pPr/>
              <a:t>23</a:t>
            </a:fld>
            <a:endParaRPr lang="en-US" sz="1200" smtClean="0">
              <a:solidFill>
                <a:schemeClr val="tx1"/>
              </a:solidFill>
            </a:endParaRPr>
          </a:p>
        </p:txBody>
      </p:sp>
      <p:sp>
        <p:nvSpPr>
          <p:cNvPr id="452613" name="Rectangle 5"/>
          <p:cNvSpPr>
            <a:spLocks noChangeArrowheads="1"/>
          </p:cNvSpPr>
          <p:nvPr/>
        </p:nvSpPr>
        <p:spPr bwMode="auto">
          <a:xfrm>
            <a:off x="152400" y="3581400"/>
            <a:ext cx="7315200" cy="181588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571500" indent="-571500" algn="just">
              <a:buFontTx/>
              <a:buAutoNum type="arabicPeriod" startAt="3"/>
              <a:tabLst>
                <a:tab pos="514350" algn="l"/>
              </a:tabLst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Isteri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tidak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dapat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melahirkan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keturunan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setelah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menikah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sekurang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-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kurangnya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10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tahun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yang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dibuktikan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dengan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surat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keterangan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Dokter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Pemerintah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452614" name="Picture 6" descr="M31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2350" y="4191000"/>
            <a:ext cx="16764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2615" name="Picture 7" descr="HLTH05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457200"/>
            <a:ext cx="2971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60" name="Text Box 4"/>
          <p:cNvSpPr>
            <a:spLocks noGrp="1" noChangeArrowheads="1"/>
          </p:cNvSpPr>
          <p:nvPr>
            <p:ph type="ctrTitle"/>
          </p:nvPr>
        </p:nvSpPr>
        <p:spPr>
          <a:xfrm>
            <a:off x="-2286000" y="292101"/>
            <a:ext cx="6477000" cy="393700"/>
          </a:xfrm>
        </p:spPr>
        <p:txBody>
          <a:bodyPr>
            <a:noAutofit/>
          </a:bodyPr>
          <a:lstStyle/>
          <a:p>
            <a:pPr marL="484632" indent="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000" b="1" u="sng" dirty="0" err="1" smtClean="0">
                <a:solidFill>
                  <a:srgbClr val="FFFF00"/>
                </a:solidFill>
                <a:effectLst/>
                <a:latin typeface="+mj-lt"/>
              </a:rPr>
              <a:t>Syarat</a:t>
            </a:r>
            <a:r>
              <a:rPr lang="en-US" sz="4000" b="1" u="sng" dirty="0" smtClean="0"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lang="en-US" sz="4000" b="1" u="sng" dirty="0" err="1" smtClean="0">
                <a:solidFill>
                  <a:srgbClr val="FFFF00"/>
                </a:solidFill>
                <a:effectLst/>
                <a:latin typeface="+mj-lt"/>
              </a:rPr>
              <a:t>Kumulatif</a:t>
            </a:r>
            <a:r>
              <a:rPr lang="en-US" sz="4000" b="1" u="sng" dirty="0" smtClean="0">
                <a:solidFill>
                  <a:srgbClr val="FFFF00"/>
                </a:solidFill>
                <a:effectLst/>
                <a:latin typeface="+mj-lt"/>
              </a:rPr>
              <a:t> :</a:t>
            </a:r>
          </a:p>
        </p:txBody>
      </p:sp>
      <p:sp>
        <p:nvSpPr>
          <p:cNvPr id="4546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914400"/>
            <a:ext cx="8229600" cy="5105400"/>
          </a:xfrm>
        </p:spPr>
        <p:txBody>
          <a:bodyPr/>
          <a:lstStyle/>
          <a:p>
            <a:pPr marL="609600" indent="-609600" algn="just" eaLnBrk="1" hangingPunct="1">
              <a:buClr>
                <a:schemeClr val="tx1"/>
              </a:buClr>
              <a:buSzPct val="100000"/>
              <a:buFontTx/>
              <a:buAutoNum type="arabicPeriod"/>
            </a:pPr>
            <a:r>
              <a:rPr lang="en-US" sz="2400" dirty="0" err="1" smtClean="0">
                <a:latin typeface="Century Gothic" pitchFamily="34" charset="0"/>
              </a:rPr>
              <a:t>Ada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persetujuan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tertulis</a:t>
            </a:r>
            <a:r>
              <a:rPr lang="en-US" sz="2400" dirty="0" smtClean="0">
                <a:latin typeface="Century Gothic" pitchFamily="34" charset="0"/>
              </a:rPr>
              <a:t> yang </a:t>
            </a:r>
            <a:r>
              <a:rPr lang="en-US" sz="2400" dirty="0" err="1" smtClean="0">
                <a:latin typeface="Century Gothic" pitchFamily="34" charset="0"/>
              </a:rPr>
              <a:t>dibuat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secara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ikhlas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dari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isteri</a:t>
            </a:r>
            <a:r>
              <a:rPr lang="en-US" sz="2400" dirty="0" smtClean="0">
                <a:latin typeface="Century Gothic" pitchFamily="34" charset="0"/>
              </a:rPr>
              <a:t> PNS yang </a:t>
            </a:r>
            <a:r>
              <a:rPr lang="en-US" sz="2400" dirty="0" err="1" smtClean="0">
                <a:latin typeface="Century Gothic" pitchFamily="34" charset="0"/>
              </a:rPr>
              <a:t>bersangkutan</a:t>
            </a:r>
            <a:r>
              <a:rPr lang="en-US" sz="2400" dirty="0" smtClean="0">
                <a:latin typeface="Century Gothic" pitchFamily="34" charset="0"/>
              </a:rPr>
              <a:t>.</a:t>
            </a:r>
          </a:p>
          <a:p>
            <a:pPr marL="609600" indent="-609600" algn="just" eaLnBrk="1" hangingPunct="1">
              <a:buClr>
                <a:schemeClr val="tx1"/>
              </a:buClr>
              <a:buSzPct val="100000"/>
              <a:buFontTx/>
              <a:buAutoNum type="arabicPeriod"/>
            </a:pPr>
            <a:r>
              <a:rPr lang="en-US" sz="2400" dirty="0" smtClean="0">
                <a:latin typeface="Century Gothic" pitchFamily="34" charset="0"/>
              </a:rPr>
              <a:t>PNS </a:t>
            </a:r>
            <a:r>
              <a:rPr lang="en-US" sz="2400" dirty="0" err="1" smtClean="0">
                <a:latin typeface="Century Gothic" pitchFamily="34" charset="0"/>
              </a:rPr>
              <a:t>Pria</a:t>
            </a:r>
            <a:r>
              <a:rPr lang="en-US" sz="2400" dirty="0" smtClean="0">
                <a:latin typeface="Century Gothic" pitchFamily="34" charset="0"/>
              </a:rPr>
              <a:t> yang </a:t>
            </a:r>
            <a:r>
              <a:rPr lang="en-US" sz="2400" dirty="0" err="1" smtClean="0">
                <a:latin typeface="Century Gothic" pitchFamily="34" charset="0"/>
              </a:rPr>
              <a:t>bersangkutan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mempunyai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penghasilan</a:t>
            </a:r>
            <a:r>
              <a:rPr lang="en-US" sz="2400" dirty="0" smtClean="0">
                <a:latin typeface="Century Gothic" pitchFamily="34" charset="0"/>
              </a:rPr>
              <a:t> yang </a:t>
            </a:r>
            <a:r>
              <a:rPr lang="en-US" sz="2400" dirty="0" err="1" smtClean="0">
                <a:latin typeface="Century Gothic" pitchFamily="34" charset="0"/>
              </a:rPr>
              <a:t>cukup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untuk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membiayai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lebih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dari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seorang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isteri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anak-anaknya</a:t>
            </a:r>
            <a:r>
              <a:rPr lang="en-US" sz="2400" dirty="0" smtClean="0">
                <a:latin typeface="Century Gothic" pitchFamily="34" charset="0"/>
              </a:rPr>
              <a:t> yang </a:t>
            </a:r>
            <a:r>
              <a:rPr lang="en-US" sz="2400" dirty="0" err="1" smtClean="0">
                <a:latin typeface="Century Gothic" pitchFamily="34" charset="0"/>
              </a:rPr>
              <a:t>dibuktikan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dengan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surat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keterangan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pajak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penghasilan</a:t>
            </a:r>
            <a:r>
              <a:rPr lang="en-US" sz="2400" dirty="0" smtClean="0">
                <a:latin typeface="Century Gothic" pitchFamily="34" charset="0"/>
              </a:rPr>
              <a:t>.</a:t>
            </a:r>
          </a:p>
          <a:p>
            <a:pPr marL="609600" indent="-609600" algn="just" eaLnBrk="1" hangingPunct="1">
              <a:buClr>
                <a:schemeClr val="tx1"/>
              </a:buClr>
              <a:buSzPct val="100000"/>
              <a:buFontTx/>
              <a:buAutoNum type="arabicPeriod"/>
            </a:pPr>
            <a:r>
              <a:rPr lang="en-US" sz="2400" dirty="0" err="1" smtClean="0">
                <a:latin typeface="Century Gothic" pitchFamily="34" charset="0"/>
              </a:rPr>
              <a:t>Ada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jaminan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tertulis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dari</a:t>
            </a:r>
            <a:r>
              <a:rPr lang="en-US" sz="2400" dirty="0" smtClean="0">
                <a:latin typeface="Century Gothic" pitchFamily="34" charset="0"/>
              </a:rPr>
              <a:t> PNS </a:t>
            </a:r>
            <a:r>
              <a:rPr lang="en-US" sz="2400" dirty="0" err="1" smtClean="0">
                <a:latin typeface="Century Gothic" pitchFamily="34" charset="0"/>
              </a:rPr>
              <a:t>Pria</a:t>
            </a:r>
            <a:r>
              <a:rPr lang="en-US" sz="2400" dirty="0" smtClean="0">
                <a:latin typeface="Century Gothic" pitchFamily="34" charset="0"/>
              </a:rPr>
              <a:t> yang </a:t>
            </a:r>
            <a:r>
              <a:rPr lang="en-US" sz="2400" dirty="0" err="1" smtClean="0">
                <a:latin typeface="Century Gothic" pitchFamily="34" charset="0"/>
              </a:rPr>
              <a:t>bersangkutan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bahwa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ia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akan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berlaku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adil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terhadap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isteri-isteri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anak-anaknya</a:t>
            </a:r>
            <a:r>
              <a:rPr lang="en-US" sz="2400" dirty="0" smtClean="0">
                <a:latin typeface="Century Gothic" pitchFamily="34" charset="0"/>
              </a:rPr>
              <a:t>.</a:t>
            </a:r>
          </a:p>
          <a:p>
            <a:pPr marL="609600" indent="-609600" algn="just" eaLnBrk="1" hangingPunct="1">
              <a:buClr>
                <a:schemeClr val="tx1"/>
              </a:buClr>
              <a:buSzPct val="100000"/>
              <a:buFontTx/>
              <a:buAutoNum type="arabicPeriod"/>
            </a:pPr>
            <a:endParaRPr lang="en-US" sz="2400" dirty="0" smtClean="0">
              <a:latin typeface="Century Gothic" pitchFamily="34" charset="0"/>
            </a:endParaRPr>
          </a:p>
          <a:p>
            <a:pPr marL="609600" indent="-609600" algn="just" eaLnBrk="1" hangingPunct="1">
              <a:buClr>
                <a:schemeClr val="tx1"/>
              </a:buClr>
              <a:buSzPct val="100000"/>
              <a:buFontTx/>
              <a:buAutoNum type="arabicPeriod"/>
            </a:pPr>
            <a:endParaRPr lang="en-US" sz="1900" dirty="0" smtClean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CA922DD1-F42D-4531-AA5C-769F476BEA4D}" type="slidenum">
              <a:rPr lang="en-US" sz="1200" smtClean="0">
                <a:solidFill>
                  <a:schemeClr val="tx1"/>
                </a:solidFill>
              </a:rPr>
              <a:pPr/>
              <a:t>24</a:t>
            </a:fld>
            <a:endParaRPr lang="en-US" sz="1200" smtClean="0">
              <a:solidFill>
                <a:schemeClr val="tx1"/>
              </a:solidFill>
            </a:endParaRPr>
          </a:p>
        </p:txBody>
      </p:sp>
      <p:pic>
        <p:nvPicPr>
          <p:cNvPr id="30725" name="Picture 6" descr="FAM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30465">
            <a:off x="1820863" y="5256213"/>
            <a:ext cx="2343150" cy="159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7" descr="CRCTR44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54400" y="5257800"/>
            <a:ext cx="22542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8" descr="FAM5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14888" y="5232400"/>
            <a:ext cx="2500312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9" name="Text Box 5"/>
          <p:cNvSpPr>
            <a:spLocks noGrp="1" noChangeArrowheads="1"/>
          </p:cNvSpPr>
          <p:nvPr>
            <p:ph type="ctrTitle"/>
          </p:nvPr>
        </p:nvSpPr>
        <p:spPr>
          <a:xfrm>
            <a:off x="457200" y="292101"/>
            <a:ext cx="9982200" cy="1536700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rgbClr val="FFFF00"/>
                </a:solidFill>
                <a:effectLst/>
                <a:latin typeface="+mj-lt"/>
              </a:rPr>
              <a:t>Permintaan</a:t>
            </a: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/>
                <a:latin typeface="+mj-lt"/>
              </a:rPr>
              <a:t>ijin</a:t>
            </a: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/>
                <a:latin typeface="+mj-lt"/>
              </a:rPr>
              <a:t>untuk</a:t>
            </a: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/>
                <a:latin typeface="+mj-lt"/>
              </a:rPr>
              <a:t>beristeri</a:t>
            </a: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 </a:t>
            </a:r>
            <a:b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</a:br>
            <a:r>
              <a:rPr lang="en-US" sz="4000" b="1" dirty="0" err="1" smtClean="0">
                <a:solidFill>
                  <a:srgbClr val="FFFF00"/>
                </a:solidFill>
                <a:effectLst/>
                <a:latin typeface="+mj-lt"/>
              </a:rPr>
              <a:t>lebih</a:t>
            </a: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/>
                <a:latin typeface="+mj-lt"/>
              </a:rPr>
              <a:t>dari</a:t>
            </a: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/>
                <a:latin typeface="+mj-lt"/>
              </a:rPr>
              <a:t>seorang</a:t>
            </a: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 </a:t>
            </a:r>
            <a:b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</a:br>
            <a:r>
              <a:rPr lang="en-US" sz="4000" b="1" dirty="0" err="1" smtClean="0">
                <a:solidFill>
                  <a:srgbClr val="FFFF00"/>
                </a:solidFill>
                <a:effectLst/>
                <a:latin typeface="+mj-lt"/>
              </a:rPr>
              <a:t>dapat</a:t>
            </a: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/>
                <a:latin typeface="+mj-lt"/>
              </a:rPr>
              <a:t>disetujui</a:t>
            </a: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/>
                <a:latin typeface="+mj-lt"/>
              </a:rPr>
              <a:t>apabila</a:t>
            </a:r>
            <a:endParaRPr lang="en-US" sz="4000" b="1" dirty="0" smtClean="0"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45671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err="1" smtClean="0">
                <a:latin typeface="Century Gothic" pitchFamily="34" charset="0"/>
              </a:rPr>
              <a:t>Tidak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bertentangan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dengan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ajaran</a:t>
            </a:r>
            <a:r>
              <a:rPr lang="en-US" sz="2400" dirty="0" smtClean="0">
                <a:latin typeface="Century Gothic" pitchFamily="34" charset="0"/>
              </a:rPr>
              <a:t>/Agama yang </a:t>
            </a:r>
            <a:r>
              <a:rPr lang="en-US" sz="2400" dirty="0" err="1" smtClean="0">
                <a:latin typeface="Century Gothic" pitchFamily="34" charset="0"/>
              </a:rPr>
              <a:t>dianutnya</a:t>
            </a:r>
            <a:r>
              <a:rPr lang="en-US" sz="2400" dirty="0" smtClean="0">
                <a:latin typeface="Century Gothic" pitchFamily="34" charset="0"/>
              </a:rPr>
              <a:t>/</a:t>
            </a:r>
            <a:r>
              <a:rPr lang="en-US" sz="2400" dirty="0" err="1" smtClean="0">
                <a:latin typeface="Century Gothic" pitchFamily="34" charset="0"/>
              </a:rPr>
              <a:t>Kepercayaan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terhadap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Tuhan</a:t>
            </a:r>
            <a:r>
              <a:rPr lang="en-US" sz="2400" dirty="0" smtClean="0">
                <a:latin typeface="Century Gothic" pitchFamily="34" charset="0"/>
              </a:rPr>
              <a:t> YME.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err="1" smtClean="0">
                <a:latin typeface="Century Gothic" pitchFamily="34" charset="0"/>
              </a:rPr>
              <a:t>Memenuhi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salah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satu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syarat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alternatif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semua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syarat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kumulatif</a:t>
            </a:r>
            <a:r>
              <a:rPr lang="en-US" sz="2400" dirty="0" smtClean="0">
                <a:latin typeface="Century Gothic" pitchFamily="34" charset="0"/>
              </a:rPr>
              <a:t>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err="1" smtClean="0">
                <a:latin typeface="Century Gothic" pitchFamily="34" charset="0"/>
              </a:rPr>
              <a:t>Tidak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bertentangan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dengan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peraturan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perundang-undangan</a:t>
            </a:r>
            <a:r>
              <a:rPr lang="en-US" sz="2400" dirty="0" smtClean="0">
                <a:latin typeface="Century Gothic" pitchFamily="34" charset="0"/>
              </a:rPr>
              <a:t> yang </a:t>
            </a:r>
            <a:r>
              <a:rPr lang="en-US" sz="2400" dirty="0" err="1" smtClean="0">
                <a:latin typeface="Century Gothic" pitchFamily="34" charset="0"/>
              </a:rPr>
              <a:t>berlaku</a:t>
            </a:r>
            <a:r>
              <a:rPr lang="en-US" sz="2400" dirty="0" smtClean="0">
                <a:latin typeface="Century Gothic" pitchFamily="34" charset="0"/>
              </a:rPr>
              <a:t>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err="1" smtClean="0">
                <a:latin typeface="Century Gothic" pitchFamily="34" charset="0"/>
              </a:rPr>
              <a:t>Alasan</a:t>
            </a:r>
            <a:r>
              <a:rPr lang="en-US" sz="2400" dirty="0" smtClean="0">
                <a:latin typeface="Century Gothic" pitchFamily="34" charset="0"/>
              </a:rPr>
              <a:t> yang </a:t>
            </a:r>
            <a:r>
              <a:rPr lang="en-US" sz="2400" dirty="0" err="1" smtClean="0">
                <a:latin typeface="Century Gothic" pitchFamily="34" charset="0"/>
              </a:rPr>
              <a:t>dikemukakan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untuk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beristeri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lebih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dari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seorang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tidak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bertentangan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dengan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akal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sehat</a:t>
            </a:r>
            <a:r>
              <a:rPr lang="en-US" sz="2400" dirty="0" smtClean="0">
                <a:latin typeface="Century Gothic" pitchFamily="34" charset="0"/>
              </a:rPr>
              <a:t>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err="1" smtClean="0">
                <a:latin typeface="Century Gothic" pitchFamily="34" charset="0"/>
              </a:rPr>
              <a:t>Tidak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ada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kemungkinan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mengganggu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pelaksanaan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tugas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kedinasan</a:t>
            </a:r>
            <a:r>
              <a:rPr lang="en-US" sz="2400" dirty="0" smtClean="0">
                <a:latin typeface="Century Gothic" pitchFamily="34" charset="0"/>
              </a:rPr>
              <a:t>.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A6D64D32-D628-4B9F-A5FD-03778EFA6000}" type="slidenum">
              <a:rPr lang="en-US" sz="1200" smtClean="0">
                <a:solidFill>
                  <a:schemeClr val="tx1"/>
                </a:solidFill>
              </a:rPr>
              <a:pPr/>
              <a:t>25</a:t>
            </a:fld>
            <a:endParaRPr lang="en-US" sz="1200" smtClean="0">
              <a:solidFill>
                <a:schemeClr val="tx1"/>
              </a:solidFill>
            </a:endParaRPr>
          </a:p>
        </p:txBody>
      </p:sp>
      <p:pic>
        <p:nvPicPr>
          <p:cNvPr id="31749" name="Picture 6" descr="BUSNS0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8603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7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B6F00076-AE9E-499E-90F2-E6444DB1911C}" type="slidenum">
              <a:rPr lang="en-US" sz="1200" smtClean="0">
                <a:solidFill>
                  <a:schemeClr val="tx1"/>
                </a:solidFill>
              </a:rPr>
              <a:pPr/>
              <a:t>26</a:t>
            </a:fld>
            <a:endParaRPr lang="en-US" sz="1200" smtClean="0">
              <a:solidFill>
                <a:schemeClr val="tx1"/>
              </a:solidFill>
            </a:endParaRPr>
          </a:p>
        </p:txBody>
      </p:sp>
      <p:pic>
        <p:nvPicPr>
          <p:cNvPr id="40969" name="Picture 9" descr="WELCOM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3276600"/>
            <a:ext cx="2305050" cy="3352800"/>
          </a:xfrm>
          <a:noFill/>
        </p:spPr>
      </p:pic>
      <p:pic>
        <p:nvPicPr>
          <p:cNvPr id="40974" name="Picture 14" descr="CRCTR058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5334000"/>
            <a:ext cx="990600" cy="1524000"/>
          </a:xfrm>
          <a:noFill/>
        </p:spPr>
      </p:pic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61950" y="590550"/>
            <a:ext cx="44704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 eaLnBrk="1" hangingPunct="1">
              <a:defRPr/>
            </a:pPr>
            <a:r>
              <a:rPr lang="en-US" sz="2800" b="1" u="sng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Pasal 8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381000" y="1162050"/>
            <a:ext cx="8077200" cy="205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just" eaLnBrk="1" hangingPunct="1">
              <a:spcBef>
                <a:spcPct val="20000"/>
              </a:spcBef>
              <a:buClr>
                <a:schemeClr val="hlink"/>
              </a:buClr>
              <a:buFontTx/>
              <a:buAutoNum type="arabicParenR"/>
            </a:pPr>
            <a:r>
              <a:rPr lang="en-US" sz="2200" b="1">
                <a:solidFill>
                  <a:srgbClr val="FFFF00"/>
                </a:solidFill>
                <a:latin typeface="Arial" charset="0"/>
              </a:rPr>
              <a:t>Apabila perceraian terjadi atas kehendak PNS Pria, maka ia wajib menyerahkan sebagian gajinya untuk penghidupan bekas isteri dan anak-anaknya.</a:t>
            </a:r>
          </a:p>
          <a:p>
            <a:pPr marL="609600" indent="-609600" algn="just" eaLnBrk="1" hangingPunct="1">
              <a:spcBef>
                <a:spcPct val="20000"/>
              </a:spcBef>
              <a:buClr>
                <a:schemeClr val="hlink"/>
              </a:buClr>
              <a:buFontTx/>
              <a:buAutoNum type="arabicParenR"/>
            </a:pPr>
            <a:r>
              <a:rPr lang="en-US" sz="2200" b="1">
                <a:solidFill>
                  <a:srgbClr val="FFFF00"/>
                </a:solidFill>
                <a:latin typeface="Arial" charset="0"/>
              </a:rPr>
              <a:t>Pembagian gajinya ialah 1/3 untuk PNS Pria, 1/3 untuk bekas isterinya dan 1/3 untuk anak-anaknya.</a:t>
            </a:r>
          </a:p>
        </p:txBody>
      </p:sp>
      <p:sp>
        <p:nvSpPr>
          <p:cNvPr id="40972" name="AutoShape 12"/>
          <p:cNvSpPr>
            <a:spLocks noChangeArrowheads="1"/>
          </p:cNvSpPr>
          <p:nvPr/>
        </p:nvSpPr>
        <p:spPr bwMode="auto">
          <a:xfrm>
            <a:off x="1295400" y="4419600"/>
            <a:ext cx="1828800" cy="838200"/>
          </a:xfrm>
          <a:prstGeom prst="cloudCallout">
            <a:avLst>
              <a:gd name="adj1" fmla="val 66148"/>
              <a:gd name="adj2" fmla="val 47347"/>
            </a:avLst>
          </a:prstGeom>
          <a:solidFill>
            <a:srgbClr val="FFFF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1500" b="1">
                <a:solidFill>
                  <a:schemeClr val="bg1"/>
                </a:solidFill>
              </a:rPr>
              <a:t>Mana  bagian ku..</a:t>
            </a:r>
          </a:p>
        </p:txBody>
      </p:sp>
      <p:sp>
        <p:nvSpPr>
          <p:cNvPr id="40973" name="AutoShape 13"/>
          <p:cNvSpPr>
            <a:spLocks noChangeArrowheads="1"/>
          </p:cNvSpPr>
          <p:nvPr/>
        </p:nvSpPr>
        <p:spPr bwMode="auto">
          <a:xfrm>
            <a:off x="4953000" y="3352800"/>
            <a:ext cx="1828800" cy="838200"/>
          </a:xfrm>
          <a:prstGeom prst="cloudCallout">
            <a:avLst>
              <a:gd name="adj1" fmla="val 65106"/>
              <a:gd name="adj2" fmla="val 58713"/>
            </a:avLst>
          </a:prstGeom>
          <a:solidFill>
            <a:srgbClr val="FFFF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1500" b="1">
                <a:solidFill>
                  <a:schemeClr val="bg1"/>
                </a:solidFill>
              </a:rPr>
              <a:t>Ambo..</a:t>
            </a:r>
          </a:p>
          <a:p>
            <a:pPr algn="ctr"/>
            <a:r>
              <a:rPr lang="en-US" sz="1500" b="1">
                <a:solidFill>
                  <a:schemeClr val="bg1"/>
                </a:solidFill>
              </a:rPr>
              <a:t>Lagi</a:t>
            </a:r>
          </a:p>
        </p:txBody>
      </p:sp>
      <p:grpSp>
        <p:nvGrpSpPr>
          <p:cNvPr id="2" name="Group 134"/>
          <p:cNvGrpSpPr>
            <a:grpSpLocks/>
          </p:cNvGrpSpPr>
          <p:nvPr/>
        </p:nvGrpSpPr>
        <p:grpSpPr bwMode="auto">
          <a:xfrm>
            <a:off x="5715000" y="4156075"/>
            <a:ext cx="3200400" cy="2701925"/>
            <a:chOff x="3744" y="2618"/>
            <a:chExt cx="2016" cy="1702"/>
          </a:xfrm>
        </p:grpSpPr>
        <p:sp>
          <p:nvSpPr>
            <p:cNvPr id="32781" name="AutoShape 17"/>
            <p:cNvSpPr>
              <a:spLocks noChangeAspect="1" noChangeArrowheads="1" noTextEdit="1"/>
            </p:cNvSpPr>
            <p:nvPr/>
          </p:nvSpPr>
          <p:spPr bwMode="auto">
            <a:xfrm>
              <a:off x="3744" y="2618"/>
              <a:ext cx="2016" cy="1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Freeform 19"/>
            <p:cNvSpPr>
              <a:spLocks/>
            </p:cNvSpPr>
            <p:nvPr/>
          </p:nvSpPr>
          <p:spPr bwMode="auto">
            <a:xfrm>
              <a:off x="3953" y="3411"/>
              <a:ext cx="277" cy="224"/>
            </a:xfrm>
            <a:custGeom>
              <a:avLst/>
              <a:gdLst>
                <a:gd name="T0" fmla="*/ 1 w 554"/>
                <a:gd name="T1" fmla="*/ 0 h 449"/>
                <a:gd name="T2" fmla="*/ 1 w 554"/>
                <a:gd name="T3" fmla="*/ 0 h 449"/>
                <a:gd name="T4" fmla="*/ 1 w 554"/>
                <a:gd name="T5" fmla="*/ 0 h 449"/>
                <a:gd name="T6" fmla="*/ 1 w 554"/>
                <a:gd name="T7" fmla="*/ 0 h 449"/>
                <a:gd name="T8" fmla="*/ 1 w 554"/>
                <a:gd name="T9" fmla="*/ 0 h 449"/>
                <a:gd name="T10" fmla="*/ 1 w 554"/>
                <a:gd name="T11" fmla="*/ 0 h 449"/>
                <a:gd name="T12" fmla="*/ 1 w 554"/>
                <a:gd name="T13" fmla="*/ 0 h 449"/>
                <a:gd name="T14" fmla="*/ 1 w 554"/>
                <a:gd name="T15" fmla="*/ 0 h 449"/>
                <a:gd name="T16" fmla="*/ 1 w 554"/>
                <a:gd name="T17" fmla="*/ 0 h 449"/>
                <a:gd name="T18" fmla="*/ 1 w 554"/>
                <a:gd name="T19" fmla="*/ 0 h 449"/>
                <a:gd name="T20" fmla="*/ 1 w 554"/>
                <a:gd name="T21" fmla="*/ 0 h 449"/>
                <a:gd name="T22" fmla="*/ 1 w 554"/>
                <a:gd name="T23" fmla="*/ 0 h 449"/>
                <a:gd name="T24" fmla="*/ 1 w 554"/>
                <a:gd name="T25" fmla="*/ 0 h 449"/>
                <a:gd name="T26" fmla="*/ 1 w 554"/>
                <a:gd name="T27" fmla="*/ 0 h 449"/>
                <a:gd name="T28" fmla="*/ 1 w 554"/>
                <a:gd name="T29" fmla="*/ 0 h 449"/>
                <a:gd name="T30" fmla="*/ 1 w 554"/>
                <a:gd name="T31" fmla="*/ 0 h 449"/>
                <a:gd name="T32" fmla="*/ 0 w 554"/>
                <a:gd name="T33" fmla="*/ 0 h 449"/>
                <a:gd name="T34" fmla="*/ 1 w 554"/>
                <a:gd name="T35" fmla="*/ 0 h 449"/>
                <a:gd name="T36" fmla="*/ 1 w 554"/>
                <a:gd name="T37" fmla="*/ 0 h 449"/>
                <a:gd name="T38" fmla="*/ 1 w 554"/>
                <a:gd name="T39" fmla="*/ 0 h 449"/>
                <a:gd name="T40" fmla="*/ 1 w 554"/>
                <a:gd name="T41" fmla="*/ 0 h 449"/>
                <a:gd name="T42" fmla="*/ 1 w 554"/>
                <a:gd name="T43" fmla="*/ 0 h 449"/>
                <a:gd name="T44" fmla="*/ 1 w 554"/>
                <a:gd name="T45" fmla="*/ 0 h 449"/>
                <a:gd name="T46" fmla="*/ 1 w 554"/>
                <a:gd name="T47" fmla="*/ 0 h 449"/>
                <a:gd name="T48" fmla="*/ 1 w 554"/>
                <a:gd name="T49" fmla="*/ 0 h 449"/>
                <a:gd name="T50" fmla="*/ 1 w 554"/>
                <a:gd name="T51" fmla="*/ 0 h 449"/>
                <a:gd name="T52" fmla="*/ 1 w 554"/>
                <a:gd name="T53" fmla="*/ 0 h 449"/>
                <a:gd name="T54" fmla="*/ 1 w 554"/>
                <a:gd name="T55" fmla="*/ 0 h 449"/>
                <a:gd name="T56" fmla="*/ 1 w 554"/>
                <a:gd name="T57" fmla="*/ 0 h 449"/>
                <a:gd name="T58" fmla="*/ 1 w 554"/>
                <a:gd name="T59" fmla="*/ 0 h 449"/>
                <a:gd name="T60" fmla="*/ 1 w 554"/>
                <a:gd name="T61" fmla="*/ 0 h 449"/>
                <a:gd name="T62" fmla="*/ 1 w 554"/>
                <a:gd name="T63" fmla="*/ 0 h 449"/>
                <a:gd name="T64" fmla="*/ 1 w 554"/>
                <a:gd name="T65" fmla="*/ 0 h 449"/>
                <a:gd name="T66" fmla="*/ 1 w 554"/>
                <a:gd name="T67" fmla="*/ 0 h 449"/>
                <a:gd name="T68" fmla="*/ 1 w 554"/>
                <a:gd name="T69" fmla="*/ 0 h 449"/>
                <a:gd name="T70" fmla="*/ 1 w 554"/>
                <a:gd name="T71" fmla="*/ 0 h 449"/>
                <a:gd name="T72" fmla="*/ 1 w 554"/>
                <a:gd name="T73" fmla="*/ 0 h 449"/>
                <a:gd name="T74" fmla="*/ 1 w 554"/>
                <a:gd name="T75" fmla="*/ 0 h 449"/>
                <a:gd name="T76" fmla="*/ 1 w 554"/>
                <a:gd name="T77" fmla="*/ 0 h 449"/>
                <a:gd name="T78" fmla="*/ 1 w 554"/>
                <a:gd name="T79" fmla="*/ 0 h 449"/>
                <a:gd name="T80" fmla="*/ 1 w 554"/>
                <a:gd name="T81" fmla="*/ 0 h 449"/>
                <a:gd name="T82" fmla="*/ 1 w 554"/>
                <a:gd name="T83" fmla="*/ 0 h 449"/>
                <a:gd name="T84" fmla="*/ 1 w 554"/>
                <a:gd name="T85" fmla="*/ 0 h 449"/>
                <a:gd name="T86" fmla="*/ 1 w 554"/>
                <a:gd name="T87" fmla="*/ 0 h 449"/>
                <a:gd name="T88" fmla="*/ 1 w 554"/>
                <a:gd name="T89" fmla="*/ 0 h 449"/>
                <a:gd name="T90" fmla="*/ 1 w 554"/>
                <a:gd name="T91" fmla="*/ 0 h 449"/>
                <a:gd name="T92" fmla="*/ 1 w 554"/>
                <a:gd name="T93" fmla="*/ 0 h 449"/>
                <a:gd name="T94" fmla="*/ 1 w 554"/>
                <a:gd name="T95" fmla="*/ 0 h 449"/>
                <a:gd name="T96" fmla="*/ 1 w 554"/>
                <a:gd name="T97" fmla="*/ 0 h 44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54"/>
                <a:gd name="T148" fmla="*/ 0 h 449"/>
                <a:gd name="T149" fmla="*/ 554 w 554"/>
                <a:gd name="T150" fmla="*/ 449 h 44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54" h="449">
                  <a:moveTo>
                    <a:pt x="381" y="14"/>
                  </a:moveTo>
                  <a:lnTo>
                    <a:pt x="352" y="5"/>
                  </a:lnTo>
                  <a:lnTo>
                    <a:pt x="323" y="1"/>
                  </a:lnTo>
                  <a:lnTo>
                    <a:pt x="291" y="0"/>
                  </a:lnTo>
                  <a:lnTo>
                    <a:pt x="261" y="4"/>
                  </a:lnTo>
                  <a:lnTo>
                    <a:pt x="227" y="10"/>
                  </a:lnTo>
                  <a:lnTo>
                    <a:pt x="194" y="21"/>
                  </a:lnTo>
                  <a:lnTo>
                    <a:pt x="160" y="34"/>
                  </a:lnTo>
                  <a:lnTo>
                    <a:pt x="126" y="52"/>
                  </a:lnTo>
                  <a:lnTo>
                    <a:pt x="110" y="61"/>
                  </a:lnTo>
                  <a:lnTo>
                    <a:pt x="94" y="66"/>
                  </a:lnTo>
                  <a:lnTo>
                    <a:pt x="77" y="68"/>
                  </a:lnTo>
                  <a:lnTo>
                    <a:pt x="61" y="68"/>
                  </a:lnTo>
                  <a:lnTo>
                    <a:pt x="44" y="64"/>
                  </a:lnTo>
                  <a:lnTo>
                    <a:pt x="28" y="60"/>
                  </a:lnTo>
                  <a:lnTo>
                    <a:pt x="12" y="56"/>
                  </a:lnTo>
                  <a:lnTo>
                    <a:pt x="0" y="53"/>
                  </a:lnTo>
                  <a:lnTo>
                    <a:pt x="3" y="86"/>
                  </a:lnTo>
                  <a:lnTo>
                    <a:pt x="13" y="131"/>
                  </a:lnTo>
                  <a:lnTo>
                    <a:pt x="29" y="183"/>
                  </a:lnTo>
                  <a:lnTo>
                    <a:pt x="47" y="239"/>
                  </a:lnTo>
                  <a:lnTo>
                    <a:pt x="60" y="295"/>
                  </a:lnTo>
                  <a:lnTo>
                    <a:pt x="69" y="346"/>
                  </a:lnTo>
                  <a:lnTo>
                    <a:pt x="69" y="392"/>
                  </a:lnTo>
                  <a:lnTo>
                    <a:pt x="57" y="425"/>
                  </a:lnTo>
                  <a:lnTo>
                    <a:pt x="130" y="442"/>
                  </a:lnTo>
                  <a:lnTo>
                    <a:pt x="193" y="449"/>
                  </a:lnTo>
                  <a:lnTo>
                    <a:pt x="246" y="446"/>
                  </a:lnTo>
                  <a:lnTo>
                    <a:pt x="295" y="437"/>
                  </a:lnTo>
                  <a:lnTo>
                    <a:pt x="340" y="423"/>
                  </a:lnTo>
                  <a:lnTo>
                    <a:pt x="391" y="413"/>
                  </a:lnTo>
                  <a:lnTo>
                    <a:pt x="447" y="404"/>
                  </a:lnTo>
                  <a:lnTo>
                    <a:pt x="513" y="404"/>
                  </a:lnTo>
                  <a:lnTo>
                    <a:pt x="517" y="388"/>
                  </a:lnTo>
                  <a:lnTo>
                    <a:pt x="522" y="373"/>
                  </a:lnTo>
                  <a:lnTo>
                    <a:pt x="528" y="357"/>
                  </a:lnTo>
                  <a:lnTo>
                    <a:pt x="533" y="342"/>
                  </a:lnTo>
                  <a:lnTo>
                    <a:pt x="538" y="327"/>
                  </a:lnTo>
                  <a:lnTo>
                    <a:pt x="544" y="312"/>
                  </a:lnTo>
                  <a:lnTo>
                    <a:pt x="549" y="297"/>
                  </a:lnTo>
                  <a:lnTo>
                    <a:pt x="554" y="283"/>
                  </a:lnTo>
                  <a:lnTo>
                    <a:pt x="530" y="248"/>
                  </a:lnTo>
                  <a:lnTo>
                    <a:pt x="509" y="215"/>
                  </a:lnTo>
                  <a:lnTo>
                    <a:pt x="488" y="180"/>
                  </a:lnTo>
                  <a:lnTo>
                    <a:pt x="468" y="147"/>
                  </a:lnTo>
                  <a:lnTo>
                    <a:pt x="447" y="113"/>
                  </a:lnTo>
                  <a:lnTo>
                    <a:pt x="425" y="81"/>
                  </a:lnTo>
                  <a:lnTo>
                    <a:pt x="404" y="46"/>
                  </a:lnTo>
                  <a:lnTo>
                    <a:pt x="381" y="14"/>
                  </a:lnTo>
                  <a:close/>
                </a:path>
              </a:pathLst>
            </a:custGeom>
            <a:solidFill>
              <a:srgbClr val="87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3" name="Freeform 20"/>
            <p:cNvSpPr>
              <a:spLocks/>
            </p:cNvSpPr>
            <p:nvPr/>
          </p:nvSpPr>
          <p:spPr bwMode="auto">
            <a:xfrm>
              <a:off x="4018" y="3404"/>
              <a:ext cx="212" cy="166"/>
            </a:xfrm>
            <a:custGeom>
              <a:avLst/>
              <a:gdLst>
                <a:gd name="T0" fmla="*/ 1 w 422"/>
                <a:gd name="T1" fmla="*/ 1 h 332"/>
                <a:gd name="T2" fmla="*/ 1 w 422"/>
                <a:gd name="T3" fmla="*/ 1 h 332"/>
                <a:gd name="T4" fmla="*/ 1 w 422"/>
                <a:gd name="T5" fmla="*/ 0 h 332"/>
                <a:gd name="T6" fmla="*/ 1 w 422"/>
                <a:gd name="T7" fmla="*/ 1 h 332"/>
                <a:gd name="T8" fmla="*/ 1 w 422"/>
                <a:gd name="T9" fmla="*/ 1 h 332"/>
                <a:gd name="T10" fmla="*/ 1 w 422"/>
                <a:gd name="T11" fmla="*/ 1 h 332"/>
                <a:gd name="T12" fmla="*/ 1 w 422"/>
                <a:gd name="T13" fmla="*/ 1 h 332"/>
                <a:gd name="T14" fmla="*/ 1 w 422"/>
                <a:gd name="T15" fmla="*/ 1 h 332"/>
                <a:gd name="T16" fmla="*/ 1 w 422"/>
                <a:gd name="T17" fmla="*/ 1 h 332"/>
                <a:gd name="T18" fmla="*/ 1 w 422"/>
                <a:gd name="T19" fmla="*/ 1 h 332"/>
                <a:gd name="T20" fmla="*/ 1 w 422"/>
                <a:gd name="T21" fmla="*/ 1 h 332"/>
                <a:gd name="T22" fmla="*/ 1 w 422"/>
                <a:gd name="T23" fmla="*/ 1 h 332"/>
                <a:gd name="T24" fmla="*/ 1 w 422"/>
                <a:gd name="T25" fmla="*/ 1 h 332"/>
                <a:gd name="T26" fmla="*/ 0 w 422"/>
                <a:gd name="T27" fmla="*/ 1 h 332"/>
                <a:gd name="T28" fmla="*/ 1 w 422"/>
                <a:gd name="T29" fmla="*/ 1 h 332"/>
                <a:gd name="T30" fmla="*/ 1 w 422"/>
                <a:gd name="T31" fmla="*/ 1 h 332"/>
                <a:gd name="T32" fmla="*/ 1 w 422"/>
                <a:gd name="T33" fmla="*/ 1 h 332"/>
                <a:gd name="T34" fmla="*/ 1 w 422"/>
                <a:gd name="T35" fmla="*/ 1 h 332"/>
                <a:gd name="T36" fmla="*/ 1 w 422"/>
                <a:gd name="T37" fmla="*/ 1 h 332"/>
                <a:gd name="T38" fmla="*/ 1 w 422"/>
                <a:gd name="T39" fmla="*/ 1 h 332"/>
                <a:gd name="T40" fmla="*/ 1 w 422"/>
                <a:gd name="T41" fmla="*/ 1 h 332"/>
                <a:gd name="T42" fmla="*/ 1 w 422"/>
                <a:gd name="T43" fmla="*/ 1 h 332"/>
                <a:gd name="T44" fmla="*/ 1 w 422"/>
                <a:gd name="T45" fmla="*/ 1 h 332"/>
                <a:gd name="T46" fmla="*/ 1 w 422"/>
                <a:gd name="T47" fmla="*/ 1 h 332"/>
                <a:gd name="T48" fmla="*/ 1 w 422"/>
                <a:gd name="T49" fmla="*/ 1 h 332"/>
                <a:gd name="T50" fmla="*/ 1 w 422"/>
                <a:gd name="T51" fmla="*/ 1 h 332"/>
                <a:gd name="T52" fmla="*/ 1 w 422"/>
                <a:gd name="T53" fmla="*/ 1 h 332"/>
                <a:gd name="T54" fmla="*/ 1 w 422"/>
                <a:gd name="T55" fmla="*/ 1 h 332"/>
                <a:gd name="T56" fmla="*/ 1 w 422"/>
                <a:gd name="T57" fmla="*/ 1 h 332"/>
                <a:gd name="T58" fmla="*/ 1 w 422"/>
                <a:gd name="T59" fmla="*/ 1 h 332"/>
                <a:gd name="T60" fmla="*/ 1 w 422"/>
                <a:gd name="T61" fmla="*/ 1 h 332"/>
                <a:gd name="T62" fmla="*/ 1 w 422"/>
                <a:gd name="T63" fmla="*/ 1 h 332"/>
                <a:gd name="T64" fmla="*/ 1 w 422"/>
                <a:gd name="T65" fmla="*/ 1 h 332"/>
                <a:gd name="T66" fmla="*/ 1 w 422"/>
                <a:gd name="T67" fmla="*/ 1 h 332"/>
                <a:gd name="T68" fmla="*/ 1 w 422"/>
                <a:gd name="T69" fmla="*/ 1 h 332"/>
                <a:gd name="T70" fmla="*/ 1 w 422"/>
                <a:gd name="T71" fmla="*/ 1 h 332"/>
                <a:gd name="T72" fmla="*/ 1 w 422"/>
                <a:gd name="T73" fmla="*/ 1 h 332"/>
                <a:gd name="T74" fmla="*/ 1 w 422"/>
                <a:gd name="T75" fmla="*/ 1 h 332"/>
                <a:gd name="T76" fmla="*/ 1 w 422"/>
                <a:gd name="T77" fmla="*/ 1 h 332"/>
                <a:gd name="T78" fmla="*/ 1 w 422"/>
                <a:gd name="T79" fmla="*/ 1 h 332"/>
                <a:gd name="T80" fmla="*/ 1 w 422"/>
                <a:gd name="T81" fmla="*/ 1 h 33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2"/>
                <a:gd name="T124" fmla="*/ 0 h 332"/>
                <a:gd name="T125" fmla="*/ 422 w 422"/>
                <a:gd name="T126" fmla="*/ 332 h 33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2" h="332">
                  <a:moveTo>
                    <a:pt x="299" y="21"/>
                  </a:moveTo>
                  <a:lnTo>
                    <a:pt x="256" y="7"/>
                  </a:lnTo>
                  <a:lnTo>
                    <a:pt x="215" y="0"/>
                  </a:lnTo>
                  <a:lnTo>
                    <a:pt x="175" y="2"/>
                  </a:lnTo>
                  <a:lnTo>
                    <a:pt x="140" y="8"/>
                  </a:lnTo>
                  <a:lnTo>
                    <a:pt x="106" y="16"/>
                  </a:lnTo>
                  <a:lnTo>
                    <a:pt x="75" y="28"/>
                  </a:lnTo>
                  <a:lnTo>
                    <a:pt x="47" y="39"/>
                  </a:lnTo>
                  <a:lnTo>
                    <a:pt x="26" y="49"/>
                  </a:lnTo>
                  <a:lnTo>
                    <a:pt x="21" y="75"/>
                  </a:lnTo>
                  <a:lnTo>
                    <a:pt x="14" y="112"/>
                  </a:lnTo>
                  <a:lnTo>
                    <a:pt x="6" y="154"/>
                  </a:lnTo>
                  <a:lnTo>
                    <a:pt x="2" y="199"/>
                  </a:lnTo>
                  <a:lnTo>
                    <a:pt x="0" y="241"/>
                  </a:lnTo>
                  <a:lnTo>
                    <a:pt x="4" y="276"/>
                  </a:lnTo>
                  <a:lnTo>
                    <a:pt x="14" y="302"/>
                  </a:lnTo>
                  <a:lnTo>
                    <a:pt x="36" y="315"/>
                  </a:lnTo>
                  <a:lnTo>
                    <a:pt x="89" y="327"/>
                  </a:lnTo>
                  <a:lnTo>
                    <a:pt x="137" y="332"/>
                  </a:lnTo>
                  <a:lnTo>
                    <a:pt x="179" y="330"/>
                  </a:lnTo>
                  <a:lnTo>
                    <a:pt x="220" y="323"/>
                  </a:lnTo>
                  <a:lnTo>
                    <a:pt x="259" y="314"/>
                  </a:lnTo>
                  <a:lnTo>
                    <a:pt x="300" y="306"/>
                  </a:lnTo>
                  <a:lnTo>
                    <a:pt x="344" y="299"/>
                  </a:lnTo>
                  <a:lnTo>
                    <a:pt x="393" y="300"/>
                  </a:lnTo>
                  <a:lnTo>
                    <a:pt x="396" y="288"/>
                  </a:lnTo>
                  <a:lnTo>
                    <a:pt x="400" y="278"/>
                  </a:lnTo>
                  <a:lnTo>
                    <a:pt x="404" y="267"/>
                  </a:lnTo>
                  <a:lnTo>
                    <a:pt x="408" y="257"/>
                  </a:lnTo>
                  <a:lnTo>
                    <a:pt x="410" y="245"/>
                  </a:lnTo>
                  <a:lnTo>
                    <a:pt x="414" y="234"/>
                  </a:lnTo>
                  <a:lnTo>
                    <a:pt x="418" y="223"/>
                  </a:lnTo>
                  <a:lnTo>
                    <a:pt x="422" y="213"/>
                  </a:lnTo>
                  <a:lnTo>
                    <a:pt x="405" y="187"/>
                  </a:lnTo>
                  <a:lnTo>
                    <a:pt x="389" y="164"/>
                  </a:lnTo>
                  <a:lnTo>
                    <a:pt x="374" y="140"/>
                  </a:lnTo>
                  <a:lnTo>
                    <a:pt x="360" y="116"/>
                  </a:lnTo>
                  <a:lnTo>
                    <a:pt x="344" y="92"/>
                  </a:lnTo>
                  <a:lnTo>
                    <a:pt x="329" y="68"/>
                  </a:lnTo>
                  <a:lnTo>
                    <a:pt x="313" y="44"/>
                  </a:lnTo>
                  <a:lnTo>
                    <a:pt x="299" y="21"/>
                  </a:lnTo>
                  <a:close/>
                </a:path>
              </a:pathLst>
            </a:custGeom>
            <a:solidFill>
              <a:srgbClr val="FF4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4" name="Freeform 21"/>
            <p:cNvSpPr>
              <a:spLocks/>
            </p:cNvSpPr>
            <p:nvPr/>
          </p:nvSpPr>
          <p:spPr bwMode="auto">
            <a:xfrm>
              <a:off x="4139" y="3153"/>
              <a:ext cx="188" cy="399"/>
            </a:xfrm>
            <a:custGeom>
              <a:avLst/>
              <a:gdLst>
                <a:gd name="T0" fmla="*/ 1 w 376"/>
                <a:gd name="T1" fmla="*/ 0 h 799"/>
                <a:gd name="T2" fmla="*/ 1 w 376"/>
                <a:gd name="T3" fmla="*/ 0 h 799"/>
                <a:gd name="T4" fmla="*/ 1 w 376"/>
                <a:gd name="T5" fmla="*/ 0 h 799"/>
                <a:gd name="T6" fmla="*/ 1 w 376"/>
                <a:gd name="T7" fmla="*/ 0 h 799"/>
                <a:gd name="T8" fmla="*/ 1 w 376"/>
                <a:gd name="T9" fmla="*/ 0 h 799"/>
                <a:gd name="T10" fmla="*/ 1 w 376"/>
                <a:gd name="T11" fmla="*/ 0 h 799"/>
                <a:gd name="T12" fmla="*/ 1 w 376"/>
                <a:gd name="T13" fmla="*/ 0 h 799"/>
                <a:gd name="T14" fmla="*/ 1 w 376"/>
                <a:gd name="T15" fmla="*/ 0 h 799"/>
                <a:gd name="T16" fmla="*/ 0 w 376"/>
                <a:gd name="T17" fmla="*/ 0 h 799"/>
                <a:gd name="T18" fmla="*/ 1 w 376"/>
                <a:gd name="T19" fmla="*/ 0 h 799"/>
                <a:gd name="T20" fmla="*/ 1 w 376"/>
                <a:gd name="T21" fmla="*/ 0 h 799"/>
                <a:gd name="T22" fmla="*/ 1 w 376"/>
                <a:gd name="T23" fmla="*/ 0 h 799"/>
                <a:gd name="T24" fmla="*/ 1 w 376"/>
                <a:gd name="T25" fmla="*/ 0 h 799"/>
                <a:gd name="T26" fmla="*/ 1 w 376"/>
                <a:gd name="T27" fmla="*/ 0 h 799"/>
                <a:gd name="T28" fmla="*/ 1 w 376"/>
                <a:gd name="T29" fmla="*/ 0 h 799"/>
                <a:gd name="T30" fmla="*/ 1 w 376"/>
                <a:gd name="T31" fmla="*/ 0 h 799"/>
                <a:gd name="T32" fmla="*/ 1 w 376"/>
                <a:gd name="T33" fmla="*/ 0 h 799"/>
                <a:gd name="T34" fmla="*/ 1 w 376"/>
                <a:gd name="T35" fmla="*/ 0 h 799"/>
                <a:gd name="T36" fmla="*/ 1 w 376"/>
                <a:gd name="T37" fmla="*/ 0 h 799"/>
                <a:gd name="T38" fmla="*/ 1 w 376"/>
                <a:gd name="T39" fmla="*/ 0 h 799"/>
                <a:gd name="T40" fmla="*/ 1 w 376"/>
                <a:gd name="T41" fmla="*/ 0 h 799"/>
                <a:gd name="T42" fmla="*/ 1 w 376"/>
                <a:gd name="T43" fmla="*/ 0 h 799"/>
                <a:gd name="T44" fmla="*/ 1 w 376"/>
                <a:gd name="T45" fmla="*/ 0 h 799"/>
                <a:gd name="T46" fmla="*/ 1 w 376"/>
                <a:gd name="T47" fmla="*/ 0 h 799"/>
                <a:gd name="T48" fmla="*/ 1 w 376"/>
                <a:gd name="T49" fmla="*/ 0 h 79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76"/>
                <a:gd name="T76" fmla="*/ 0 h 799"/>
                <a:gd name="T77" fmla="*/ 376 w 376"/>
                <a:gd name="T78" fmla="*/ 799 h 79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76" h="799">
                  <a:moveTo>
                    <a:pt x="376" y="0"/>
                  </a:moveTo>
                  <a:lnTo>
                    <a:pt x="328" y="66"/>
                  </a:lnTo>
                  <a:lnTo>
                    <a:pt x="280" y="132"/>
                  </a:lnTo>
                  <a:lnTo>
                    <a:pt x="234" y="198"/>
                  </a:lnTo>
                  <a:lnTo>
                    <a:pt x="187" y="265"/>
                  </a:lnTo>
                  <a:lnTo>
                    <a:pt x="140" y="330"/>
                  </a:lnTo>
                  <a:lnTo>
                    <a:pt x="93" y="398"/>
                  </a:lnTo>
                  <a:lnTo>
                    <a:pt x="47" y="463"/>
                  </a:lnTo>
                  <a:lnTo>
                    <a:pt x="0" y="530"/>
                  </a:lnTo>
                  <a:lnTo>
                    <a:pt x="20" y="562"/>
                  </a:lnTo>
                  <a:lnTo>
                    <a:pt x="40" y="597"/>
                  </a:lnTo>
                  <a:lnTo>
                    <a:pt x="60" y="629"/>
                  </a:lnTo>
                  <a:lnTo>
                    <a:pt x="81" y="663"/>
                  </a:lnTo>
                  <a:lnTo>
                    <a:pt x="101" y="696"/>
                  </a:lnTo>
                  <a:lnTo>
                    <a:pt x="121" y="731"/>
                  </a:lnTo>
                  <a:lnTo>
                    <a:pt x="141" y="764"/>
                  </a:lnTo>
                  <a:lnTo>
                    <a:pt x="162" y="799"/>
                  </a:lnTo>
                  <a:lnTo>
                    <a:pt x="187" y="698"/>
                  </a:lnTo>
                  <a:lnTo>
                    <a:pt x="215" y="598"/>
                  </a:lnTo>
                  <a:lnTo>
                    <a:pt x="241" y="499"/>
                  </a:lnTo>
                  <a:lnTo>
                    <a:pt x="268" y="399"/>
                  </a:lnTo>
                  <a:lnTo>
                    <a:pt x="295" y="299"/>
                  </a:lnTo>
                  <a:lnTo>
                    <a:pt x="322" y="200"/>
                  </a:lnTo>
                  <a:lnTo>
                    <a:pt x="348" y="100"/>
                  </a:lnTo>
                  <a:lnTo>
                    <a:pt x="376" y="0"/>
                  </a:lnTo>
                  <a:close/>
                </a:path>
              </a:pathLst>
            </a:custGeom>
            <a:solidFill>
              <a:srgbClr val="FF1F1F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5" name="Freeform 22"/>
            <p:cNvSpPr>
              <a:spLocks/>
            </p:cNvSpPr>
            <p:nvPr/>
          </p:nvSpPr>
          <p:spPr bwMode="auto">
            <a:xfrm>
              <a:off x="3940" y="3432"/>
              <a:ext cx="98" cy="189"/>
            </a:xfrm>
            <a:custGeom>
              <a:avLst/>
              <a:gdLst>
                <a:gd name="T0" fmla="*/ 1 w 195"/>
                <a:gd name="T1" fmla="*/ 0 h 379"/>
                <a:gd name="T2" fmla="*/ 1 w 195"/>
                <a:gd name="T3" fmla="*/ 0 h 379"/>
                <a:gd name="T4" fmla="*/ 1 w 195"/>
                <a:gd name="T5" fmla="*/ 0 h 379"/>
                <a:gd name="T6" fmla="*/ 1 w 195"/>
                <a:gd name="T7" fmla="*/ 0 h 379"/>
                <a:gd name="T8" fmla="*/ 1 w 195"/>
                <a:gd name="T9" fmla="*/ 0 h 379"/>
                <a:gd name="T10" fmla="*/ 1 w 195"/>
                <a:gd name="T11" fmla="*/ 0 h 379"/>
                <a:gd name="T12" fmla="*/ 1 w 195"/>
                <a:gd name="T13" fmla="*/ 0 h 379"/>
                <a:gd name="T14" fmla="*/ 1 w 195"/>
                <a:gd name="T15" fmla="*/ 0 h 379"/>
                <a:gd name="T16" fmla="*/ 1 w 195"/>
                <a:gd name="T17" fmla="*/ 0 h 379"/>
                <a:gd name="T18" fmla="*/ 1 w 195"/>
                <a:gd name="T19" fmla="*/ 0 h 379"/>
                <a:gd name="T20" fmla="*/ 1 w 195"/>
                <a:gd name="T21" fmla="*/ 0 h 379"/>
                <a:gd name="T22" fmla="*/ 1 w 195"/>
                <a:gd name="T23" fmla="*/ 0 h 379"/>
                <a:gd name="T24" fmla="*/ 1 w 195"/>
                <a:gd name="T25" fmla="*/ 0 h 379"/>
                <a:gd name="T26" fmla="*/ 1 w 195"/>
                <a:gd name="T27" fmla="*/ 0 h 379"/>
                <a:gd name="T28" fmla="*/ 1 w 195"/>
                <a:gd name="T29" fmla="*/ 0 h 379"/>
                <a:gd name="T30" fmla="*/ 1 w 195"/>
                <a:gd name="T31" fmla="*/ 0 h 379"/>
                <a:gd name="T32" fmla="*/ 1 w 195"/>
                <a:gd name="T33" fmla="*/ 0 h 379"/>
                <a:gd name="T34" fmla="*/ 1 w 195"/>
                <a:gd name="T35" fmla="*/ 0 h 379"/>
                <a:gd name="T36" fmla="*/ 1 w 195"/>
                <a:gd name="T37" fmla="*/ 0 h 379"/>
                <a:gd name="T38" fmla="*/ 1 w 195"/>
                <a:gd name="T39" fmla="*/ 0 h 379"/>
                <a:gd name="T40" fmla="*/ 1 w 195"/>
                <a:gd name="T41" fmla="*/ 0 h 379"/>
                <a:gd name="T42" fmla="*/ 1 w 195"/>
                <a:gd name="T43" fmla="*/ 0 h 379"/>
                <a:gd name="T44" fmla="*/ 1 w 195"/>
                <a:gd name="T45" fmla="*/ 0 h 379"/>
                <a:gd name="T46" fmla="*/ 1 w 195"/>
                <a:gd name="T47" fmla="*/ 0 h 379"/>
                <a:gd name="T48" fmla="*/ 0 w 195"/>
                <a:gd name="T49" fmla="*/ 0 h 379"/>
                <a:gd name="T50" fmla="*/ 1 w 195"/>
                <a:gd name="T51" fmla="*/ 0 h 379"/>
                <a:gd name="T52" fmla="*/ 1 w 195"/>
                <a:gd name="T53" fmla="*/ 0 h 379"/>
                <a:gd name="T54" fmla="*/ 1 w 195"/>
                <a:gd name="T55" fmla="*/ 0 h 379"/>
                <a:gd name="T56" fmla="*/ 1 w 195"/>
                <a:gd name="T57" fmla="*/ 0 h 379"/>
                <a:gd name="T58" fmla="*/ 1 w 195"/>
                <a:gd name="T59" fmla="*/ 0 h 379"/>
                <a:gd name="T60" fmla="*/ 1 w 195"/>
                <a:gd name="T61" fmla="*/ 0 h 379"/>
                <a:gd name="T62" fmla="*/ 1 w 195"/>
                <a:gd name="T63" fmla="*/ 0 h 379"/>
                <a:gd name="T64" fmla="*/ 1 w 195"/>
                <a:gd name="T65" fmla="*/ 0 h 37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5"/>
                <a:gd name="T100" fmla="*/ 0 h 379"/>
                <a:gd name="T101" fmla="*/ 195 w 195"/>
                <a:gd name="T102" fmla="*/ 379 h 37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5" h="379">
                  <a:moveTo>
                    <a:pt x="170" y="0"/>
                  </a:moveTo>
                  <a:lnTo>
                    <a:pt x="177" y="40"/>
                  </a:lnTo>
                  <a:lnTo>
                    <a:pt x="183" y="80"/>
                  </a:lnTo>
                  <a:lnTo>
                    <a:pt x="186" y="118"/>
                  </a:lnTo>
                  <a:lnTo>
                    <a:pt x="190" y="158"/>
                  </a:lnTo>
                  <a:lnTo>
                    <a:pt x="191" y="197"/>
                  </a:lnTo>
                  <a:lnTo>
                    <a:pt x="193" y="239"/>
                  </a:lnTo>
                  <a:lnTo>
                    <a:pt x="193" y="283"/>
                  </a:lnTo>
                  <a:lnTo>
                    <a:pt x="195" y="332"/>
                  </a:lnTo>
                  <a:lnTo>
                    <a:pt x="178" y="344"/>
                  </a:lnTo>
                  <a:lnTo>
                    <a:pt x="162" y="355"/>
                  </a:lnTo>
                  <a:lnTo>
                    <a:pt x="147" y="363"/>
                  </a:lnTo>
                  <a:lnTo>
                    <a:pt x="134" y="371"/>
                  </a:lnTo>
                  <a:lnTo>
                    <a:pt x="121" y="373"/>
                  </a:lnTo>
                  <a:lnTo>
                    <a:pt x="109" y="377"/>
                  </a:lnTo>
                  <a:lnTo>
                    <a:pt x="97" y="377"/>
                  </a:lnTo>
                  <a:lnTo>
                    <a:pt x="88" y="379"/>
                  </a:lnTo>
                  <a:lnTo>
                    <a:pt x="64" y="372"/>
                  </a:lnTo>
                  <a:lnTo>
                    <a:pt x="45" y="364"/>
                  </a:lnTo>
                  <a:lnTo>
                    <a:pt x="30" y="352"/>
                  </a:lnTo>
                  <a:lnTo>
                    <a:pt x="21" y="336"/>
                  </a:lnTo>
                  <a:lnTo>
                    <a:pt x="12" y="315"/>
                  </a:lnTo>
                  <a:lnTo>
                    <a:pt x="7" y="291"/>
                  </a:lnTo>
                  <a:lnTo>
                    <a:pt x="3" y="262"/>
                  </a:lnTo>
                  <a:lnTo>
                    <a:pt x="0" y="230"/>
                  </a:lnTo>
                  <a:lnTo>
                    <a:pt x="25" y="157"/>
                  </a:lnTo>
                  <a:lnTo>
                    <a:pt x="46" y="105"/>
                  </a:lnTo>
                  <a:lnTo>
                    <a:pt x="65" y="68"/>
                  </a:lnTo>
                  <a:lnTo>
                    <a:pt x="84" y="44"/>
                  </a:lnTo>
                  <a:lnTo>
                    <a:pt x="100" y="28"/>
                  </a:lnTo>
                  <a:lnTo>
                    <a:pt x="119" y="18"/>
                  </a:lnTo>
                  <a:lnTo>
                    <a:pt x="142" y="10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5C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6" name="Freeform 23"/>
            <p:cNvSpPr>
              <a:spLocks/>
            </p:cNvSpPr>
            <p:nvPr/>
          </p:nvSpPr>
          <p:spPr bwMode="auto">
            <a:xfrm>
              <a:off x="4104" y="3010"/>
              <a:ext cx="860" cy="671"/>
            </a:xfrm>
            <a:custGeom>
              <a:avLst/>
              <a:gdLst>
                <a:gd name="T0" fmla="*/ 1 w 1719"/>
                <a:gd name="T1" fmla="*/ 1 h 1342"/>
                <a:gd name="T2" fmla="*/ 1 w 1719"/>
                <a:gd name="T3" fmla="*/ 1 h 1342"/>
                <a:gd name="T4" fmla="*/ 1 w 1719"/>
                <a:gd name="T5" fmla="*/ 1 h 1342"/>
                <a:gd name="T6" fmla="*/ 1 w 1719"/>
                <a:gd name="T7" fmla="*/ 1 h 1342"/>
                <a:gd name="T8" fmla="*/ 1 w 1719"/>
                <a:gd name="T9" fmla="*/ 1 h 1342"/>
                <a:gd name="T10" fmla="*/ 1 w 1719"/>
                <a:gd name="T11" fmla="*/ 1 h 1342"/>
                <a:gd name="T12" fmla="*/ 1 w 1719"/>
                <a:gd name="T13" fmla="*/ 1 h 1342"/>
                <a:gd name="T14" fmla="*/ 1 w 1719"/>
                <a:gd name="T15" fmla="*/ 1 h 1342"/>
                <a:gd name="T16" fmla="*/ 1 w 1719"/>
                <a:gd name="T17" fmla="*/ 0 h 1342"/>
                <a:gd name="T18" fmla="*/ 1 w 1719"/>
                <a:gd name="T19" fmla="*/ 1 h 1342"/>
                <a:gd name="T20" fmla="*/ 1 w 1719"/>
                <a:gd name="T21" fmla="*/ 1 h 1342"/>
                <a:gd name="T22" fmla="*/ 1 w 1719"/>
                <a:gd name="T23" fmla="*/ 1 h 1342"/>
                <a:gd name="T24" fmla="*/ 1 w 1719"/>
                <a:gd name="T25" fmla="*/ 1 h 1342"/>
                <a:gd name="T26" fmla="*/ 1 w 1719"/>
                <a:gd name="T27" fmla="*/ 1 h 1342"/>
                <a:gd name="T28" fmla="*/ 1 w 1719"/>
                <a:gd name="T29" fmla="*/ 1 h 1342"/>
                <a:gd name="T30" fmla="*/ 1 w 1719"/>
                <a:gd name="T31" fmla="*/ 1 h 1342"/>
                <a:gd name="T32" fmla="*/ 1 w 1719"/>
                <a:gd name="T33" fmla="*/ 1 h 1342"/>
                <a:gd name="T34" fmla="*/ 1 w 1719"/>
                <a:gd name="T35" fmla="*/ 1 h 1342"/>
                <a:gd name="T36" fmla="*/ 1 w 1719"/>
                <a:gd name="T37" fmla="*/ 1 h 1342"/>
                <a:gd name="T38" fmla="*/ 1 w 1719"/>
                <a:gd name="T39" fmla="*/ 1 h 1342"/>
                <a:gd name="T40" fmla="*/ 1 w 1719"/>
                <a:gd name="T41" fmla="*/ 1 h 1342"/>
                <a:gd name="T42" fmla="*/ 1 w 1719"/>
                <a:gd name="T43" fmla="*/ 1 h 1342"/>
                <a:gd name="T44" fmla="*/ 1 w 1719"/>
                <a:gd name="T45" fmla="*/ 1 h 1342"/>
                <a:gd name="T46" fmla="*/ 1 w 1719"/>
                <a:gd name="T47" fmla="*/ 1 h 1342"/>
                <a:gd name="T48" fmla="*/ 1 w 1719"/>
                <a:gd name="T49" fmla="*/ 1 h 1342"/>
                <a:gd name="T50" fmla="*/ 0 w 1719"/>
                <a:gd name="T51" fmla="*/ 1 h 1342"/>
                <a:gd name="T52" fmla="*/ 1 w 1719"/>
                <a:gd name="T53" fmla="*/ 1 h 1342"/>
                <a:gd name="T54" fmla="*/ 1 w 1719"/>
                <a:gd name="T55" fmla="*/ 1 h 1342"/>
                <a:gd name="T56" fmla="*/ 1 w 1719"/>
                <a:gd name="T57" fmla="*/ 1 h 1342"/>
                <a:gd name="T58" fmla="*/ 1 w 1719"/>
                <a:gd name="T59" fmla="*/ 1 h 1342"/>
                <a:gd name="T60" fmla="*/ 1 w 1719"/>
                <a:gd name="T61" fmla="*/ 1 h 1342"/>
                <a:gd name="T62" fmla="*/ 1 w 1719"/>
                <a:gd name="T63" fmla="*/ 1 h 1342"/>
                <a:gd name="T64" fmla="*/ 1 w 1719"/>
                <a:gd name="T65" fmla="*/ 1 h 13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19"/>
                <a:gd name="T100" fmla="*/ 0 h 1342"/>
                <a:gd name="T101" fmla="*/ 1719 w 1719"/>
                <a:gd name="T102" fmla="*/ 1342 h 13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19" h="1342">
                  <a:moveTo>
                    <a:pt x="432" y="247"/>
                  </a:moveTo>
                  <a:lnTo>
                    <a:pt x="573" y="215"/>
                  </a:lnTo>
                  <a:lnTo>
                    <a:pt x="715" y="183"/>
                  </a:lnTo>
                  <a:lnTo>
                    <a:pt x="856" y="152"/>
                  </a:lnTo>
                  <a:lnTo>
                    <a:pt x="998" y="122"/>
                  </a:lnTo>
                  <a:lnTo>
                    <a:pt x="1139" y="90"/>
                  </a:lnTo>
                  <a:lnTo>
                    <a:pt x="1281" y="61"/>
                  </a:lnTo>
                  <a:lnTo>
                    <a:pt x="1422" y="29"/>
                  </a:lnTo>
                  <a:lnTo>
                    <a:pt x="1565" y="0"/>
                  </a:lnTo>
                  <a:lnTo>
                    <a:pt x="1584" y="167"/>
                  </a:lnTo>
                  <a:lnTo>
                    <a:pt x="1602" y="334"/>
                  </a:lnTo>
                  <a:lnTo>
                    <a:pt x="1622" y="502"/>
                  </a:lnTo>
                  <a:lnTo>
                    <a:pt x="1642" y="670"/>
                  </a:lnTo>
                  <a:lnTo>
                    <a:pt x="1661" y="838"/>
                  </a:lnTo>
                  <a:lnTo>
                    <a:pt x="1679" y="1006"/>
                  </a:lnTo>
                  <a:lnTo>
                    <a:pt x="1699" y="1174"/>
                  </a:lnTo>
                  <a:lnTo>
                    <a:pt x="1719" y="1342"/>
                  </a:lnTo>
                  <a:lnTo>
                    <a:pt x="1512" y="1337"/>
                  </a:lnTo>
                  <a:lnTo>
                    <a:pt x="1299" y="1336"/>
                  </a:lnTo>
                  <a:lnTo>
                    <a:pt x="1081" y="1334"/>
                  </a:lnTo>
                  <a:lnTo>
                    <a:pt x="865" y="1334"/>
                  </a:lnTo>
                  <a:lnTo>
                    <a:pt x="646" y="1333"/>
                  </a:lnTo>
                  <a:lnTo>
                    <a:pt x="429" y="1333"/>
                  </a:lnTo>
                  <a:lnTo>
                    <a:pt x="215" y="1332"/>
                  </a:lnTo>
                  <a:lnTo>
                    <a:pt x="11" y="1329"/>
                  </a:lnTo>
                  <a:lnTo>
                    <a:pt x="0" y="1211"/>
                  </a:lnTo>
                  <a:lnTo>
                    <a:pt x="21" y="1085"/>
                  </a:lnTo>
                  <a:lnTo>
                    <a:pt x="68" y="951"/>
                  </a:lnTo>
                  <a:lnTo>
                    <a:pt x="133" y="814"/>
                  </a:lnTo>
                  <a:lnTo>
                    <a:pt x="209" y="670"/>
                  </a:lnTo>
                  <a:lnTo>
                    <a:pt x="288" y="528"/>
                  </a:lnTo>
                  <a:lnTo>
                    <a:pt x="364" y="386"/>
                  </a:lnTo>
                  <a:lnTo>
                    <a:pt x="432" y="247"/>
                  </a:lnTo>
                  <a:close/>
                </a:path>
              </a:pathLst>
            </a:custGeom>
            <a:solidFill>
              <a:srgbClr val="C4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7" name="Freeform 24"/>
            <p:cNvSpPr>
              <a:spLocks/>
            </p:cNvSpPr>
            <p:nvPr/>
          </p:nvSpPr>
          <p:spPr bwMode="auto">
            <a:xfrm>
              <a:off x="4182" y="4026"/>
              <a:ext cx="370" cy="105"/>
            </a:xfrm>
            <a:custGeom>
              <a:avLst/>
              <a:gdLst>
                <a:gd name="T0" fmla="*/ 1 w 738"/>
                <a:gd name="T1" fmla="*/ 1 h 209"/>
                <a:gd name="T2" fmla="*/ 1 w 738"/>
                <a:gd name="T3" fmla="*/ 1 h 209"/>
                <a:gd name="T4" fmla="*/ 1 w 738"/>
                <a:gd name="T5" fmla="*/ 1 h 209"/>
                <a:gd name="T6" fmla="*/ 1 w 738"/>
                <a:gd name="T7" fmla="*/ 1 h 209"/>
                <a:gd name="T8" fmla="*/ 1 w 738"/>
                <a:gd name="T9" fmla="*/ 1 h 209"/>
                <a:gd name="T10" fmla="*/ 1 w 738"/>
                <a:gd name="T11" fmla="*/ 1 h 209"/>
                <a:gd name="T12" fmla="*/ 1 w 738"/>
                <a:gd name="T13" fmla="*/ 1 h 209"/>
                <a:gd name="T14" fmla="*/ 1 w 738"/>
                <a:gd name="T15" fmla="*/ 1 h 209"/>
                <a:gd name="T16" fmla="*/ 1 w 738"/>
                <a:gd name="T17" fmla="*/ 1 h 209"/>
                <a:gd name="T18" fmla="*/ 1 w 738"/>
                <a:gd name="T19" fmla="*/ 1 h 209"/>
                <a:gd name="T20" fmla="*/ 1 w 738"/>
                <a:gd name="T21" fmla="*/ 1 h 209"/>
                <a:gd name="T22" fmla="*/ 1 w 738"/>
                <a:gd name="T23" fmla="*/ 1 h 209"/>
                <a:gd name="T24" fmla="*/ 1 w 738"/>
                <a:gd name="T25" fmla="*/ 1 h 209"/>
                <a:gd name="T26" fmla="*/ 1 w 738"/>
                <a:gd name="T27" fmla="*/ 1 h 209"/>
                <a:gd name="T28" fmla="*/ 1 w 738"/>
                <a:gd name="T29" fmla="*/ 1 h 209"/>
                <a:gd name="T30" fmla="*/ 1 w 738"/>
                <a:gd name="T31" fmla="*/ 1 h 209"/>
                <a:gd name="T32" fmla="*/ 0 w 738"/>
                <a:gd name="T33" fmla="*/ 1 h 209"/>
                <a:gd name="T34" fmla="*/ 1 w 738"/>
                <a:gd name="T35" fmla="*/ 1 h 209"/>
                <a:gd name="T36" fmla="*/ 1 w 738"/>
                <a:gd name="T37" fmla="*/ 1 h 209"/>
                <a:gd name="T38" fmla="*/ 1 w 738"/>
                <a:gd name="T39" fmla="*/ 1 h 209"/>
                <a:gd name="T40" fmla="*/ 1 w 738"/>
                <a:gd name="T41" fmla="*/ 1 h 209"/>
                <a:gd name="T42" fmla="*/ 1 w 738"/>
                <a:gd name="T43" fmla="*/ 1 h 209"/>
                <a:gd name="T44" fmla="*/ 1 w 738"/>
                <a:gd name="T45" fmla="*/ 0 h 209"/>
                <a:gd name="T46" fmla="*/ 1 w 738"/>
                <a:gd name="T47" fmla="*/ 0 h 209"/>
                <a:gd name="T48" fmla="*/ 1 w 738"/>
                <a:gd name="T49" fmla="*/ 1 h 20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38"/>
                <a:gd name="T76" fmla="*/ 0 h 209"/>
                <a:gd name="T77" fmla="*/ 738 w 738"/>
                <a:gd name="T78" fmla="*/ 209 h 20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38" h="209">
                  <a:moveTo>
                    <a:pt x="656" y="10"/>
                  </a:moveTo>
                  <a:lnTo>
                    <a:pt x="659" y="32"/>
                  </a:lnTo>
                  <a:lnTo>
                    <a:pt x="668" y="55"/>
                  </a:lnTo>
                  <a:lnTo>
                    <a:pt x="681" y="78"/>
                  </a:lnTo>
                  <a:lnTo>
                    <a:pt x="697" y="102"/>
                  </a:lnTo>
                  <a:lnTo>
                    <a:pt x="711" y="124"/>
                  </a:lnTo>
                  <a:lnTo>
                    <a:pt x="725" y="148"/>
                  </a:lnTo>
                  <a:lnTo>
                    <a:pt x="734" y="171"/>
                  </a:lnTo>
                  <a:lnTo>
                    <a:pt x="738" y="195"/>
                  </a:lnTo>
                  <a:lnTo>
                    <a:pt x="657" y="199"/>
                  </a:lnTo>
                  <a:lnTo>
                    <a:pt x="566" y="204"/>
                  </a:lnTo>
                  <a:lnTo>
                    <a:pt x="467" y="207"/>
                  </a:lnTo>
                  <a:lnTo>
                    <a:pt x="366" y="209"/>
                  </a:lnTo>
                  <a:lnTo>
                    <a:pt x="264" y="208"/>
                  </a:lnTo>
                  <a:lnTo>
                    <a:pt x="167" y="204"/>
                  </a:lnTo>
                  <a:lnTo>
                    <a:pt x="77" y="198"/>
                  </a:lnTo>
                  <a:lnTo>
                    <a:pt x="0" y="188"/>
                  </a:lnTo>
                  <a:lnTo>
                    <a:pt x="17" y="132"/>
                  </a:lnTo>
                  <a:lnTo>
                    <a:pt x="58" y="89"/>
                  </a:lnTo>
                  <a:lnTo>
                    <a:pt x="117" y="53"/>
                  </a:lnTo>
                  <a:lnTo>
                    <a:pt x="196" y="28"/>
                  </a:lnTo>
                  <a:lnTo>
                    <a:pt x="289" y="8"/>
                  </a:lnTo>
                  <a:lnTo>
                    <a:pt x="398" y="0"/>
                  </a:lnTo>
                  <a:lnTo>
                    <a:pt x="521" y="0"/>
                  </a:lnTo>
                  <a:lnTo>
                    <a:pt x="656" y="10"/>
                  </a:lnTo>
                  <a:close/>
                </a:path>
              </a:pathLst>
            </a:custGeom>
            <a:solidFill>
              <a:srgbClr val="362E1F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8" name="Freeform 25"/>
            <p:cNvSpPr>
              <a:spLocks/>
            </p:cNvSpPr>
            <p:nvPr/>
          </p:nvSpPr>
          <p:spPr bwMode="auto">
            <a:xfrm>
              <a:off x="4206" y="4034"/>
              <a:ext cx="241" cy="58"/>
            </a:xfrm>
            <a:custGeom>
              <a:avLst/>
              <a:gdLst>
                <a:gd name="T0" fmla="*/ 1 w 482"/>
                <a:gd name="T1" fmla="*/ 1 h 115"/>
                <a:gd name="T2" fmla="*/ 1 w 482"/>
                <a:gd name="T3" fmla="*/ 1 h 115"/>
                <a:gd name="T4" fmla="*/ 1 w 482"/>
                <a:gd name="T5" fmla="*/ 1 h 115"/>
                <a:gd name="T6" fmla="*/ 1 w 482"/>
                <a:gd name="T7" fmla="*/ 1 h 115"/>
                <a:gd name="T8" fmla="*/ 1 w 482"/>
                <a:gd name="T9" fmla="*/ 1 h 115"/>
                <a:gd name="T10" fmla="*/ 1 w 482"/>
                <a:gd name="T11" fmla="*/ 1 h 115"/>
                <a:gd name="T12" fmla="*/ 1 w 482"/>
                <a:gd name="T13" fmla="*/ 1 h 115"/>
                <a:gd name="T14" fmla="*/ 1 w 482"/>
                <a:gd name="T15" fmla="*/ 1 h 115"/>
                <a:gd name="T16" fmla="*/ 1 w 482"/>
                <a:gd name="T17" fmla="*/ 1 h 115"/>
                <a:gd name="T18" fmla="*/ 1 w 482"/>
                <a:gd name="T19" fmla="*/ 1 h 115"/>
                <a:gd name="T20" fmla="*/ 1 w 482"/>
                <a:gd name="T21" fmla="*/ 1 h 115"/>
                <a:gd name="T22" fmla="*/ 1 w 482"/>
                <a:gd name="T23" fmla="*/ 1 h 115"/>
                <a:gd name="T24" fmla="*/ 1 w 482"/>
                <a:gd name="T25" fmla="*/ 1 h 115"/>
                <a:gd name="T26" fmla="*/ 1 w 482"/>
                <a:gd name="T27" fmla="*/ 1 h 115"/>
                <a:gd name="T28" fmla="*/ 1 w 482"/>
                <a:gd name="T29" fmla="*/ 1 h 115"/>
                <a:gd name="T30" fmla="*/ 1 w 482"/>
                <a:gd name="T31" fmla="*/ 1 h 115"/>
                <a:gd name="T32" fmla="*/ 0 w 482"/>
                <a:gd name="T33" fmla="*/ 1 h 115"/>
                <a:gd name="T34" fmla="*/ 1 w 482"/>
                <a:gd name="T35" fmla="*/ 1 h 115"/>
                <a:gd name="T36" fmla="*/ 1 w 482"/>
                <a:gd name="T37" fmla="*/ 1 h 115"/>
                <a:gd name="T38" fmla="*/ 1 w 482"/>
                <a:gd name="T39" fmla="*/ 1 h 115"/>
                <a:gd name="T40" fmla="*/ 1 w 482"/>
                <a:gd name="T41" fmla="*/ 1 h 115"/>
                <a:gd name="T42" fmla="*/ 1 w 482"/>
                <a:gd name="T43" fmla="*/ 1 h 115"/>
                <a:gd name="T44" fmla="*/ 1 w 482"/>
                <a:gd name="T45" fmla="*/ 0 h 115"/>
                <a:gd name="T46" fmla="*/ 1 w 482"/>
                <a:gd name="T47" fmla="*/ 0 h 115"/>
                <a:gd name="T48" fmla="*/ 1 w 482"/>
                <a:gd name="T49" fmla="*/ 1 h 11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82"/>
                <a:gd name="T76" fmla="*/ 0 h 115"/>
                <a:gd name="T77" fmla="*/ 482 w 482"/>
                <a:gd name="T78" fmla="*/ 115 h 11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82" h="115">
                  <a:moveTo>
                    <a:pt x="426" y="5"/>
                  </a:moveTo>
                  <a:lnTo>
                    <a:pt x="427" y="16"/>
                  </a:lnTo>
                  <a:lnTo>
                    <a:pt x="434" y="28"/>
                  </a:lnTo>
                  <a:lnTo>
                    <a:pt x="442" y="40"/>
                  </a:lnTo>
                  <a:lnTo>
                    <a:pt x="454" y="52"/>
                  </a:lnTo>
                  <a:lnTo>
                    <a:pt x="463" y="62"/>
                  </a:lnTo>
                  <a:lnTo>
                    <a:pt x="473" y="74"/>
                  </a:lnTo>
                  <a:lnTo>
                    <a:pt x="479" y="86"/>
                  </a:lnTo>
                  <a:lnTo>
                    <a:pt x="482" y="98"/>
                  </a:lnTo>
                  <a:lnTo>
                    <a:pt x="425" y="105"/>
                  </a:lnTo>
                  <a:lnTo>
                    <a:pt x="364" y="110"/>
                  </a:lnTo>
                  <a:lnTo>
                    <a:pt x="297" y="113"/>
                  </a:lnTo>
                  <a:lnTo>
                    <a:pt x="232" y="115"/>
                  </a:lnTo>
                  <a:lnTo>
                    <a:pt x="166" y="114"/>
                  </a:lnTo>
                  <a:lnTo>
                    <a:pt x="103" y="110"/>
                  </a:lnTo>
                  <a:lnTo>
                    <a:pt x="46" y="105"/>
                  </a:lnTo>
                  <a:lnTo>
                    <a:pt x="0" y="97"/>
                  </a:lnTo>
                  <a:lnTo>
                    <a:pt x="10" y="69"/>
                  </a:lnTo>
                  <a:lnTo>
                    <a:pt x="37" y="45"/>
                  </a:lnTo>
                  <a:lnTo>
                    <a:pt x="75" y="26"/>
                  </a:lnTo>
                  <a:lnTo>
                    <a:pt x="127" y="13"/>
                  </a:lnTo>
                  <a:lnTo>
                    <a:pt x="187" y="4"/>
                  </a:lnTo>
                  <a:lnTo>
                    <a:pt x="259" y="0"/>
                  </a:lnTo>
                  <a:lnTo>
                    <a:pt x="338" y="0"/>
                  </a:lnTo>
                  <a:lnTo>
                    <a:pt x="426" y="5"/>
                  </a:lnTo>
                  <a:close/>
                </a:path>
              </a:pathLst>
            </a:custGeom>
            <a:solidFill>
              <a:srgbClr val="69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89" name="Freeform 26"/>
            <p:cNvSpPr>
              <a:spLocks/>
            </p:cNvSpPr>
            <p:nvPr/>
          </p:nvSpPr>
          <p:spPr bwMode="auto">
            <a:xfrm>
              <a:off x="4475" y="4054"/>
              <a:ext cx="299" cy="220"/>
            </a:xfrm>
            <a:custGeom>
              <a:avLst/>
              <a:gdLst>
                <a:gd name="T0" fmla="*/ 0 w 600"/>
                <a:gd name="T1" fmla="*/ 0 h 439"/>
                <a:gd name="T2" fmla="*/ 0 w 600"/>
                <a:gd name="T3" fmla="*/ 0 h 439"/>
                <a:gd name="T4" fmla="*/ 0 w 600"/>
                <a:gd name="T5" fmla="*/ 0 h 439"/>
                <a:gd name="T6" fmla="*/ 0 w 600"/>
                <a:gd name="T7" fmla="*/ 0 h 439"/>
                <a:gd name="T8" fmla="*/ 0 w 600"/>
                <a:gd name="T9" fmla="*/ 0 h 439"/>
                <a:gd name="T10" fmla="*/ 0 w 600"/>
                <a:gd name="T11" fmla="*/ 0 h 439"/>
                <a:gd name="T12" fmla="*/ 0 w 600"/>
                <a:gd name="T13" fmla="*/ 0 h 439"/>
                <a:gd name="T14" fmla="*/ 0 w 600"/>
                <a:gd name="T15" fmla="*/ 0 h 439"/>
                <a:gd name="T16" fmla="*/ 0 w 600"/>
                <a:gd name="T17" fmla="*/ 0 h 439"/>
                <a:gd name="T18" fmla="*/ 0 w 600"/>
                <a:gd name="T19" fmla="*/ 1 h 439"/>
                <a:gd name="T20" fmla="*/ 0 w 600"/>
                <a:gd name="T21" fmla="*/ 1 h 439"/>
                <a:gd name="T22" fmla="*/ 0 w 600"/>
                <a:gd name="T23" fmla="*/ 1 h 439"/>
                <a:gd name="T24" fmla="*/ 0 w 600"/>
                <a:gd name="T25" fmla="*/ 1 h 439"/>
                <a:gd name="T26" fmla="*/ 0 w 600"/>
                <a:gd name="T27" fmla="*/ 1 h 439"/>
                <a:gd name="T28" fmla="*/ 0 w 600"/>
                <a:gd name="T29" fmla="*/ 1 h 439"/>
                <a:gd name="T30" fmla="*/ 0 w 600"/>
                <a:gd name="T31" fmla="*/ 1 h 439"/>
                <a:gd name="T32" fmla="*/ 0 w 600"/>
                <a:gd name="T33" fmla="*/ 1 h 439"/>
                <a:gd name="T34" fmla="*/ 0 w 600"/>
                <a:gd name="T35" fmla="*/ 1 h 439"/>
                <a:gd name="T36" fmla="*/ 0 w 600"/>
                <a:gd name="T37" fmla="*/ 1 h 439"/>
                <a:gd name="T38" fmla="*/ 0 w 600"/>
                <a:gd name="T39" fmla="*/ 1 h 439"/>
                <a:gd name="T40" fmla="*/ 0 w 600"/>
                <a:gd name="T41" fmla="*/ 1 h 439"/>
                <a:gd name="T42" fmla="*/ 0 w 600"/>
                <a:gd name="T43" fmla="*/ 1 h 439"/>
                <a:gd name="T44" fmla="*/ 0 w 600"/>
                <a:gd name="T45" fmla="*/ 1 h 439"/>
                <a:gd name="T46" fmla="*/ 0 w 600"/>
                <a:gd name="T47" fmla="*/ 1 h 439"/>
                <a:gd name="T48" fmla="*/ 0 w 600"/>
                <a:gd name="T49" fmla="*/ 0 h 43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0"/>
                <a:gd name="T76" fmla="*/ 0 h 439"/>
                <a:gd name="T77" fmla="*/ 600 w 600"/>
                <a:gd name="T78" fmla="*/ 439 h 43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0" h="439">
                  <a:moveTo>
                    <a:pt x="0" y="0"/>
                  </a:moveTo>
                  <a:lnTo>
                    <a:pt x="73" y="0"/>
                  </a:lnTo>
                  <a:lnTo>
                    <a:pt x="148" y="0"/>
                  </a:lnTo>
                  <a:lnTo>
                    <a:pt x="222" y="0"/>
                  </a:lnTo>
                  <a:lnTo>
                    <a:pt x="298" y="0"/>
                  </a:lnTo>
                  <a:lnTo>
                    <a:pt x="372" y="0"/>
                  </a:lnTo>
                  <a:lnTo>
                    <a:pt x="447" y="0"/>
                  </a:lnTo>
                  <a:lnTo>
                    <a:pt x="521" y="0"/>
                  </a:lnTo>
                  <a:lnTo>
                    <a:pt x="597" y="0"/>
                  </a:lnTo>
                  <a:lnTo>
                    <a:pt x="600" y="75"/>
                  </a:lnTo>
                  <a:lnTo>
                    <a:pt x="600" y="150"/>
                  </a:lnTo>
                  <a:lnTo>
                    <a:pt x="590" y="218"/>
                  </a:lnTo>
                  <a:lnTo>
                    <a:pt x="573" y="280"/>
                  </a:lnTo>
                  <a:lnTo>
                    <a:pt x="542" y="333"/>
                  </a:lnTo>
                  <a:lnTo>
                    <a:pt x="497" y="377"/>
                  </a:lnTo>
                  <a:lnTo>
                    <a:pt x="436" y="409"/>
                  </a:lnTo>
                  <a:lnTo>
                    <a:pt x="358" y="430"/>
                  </a:lnTo>
                  <a:lnTo>
                    <a:pt x="262" y="439"/>
                  </a:lnTo>
                  <a:lnTo>
                    <a:pt x="186" y="423"/>
                  </a:lnTo>
                  <a:lnTo>
                    <a:pt x="127" y="384"/>
                  </a:lnTo>
                  <a:lnTo>
                    <a:pt x="83" y="328"/>
                  </a:lnTo>
                  <a:lnTo>
                    <a:pt x="48" y="255"/>
                  </a:lnTo>
                  <a:lnTo>
                    <a:pt x="26" y="175"/>
                  </a:lnTo>
                  <a:lnTo>
                    <a:pt x="10" y="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3824"/>
            </a:solidFill>
            <a:ln w="1588">
              <a:solidFill>
                <a:srgbClr val="29241A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0" name="Freeform 27"/>
            <p:cNvSpPr>
              <a:spLocks/>
            </p:cNvSpPr>
            <p:nvPr/>
          </p:nvSpPr>
          <p:spPr bwMode="auto">
            <a:xfrm>
              <a:off x="4539" y="4103"/>
              <a:ext cx="177" cy="143"/>
            </a:xfrm>
            <a:custGeom>
              <a:avLst/>
              <a:gdLst>
                <a:gd name="T0" fmla="*/ 0 w 354"/>
                <a:gd name="T1" fmla="*/ 1 h 285"/>
                <a:gd name="T2" fmla="*/ 1 w 354"/>
                <a:gd name="T3" fmla="*/ 1 h 285"/>
                <a:gd name="T4" fmla="*/ 1 w 354"/>
                <a:gd name="T5" fmla="*/ 1 h 285"/>
                <a:gd name="T6" fmla="*/ 1 w 354"/>
                <a:gd name="T7" fmla="*/ 1 h 285"/>
                <a:gd name="T8" fmla="*/ 1 w 354"/>
                <a:gd name="T9" fmla="*/ 0 h 285"/>
                <a:gd name="T10" fmla="*/ 1 w 354"/>
                <a:gd name="T11" fmla="*/ 0 h 285"/>
                <a:gd name="T12" fmla="*/ 1 w 354"/>
                <a:gd name="T13" fmla="*/ 1 h 285"/>
                <a:gd name="T14" fmla="*/ 1 w 354"/>
                <a:gd name="T15" fmla="*/ 1 h 285"/>
                <a:gd name="T16" fmla="*/ 1 w 354"/>
                <a:gd name="T17" fmla="*/ 1 h 285"/>
                <a:gd name="T18" fmla="*/ 1 w 354"/>
                <a:gd name="T19" fmla="*/ 1 h 285"/>
                <a:gd name="T20" fmla="*/ 1 w 354"/>
                <a:gd name="T21" fmla="*/ 1 h 285"/>
                <a:gd name="T22" fmla="*/ 1 w 354"/>
                <a:gd name="T23" fmla="*/ 1 h 285"/>
                <a:gd name="T24" fmla="*/ 1 w 354"/>
                <a:gd name="T25" fmla="*/ 1 h 285"/>
                <a:gd name="T26" fmla="*/ 1 w 354"/>
                <a:gd name="T27" fmla="*/ 1 h 285"/>
                <a:gd name="T28" fmla="*/ 1 w 354"/>
                <a:gd name="T29" fmla="*/ 1 h 285"/>
                <a:gd name="T30" fmla="*/ 1 w 354"/>
                <a:gd name="T31" fmla="*/ 1 h 285"/>
                <a:gd name="T32" fmla="*/ 1 w 354"/>
                <a:gd name="T33" fmla="*/ 1 h 285"/>
                <a:gd name="T34" fmla="*/ 1 w 354"/>
                <a:gd name="T35" fmla="*/ 1 h 285"/>
                <a:gd name="T36" fmla="*/ 1 w 354"/>
                <a:gd name="T37" fmla="*/ 1 h 285"/>
                <a:gd name="T38" fmla="*/ 1 w 354"/>
                <a:gd name="T39" fmla="*/ 1 h 285"/>
                <a:gd name="T40" fmla="*/ 1 w 354"/>
                <a:gd name="T41" fmla="*/ 1 h 285"/>
                <a:gd name="T42" fmla="*/ 1 w 354"/>
                <a:gd name="T43" fmla="*/ 1 h 285"/>
                <a:gd name="T44" fmla="*/ 1 w 354"/>
                <a:gd name="T45" fmla="*/ 1 h 285"/>
                <a:gd name="T46" fmla="*/ 1 w 354"/>
                <a:gd name="T47" fmla="*/ 1 h 285"/>
                <a:gd name="T48" fmla="*/ 1 w 354"/>
                <a:gd name="T49" fmla="*/ 1 h 285"/>
                <a:gd name="T50" fmla="*/ 1 w 354"/>
                <a:gd name="T51" fmla="*/ 1 h 285"/>
                <a:gd name="T52" fmla="*/ 1 w 354"/>
                <a:gd name="T53" fmla="*/ 1 h 285"/>
                <a:gd name="T54" fmla="*/ 1 w 354"/>
                <a:gd name="T55" fmla="*/ 1 h 285"/>
                <a:gd name="T56" fmla="*/ 1 w 354"/>
                <a:gd name="T57" fmla="*/ 1 h 285"/>
                <a:gd name="T58" fmla="*/ 1 w 354"/>
                <a:gd name="T59" fmla="*/ 1 h 285"/>
                <a:gd name="T60" fmla="*/ 1 w 354"/>
                <a:gd name="T61" fmla="*/ 1 h 285"/>
                <a:gd name="T62" fmla="*/ 1 w 354"/>
                <a:gd name="T63" fmla="*/ 1 h 285"/>
                <a:gd name="T64" fmla="*/ 0 w 354"/>
                <a:gd name="T65" fmla="*/ 1 h 2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54"/>
                <a:gd name="T100" fmla="*/ 0 h 285"/>
                <a:gd name="T101" fmla="*/ 354 w 354"/>
                <a:gd name="T102" fmla="*/ 285 h 2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54" h="285">
                  <a:moveTo>
                    <a:pt x="0" y="34"/>
                  </a:moveTo>
                  <a:lnTo>
                    <a:pt x="43" y="17"/>
                  </a:lnTo>
                  <a:lnTo>
                    <a:pt x="83" y="8"/>
                  </a:lnTo>
                  <a:lnTo>
                    <a:pt x="121" y="1"/>
                  </a:lnTo>
                  <a:lnTo>
                    <a:pt x="160" y="0"/>
                  </a:lnTo>
                  <a:lnTo>
                    <a:pt x="198" y="0"/>
                  </a:lnTo>
                  <a:lnTo>
                    <a:pt x="242" y="4"/>
                  </a:lnTo>
                  <a:lnTo>
                    <a:pt x="290" y="9"/>
                  </a:lnTo>
                  <a:lnTo>
                    <a:pt x="344" y="17"/>
                  </a:lnTo>
                  <a:lnTo>
                    <a:pt x="348" y="70"/>
                  </a:lnTo>
                  <a:lnTo>
                    <a:pt x="352" y="115"/>
                  </a:lnTo>
                  <a:lnTo>
                    <a:pt x="354" y="154"/>
                  </a:lnTo>
                  <a:lnTo>
                    <a:pt x="350" y="187"/>
                  </a:lnTo>
                  <a:lnTo>
                    <a:pt x="336" y="212"/>
                  </a:lnTo>
                  <a:lnTo>
                    <a:pt x="311" y="235"/>
                  </a:lnTo>
                  <a:lnTo>
                    <a:pt x="271" y="251"/>
                  </a:lnTo>
                  <a:lnTo>
                    <a:pt x="215" y="263"/>
                  </a:lnTo>
                  <a:lnTo>
                    <a:pt x="186" y="275"/>
                  </a:lnTo>
                  <a:lnTo>
                    <a:pt x="161" y="284"/>
                  </a:lnTo>
                  <a:lnTo>
                    <a:pt x="137" y="285"/>
                  </a:lnTo>
                  <a:lnTo>
                    <a:pt x="116" y="284"/>
                  </a:lnTo>
                  <a:lnTo>
                    <a:pt x="95" y="275"/>
                  </a:lnTo>
                  <a:lnTo>
                    <a:pt x="77" y="263"/>
                  </a:lnTo>
                  <a:lnTo>
                    <a:pt x="60" y="247"/>
                  </a:lnTo>
                  <a:lnTo>
                    <a:pt x="47" y="229"/>
                  </a:lnTo>
                  <a:lnTo>
                    <a:pt x="44" y="188"/>
                  </a:lnTo>
                  <a:lnTo>
                    <a:pt x="43" y="158"/>
                  </a:lnTo>
                  <a:lnTo>
                    <a:pt x="41" y="133"/>
                  </a:lnTo>
                  <a:lnTo>
                    <a:pt x="39" y="114"/>
                  </a:lnTo>
                  <a:lnTo>
                    <a:pt x="33" y="95"/>
                  </a:lnTo>
                  <a:lnTo>
                    <a:pt x="25" y="78"/>
                  </a:lnTo>
                  <a:lnTo>
                    <a:pt x="14" y="57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7A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1" name="Freeform 28"/>
            <p:cNvSpPr>
              <a:spLocks/>
            </p:cNvSpPr>
            <p:nvPr/>
          </p:nvSpPr>
          <p:spPr bwMode="auto">
            <a:xfrm>
              <a:off x="4225" y="3636"/>
              <a:ext cx="319" cy="402"/>
            </a:xfrm>
            <a:custGeom>
              <a:avLst/>
              <a:gdLst>
                <a:gd name="T0" fmla="*/ 0 w 638"/>
                <a:gd name="T1" fmla="*/ 1 h 804"/>
                <a:gd name="T2" fmla="*/ 1 w 638"/>
                <a:gd name="T3" fmla="*/ 1 h 804"/>
                <a:gd name="T4" fmla="*/ 1 w 638"/>
                <a:gd name="T5" fmla="*/ 1 h 804"/>
                <a:gd name="T6" fmla="*/ 1 w 638"/>
                <a:gd name="T7" fmla="*/ 1 h 804"/>
                <a:gd name="T8" fmla="*/ 1 w 638"/>
                <a:gd name="T9" fmla="*/ 1 h 804"/>
                <a:gd name="T10" fmla="*/ 1 w 638"/>
                <a:gd name="T11" fmla="*/ 1 h 804"/>
                <a:gd name="T12" fmla="*/ 1 w 638"/>
                <a:gd name="T13" fmla="*/ 1 h 804"/>
                <a:gd name="T14" fmla="*/ 1 w 638"/>
                <a:gd name="T15" fmla="*/ 1 h 804"/>
                <a:gd name="T16" fmla="*/ 1 w 638"/>
                <a:gd name="T17" fmla="*/ 1 h 804"/>
                <a:gd name="T18" fmla="*/ 1 w 638"/>
                <a:gd name="T19" fmla="*/ 1 h 804"/>
                <a:gd name="T20" fmla="*/ 1 w 638"/>
                <a:gd name="T21" fmla="*/ 1 h 804"/>
                <a:gd name="T22" fmla="*/ 1 w 638"/>
                <a:gd name="T23" fmla="*/ 1 h 804"/>
                <a:gd name="T24" fmla="*/ 1 w 638"/>
                <a:gd name="T25" fmla="*/ 1 h 804"/>
                <a:gd name="T26" fmla="*/ 1 w 638"/>
                <a:gd name="T27" fmla="*/ 1 h 804"/>
                <a:gd name="T28" fmla="*/ 1 w 638"/>
                <a:gd name="T29" fmla="*/ 1 h 804"/>
                <a:gd name="T30" fmla="*/ 1 w 638"/>
                <a:gd name="T31" fmla="*/ 1 h 804"/>
                <a:gd name="T32" fmla="*/ 1 w 638"/>
                <a:gd name="T33" fmla="*/ 1 h 804"/>
                <a:gd name="T34" fmla="*/ 1 w 638"/>
                <a:gd name="T35" fmla="*/ 1 h 804"/>
                <a:gd name="T36" fmla="*/ 1 w 638"/>
                <a:gd name="T37" fmla="*/ 1 h 804"/>
                <a:gd name="T38" fmla="*/ 1 w 638"/>
                <a:gd name="T39" fmla="*/ 1 h 804"/>
                <a:gd name="T40" fmla="*/ 1 w 638"/>
                <a:gd name="T41" fmla="*/ 1 h 804"/>
                <a:gd name="T42" fmla="*/ 1 w 638"/>
                <a:gd name="T43" fmla="*/ 1 h 804"/>
                <a:gd name="T44" fmla="*/ 1 w 638"/>
                <a:gd name="T45" fmla="*/ 1 h 804"/>
                <a:gd name="T46" fmla="*/ 1 w 638"/>
                <a:gd name="T47" fmla="*/ 1 h 804"/>
                <a:gd name="T48" fmla="*/ 1 w 638"/>
                <a:gd name="T49" fmla="*/ 1 h 804"/>
                <a:gd name="T50" fmla="*/ 1 w 638"/>
                <a:gd name="T51" fmla="*/ 1 h 804"/>
                <a:gd name="T52" fmla="*/ 1 w 638"/>
                <a:gd name="T53" fmla="*/ 1 h 804"/>
                <a:gd name="T54" fmla="*/ 1 w 638"/>
                <a:gd name="T55" fmla="*/ 1 h 804"/>
                <a:gd name="T56" fmla="*/ 1 w 638"/>
                <a:gd name="T57" fmla="*/ 1 h 804"/>
                <a:gd name="T58" fmla="*/ 1 w 638"/>
                <a:gd name="T59" fmla="*/ 1 h 804"/>
                <a:gd name="T60" fmla="*/ 1 w 638"/>
                <a:gd name="T61" fmla="*/ 1 h 804"/>
                <a:gd name="T62" fmla="*/ 1 w 638"/>
                <a:gd name="T63" fmla="*/ 1 h 804"/>
                <a:gd name="T64" fmla="*/ 1 w 638"/>
                <a:gd name="T65" fmla="*/ 0 h 804"/>
                <a:gd name="T66" fmla="*/ 1 w 638"/>
                <a:gd name="T67" fmla="*/ 0 h 804"/>
                <a:gd name="T68" fmla="*/ 1 w 638"/>
                <a:gd name="T69" fmla="*/ 1 h 804"/>
                <a:gd name="T70" fmla="*/ 1 w 638"/>
                <a:gd name="T71" fmla="*/ 1 h 804"/>
                <a:gd name="T72" fmla="*/ 1 w 638"/>
                <a:gd name="T73" fmla="*/ 1 h 804"/>
                <a:gd name="T74" fmla="*/ 1 w 638"/>
                <a:gd name="T75" fmla="*/ 1 h 804"/>
                <a:gd name="T76" fmla="*/ 1 w 638"/>
                <a:gd name="T77" fmla="*/ 1 h 804"/>
                <a:gd name="T78" fmla="*/ 1 w 638"/>
                <a:gd name="T79" fmla="*/ 1 h 804"/>
                <a:gd name="T80" fmla="*/ 0 w 638"/>
                <a:gd name="T81" fmla="*/ 1 h 80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38"/>
                <a:gd name="T124" fmla="*/ 0 h 804"/>
                <a:gd name="T125" fmla="*/ 638 w 638"/>
                <a:gd name="T126" fmla="*/ 804 h 80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38" h="804">
                  <a:moveTo>
                    <a:pt x="0" y="17"/>
                  </a:moveTo>
                  <a:lnTo>
                    <a:pt x="1" y="68"/>
                  </a:lnTo>
                  <a:lnTo>
                    <a:pt x="2" y="116"/>
                  </a:lnTo>
                  <a:lnTo>
                    <a:pt x="5" y="159"/>
                  </a:lnTo>
                  <a:lnTo>
                    <a:pt x="10" y="202"/>
                  </a:lnTo>
                  <a:lnTo>
                    <a:pt x="16" y="243"/>
                  </a:lnTo>
                  <a:lnTo>
                    <a:pt x="26" y="287"/>
                  </a:lnTo>
                  <a:lnTo>
                    <a:pt x="38" y="335"/>
                  </a:lnTo>
                  <a:lnTo>
                    <a:pt x="54" y="388"/>
                  </a:lnTo>
                  <a:lnTo>
                    <a:pt x="84" y="433"/>
                  </a:lnTo>
                  <a:lnTo>
                    <a:pt x="111" y="485"/>
                  </a:lnTo>
                  <a:lnTo>
                    <a:pt x="135" y="538"/>
                  </a:lnTo>
                  <a:lnTo>
                    <a:pt x="158" y="595"/>
                  </a:lnTo>
                  <a:lnTo>
                    <a:pt x="177" y="651"/>
                  </a:lnTo>
                  <a:lnTo>
                    <a:pt x="195" y="705"/>
                  </a:lnTo>
                  <a:lnTo>
                    <a:pt x="214" y="756"/>
                  </a:lnTo>
                  <a:lnTo>
                    <a:pt x="234" y="804"/>
                  </a:lnTo>
                  <a:lnTo>
                    <a:pt x="280" y="801"/>
                  </a:lnTo>
                  <a:lnTo>
                    <a:pt x="328" y="798"/>
                  </a:lnTo>
                  <a:lnTo>
                    <a:pt x="376" y="796"/>
                  </a:lnTo>
                  <a:lnTo>
                    <a:pt x="424" y="794"/>
                  </a:lnTo>
                  <a:lnTo>
                    <a:pt x="471" y="792"/>
                  </a:lnTo>
                  <a:lnTo>
                    <a:pt x="519" y="789"/>
                  </a:lnTo>
                  <a:lnTo>
                    <a:pt x="567" y="786"/>
                  </a:lnTo>
                  <a:lnTo>
                    <a:pt x="615" y="785"/>
                  </a:lnTo>
                  <a:lnTo>
                    <a:pt x="616" y="685"/>
                  </a:lnTo>
                  <a:lnTo>
                    <a:pt x="620" y="587"/>
                  </a:lnTo>
                  <a:lnTo>
                    <a:pt x="622" y="489"/>
                  </a:lnTo>
                  <a:lnTo>
                    <a:pt x="626" y="392"/>
                  </a:lnTo>
                  <a:lnTo>
                    <a:pt x="628" y="292"/>
                  </a:lnTo>
                  <a:lnTo>
                    <a:pt x="631" y="195"/>
                  </a:lnTo>
                  <a:lnTo>
                    <a:pt x="634" y="97"/>
                  </a:lnTo>
                  <a:lnTo>
                    <a:pt x="638" y="0"/>
                  </a:lnTo>
                  <a:lnTo>
                    <a:pt x="558" y="0"/>
                  </a:lnTo>
                  <a:lnTo>
                    <a:pt x="478" y="3"/>
                  </a:lnTo>
                  <a:lnTo>
                    <a:pt x="398" y="4"/>
                  </a:lnTo>
                  <a:lnTo>
                    <a:pt x="319" y="7"/>
                  </a:lnTo>
                  <a:lnTo>
                    <a:pt x="239" y="8"/>
                  </a:lnTo>
                  <a:lnTo>
                    <a:pt x="159" y="12"/>
                  </a:lnTo>
                  <a:lnTo>
                    <a:pt x="80" y="13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30264D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2" name="Freeform 29"/>
            <p:cNvSpPr>
              <a:spLocks/>
            </p:cNvSpPr>
            <p:nvPr/>
          </p:nvSpPr>
          <p:spPr bwMode="auto">
            <a:xfrm>
              <a:off x="4236" y="3661"/>
              <a:ext cx="173" cy="185"/>
            </a:xfrm>
            <a:custGeom>
              <a:avLst/>
              <a:gdLst>
                <a:gd name="T0" fmla="*/ 0 w 346"/>
                <a:gd name="T1" fmla="*/ 0 h 371"/>
                <a:gd name="T2" fmla="*/ 1 w 346"/>
                <a:gd name="T3" fmla="*/ 0 h 371"/>
                <a:gd name="T4" fmla="*/ 1 w 346"/>
                <a:gd name="T5" fmla="*/ 0 h 371"/>
                <a:gd name="T6" fmla="*/ 1 w 346"/>
                <a:gd name="T7" fmla="*/ 0 h 371"/>
                <a:gd name="T8" fmla="*/ 1 w 346"/>
                <a:gd name="T9" fmla="*/ 0 h 371"/>
                <a:gd name="T10" fmla="*/ 1 w 346"/>
                <a:gd name="T11" fmla="*/ 0 h 371"/>
                <a:gd name="T12" fmla="*/ 1 w 346"/>
                <a:gd name="T13" fmla="*/ 0 h 371"/>
                <a:gd name="T14" fmla="*/ 1 w 346"/>
                <a:gd name="T15" fmla="*/ 0 h 371"/>
                <a:gd name="T16" fmla="*/ 1 w 346"/>
                <a:gd name="T17" fmla="*/ 0 h 371"/>
                <a:gd name="T18" fmla="*/ 1 w 346"/>
                <a:gd name="T19" fmla="*/ 0 h 371"/>
                <a:gd name="T20" fmla="*/ 1 w 346"/>
                <a:gd name="T21" fmla="*/ 0 h 371"/>
                <a:gd name="T22" fmla="*/ 1 w 346"/>
                <a:gd name="T23" fmla="*/ 0 h 371"/>
                <a:gd name="T24" fmla="*/ 1 w 346"/>
                <a:gd name="T25" fmla="*/ 0 h 371"/>
                <a:gd name="T26" fmla="*/ 1 w 346"/>
                <a:gd name="T27" fmla="*/ 0 h 371"/>
                <a:gd name="T28" fmla="*/ 1 w 346"/>
                <a:gd name="T29" fmla="*/ 0 h 371"/>
                <a:gd name="T30" fmla="*/ 1 w 346"/>
                <a:gd name="T31" fmla="*/ 0 h 371"/>
                <a:gd name="T32" fmla="*/ 1 w 346"/>
                <a:gd name="T33" fmla="*/ 0 h 371"/>
                <a:gd name="T34" fmla="*/ 1 w 346"/>
                <a:gd name="T35" fmla="*/ 0 h 371"/>
                <a:gd name="T36" fmla="*/ 1 w 346"/>
                <a:gd name="T37" fmla="*/ 0 h 371"/>
                <a:gd name="T38" fmla="*/ 1 w 346"/>
                <a:gd name="T39" fmla="*/ 0 h 371"/>
                <a:gd name="T40" fmla="*/ 1 w 346"/>
                <a:gd name="T41" fmla="*/ 0 h 371"/>
                <a:gd name="T42" fmla="*/ 1 w 346"/>
                <a:gd name="T43" fmla="*/ 0 h 371"/>
                <a:gd name="T44" fmla="*/ 1 w 346"/>
                <a:gd name="T45" fmla="*/ 0 h 371"/>
                <a:gd name="T46" fmla="*/ 1 w 346"/>
                <a:gd name="T47" fmla="*/ 0 h 371"/>
                <a:gd name="T48" fmla="*/ 0 w 346"/>
                <a:gd name="T49" fmla="*/ 0 h 37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46"/>
                <a:gd name="T76" fmla="*/ 0 h 371"/>
                <a:gd name="T77" fmla="*/ 346 w 346"/>
                <a:gd name="T78" fmla="*/ 371 h 37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46" h="371">
                  <a:moveTo>
                    <a:pt x="0" y="0"/>
                  </a:moveTo>
                  <a:lnTo>
                    <a:pt x="10" y="52"/>
                  </a:lnTo>
                  <a:lnTo>
                    <a:pt x="26" y="104"/>
                  </a:lnTo>
                  <a:lnTo>
                    <a:pt x="44" y="154"/>
                  </a:lnTo>
                  <a:lnTo>
                    <a:pt x="71" y="203"/>
                  </a:lnTo>
                  <a:lnTo>
                    <a:pt x="103" y="249"/>
                  </a:lnTo>
                  <a:lnTo>
                    <a:pt x="143" y="292"/>
                  </a:lnTo>
                  <a:lnTo>
                    <a:pt x="190" y="332"/>
                  </a:lnTo>
                  <a:lnTo>
                    <a:pt x="250" y="371"/>
                  </a:lnTo>
                  <a:lnTo>
                    <a:pt x="262" y="327"/>
                  </a:lnTo>
                  <a:lnTo>
                    <a:pt x="274" y="284"/>
                  </a:lnTo>
                  <a:lnTo>
                    <a:pt x="286" y="242"/>
                  </a:lnTo>
                  <a:lnTo>
                    <a:pt x="298" y="201"/>
                  </a:lnTo>
                  <a:lnTo>
                    <a:pt x="310" y="157"/>
                  </a:lnTo>
                  <a:lnTo>
                    <a:pt x="322" y="116"/>
                  </a:lnTo>
                  <a:lnTo>
                    <a:pt x="334" y="73"/>
                  </a:lnTo>
                  <a:lnTo>
                    <a:pt x="346" y="32"/>
                  </a:lnTo>
                  <a:lnTo>
                    <a:pt x="302" y="27"/>
                  </a:lnTo>
                  <a:lnTo>
                    <a:pt x="258" y="23"/>
                  </a:lnTo>
                  <a:lnTo>
                    <a:pt x="216" y="19"/>
                  </a:lnTo>
                  <a:lnTo>
                    <a:pt x="173" y="15"/>
                  </a:lnTo>
                  <a:lnTo>
                    <a:pt x="129" y="11"/>
                  </a:lnTo>
                  <a:lnTo>
                    <a:pt x="85" y="7"/>
                  </a:lnTo>
                  <a:lnTo>
                    <a:pt x="4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2B61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3" name="Freeform 30"/>
            <p:cNvSpPr>
              <a:spLocks/>
            </p:cNvSpPr>
            <p:nvPr/>
          </p:nvSpPr>
          <p:spPr bwMode="auto">
            <a:xfrm>
              <a:off x="4360" y="3602"/>
              <a:ext cx="566" cy="482"/>
            </a:xfrm>
            <a:custGeom>
              <a:avLst/>
              <a:gdLst>
                <a:gd name="T0" fmla="*/ 0 w 1132"/>
                <a:gd name="T1" fmla="*/ 1 h 963"/>
                <a:gd name="T2" fmla="*/ 1 w 1132"/>
                <a:gd name="T3" fmla="*/ 1 h 963"/>
                <a:gd name="T4" fmla="*/ 1 w 1132"/>
                <a:gd name="T5" fmla="*/ 1 h 963"/>
                <a:gd name="T6" fmla="*/ 1 w 1132"/>
                <a:gd name="T7" fmla="*/ 1 h 963"/>
                <a:gd name="T8" fmla="*/ 1 w 1132"/>
                <a:gd name="T9" fmla="*/ 1 h 963"/>
                <a:gd name="T10" fmla="*/ 1 w 1132"/>
                <a:gd name="T11" fmla="*/ 1 h 963"/>
                <a:gd name="T12" fmla="*/ 1 w 1132"/>
                <a:gd name="T13" fmla="*/ 1 h 963"/>
                <a:gd name="T14" fmla="*/ 1 w 1132"/>
                <a:gd name="T15" fmla="*/ 1 h 963"/>
                <a:gd name="T16" fmla="*/ 1 w 1132"/>
                <a:gd name="T17" fmla="*/ 1 h 963"/>
                <a:gd name="T18" fmla="*/ 1 w 1132"/>
                <a:gd name="T19" fmla="*/ 1 h 963"/>
                <a:gd name="T20" fmla="*/ 1 w 1132"/>
                <a:gd name="T21" fmla="*/ 1 h 963"/>
                <a:gd name="T22" fmla="*/ 1 w 1132"/>
                <a:gd name="T23" fmla="*/ 1 h 963"/>
                <a:gd name="T24" fmla="*/ 1 w 1132"/>
                <a:gd name="T25" fmla="*/ 1 h 963"/>
                <a:gd name="T26" fmla="*/ 1 w 1132"/>
                <a:gd name="T27" fmla="*/ 1 h 963"/>
                <a:gd name="T28" fmla="*/ 1 w 1132"/>
                <a:gd name="T29" fmla="*/ 1 h 963"/>
                <a:gd name="T30" fmla="*/ 1 w 1132"/>
                <a:gd name="T31" fmla="*/ 1 h 963"/>
                <a:gd name="T32" fmla="*/ 1 w 1132"/>
                <a:gd name="T33" fmla="*/ 1 h 963"/>
                <a:gd name="T34" fmla="*/ 1 w 1132"/>
                <a:gd name="T35" fmla="*/ 1 h 963"/>
                <a:gd name="T36" fmla="*/ 1 w 1132"/>
                <a:gd name="T37" fmla="*/ 1 h 963"/>
                <a:gd name="T38" fmla="*/ 1 w 1132"/>
                <a:gd name="T39" fmla="*/ 1 h 963"/>
                <a:gd name="T40" fmla="*/ 1 w 1132"/>
                <a:gd name="T41" fmla="*/ 1 h 963"/>
                <a:gd name="T42" fmla="*/ 1 w 1132"/>
                <a:gd name="T43" fmla="*/ 1 h 963"/>
                <a:gd name="T44" fmla="*/ 1 w 1132"/>
                <a:gd name="T45" fmla="*/ 1 h 963"/>
                <a:gd name="T46" fmla="*/ 1 w 1132"/>
                <a:gd name="T47" fmla="*/ 1 h 963"/>
                <a:gd name="T48" fmla="*/ 1 w 1132"/>
                <a:gd name="T49" fmla="*/ 1 h 963"/>
                <a:gd name="T50" fmla="*/ 1 w 1132"/>
                <a:gd name="T51" fmla="*/ 1 h 963"/>
                <a:gd name="T52" fmla="*/ 1 w 1132"/>
                <a:gd name="T53" fmla="*/ 1 h 963"/>
                <a:gd name="T54" fmla="*/ 1 w 1132"/>
                <a:gd name="T55" fmla="*/ 1 h 963"/>
                <a:gd name="T56" fmla="*/ 1 w 1132"/>
                <a:gd name="T57" fmla="*/ 1 h 963"/>
                <a:gd name="T58" fmla="*/ 1 w 1132"/>
                <a:gd name="T59" fmla="*/ 1 h 963"/>
                <a:gd name="T60" fmla="*/ 1 w 1132"/>
                <a:gd name="T61" fmla="*/ 1 h 963"/>
                <a:gd name="T62" fmla="*/ 1 w 1132"/>
                <a:gd name="T63" fmla="*/ 1 h 963"/>
                <a:gd name="T64" fmla="*/ 1 w 1132"/>
                <a:gd name="T65" fmla="*/ 0 h 963"/>
                <a:gd name="T66" fmla="*/ 1 w 1132"/>
                <a:gd name="T67" fmla="*/ 1 h 963"/>
                <a:gd name="T68" fmla="*/ 1 w 1132"/>
                <a:gd name="T69" fmla="*/ 1 h 963"/>
                <a:gd name="T70" fmla="*/ 1 w 1132"/>
                <a:gd name="T71" fmla="*/ 1 h 963"/>
                <a:gd name="T72" fmla="*/ 1 w 1132"/>
                <a:gd name="T73" fmla="*/ 1 h 963"/>
                <a:gd name="T74" fmla="*/ 1 w 1132"/>
                <a:gd name="T75" fmla="*/ 1 h 963"/>
                <a:gd name="T76" fmla="*/ 1 w 1132"/>
                <a:gd name="T77" fmla="*/ 1 h 963"/>
                <a:gd name="T78" fmla="*/ 1 w 1132"/>
                <a:gd name="T79" fmla="*/ 1 h 963"/>
                <a:gd name="T80" fmla="*/ 0 w 1132"/>
                <a:gd name="T81" fmla="*/ 1 h 9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32"/>
                <a:gd name="T124" fmla="*/ 0 h 963"/>
                <a:gd name="T125" fmla="*/ 1132 w 1132"/>
                <a:gd name="T126" fmla="*/ 963 h 9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32" h="963">
                  <a:moveTo>
                    <a:pt x="0" y="95"/>
                  </a:moveTo>
                  <a:lnTo>
                    <a:pt x="6" y="148"/>
                  </a:lnTo>
                  <a:lnTo>
                    <a:pt x="9" y="198"/>
                  </a:lnTo>
                  <a:lnTo>
                    <a:pt x="9" y="243"/>
                  </a:lnTo>
                  <a:lnTo>
                    <a:pt x="8" y="288"/>
                  </a:lnTo>
                  <a:lnTo>
                    <a:pt x="5" y="332"/>
                  </a:lnTo>
                  <a:lnTo>
                    <a:pt x="5" y="379"/>
                  </a:lnTo>
                  <a:lnTo>
                    <a:pt x="8" y="428"/>
                  </a:lnTo>
                  <a:lnTo>
                    <a:pt x="17" y="485"/>
                  </a:lnTo>
                  <a:lnTo>
                    <a:pt x="30" y="540"/>
                  </a:lnTo>
                  <a:lnTo>
                    <a:pt x="52" y="598"/>
                  </a:lnTo>
                  <a:lnTo>
                    <a:pt x="78" y="660"/>
                  </a:lnTo>
                  <a:lnTo>
                    <a:pt x="110" y="724"/>
                  </a:lnTo>
                  <a:lnTo>
                    <a:pt x="139" y="787"/>
                  </a:lnTo>
                  <a:lnTo>
                    <a:pt x="166" y="849"/>
                  </a:lnTo>
                  <a:lnTo>
                    <a:pt x="188" y="907"/>
                  </a:lnTo>
                  <a:lnTo>
                    <a:pt x="203" y="963"/>
                  </a:lnTo>
                  <a:lnTo>
                    <a:pt x="274" y="961"/>
                  </a:lnTo>
                  <a:lnTo>
                    <a:pt x="341" y="961"/>
                  </a:lnTo>
                  <a:lnTo>
                    <a:pt x="406" y="961"/>
                  </a:lnTo>
                  <a:lnTo>
                    <a:pt x="473" y="961"/>
                  </a:lnTo>
                  <a:lnTo>
                    <a:pt x="537" y="959"/>
                  </a:lnTo>
                  <a:lnTo>
                    <a:pt x="603" y="959"/>
                  </a:lnTo>
                  <a:lnTo>
                    <a:pt x="671" y="959"/>
                  </a:lnTo>
                  <a:lnTo>
                    <a:pt x="742" y="959"/>
                  </a:lnTo>
                  <a:lnTo>
                    <a:pt x="805" y="840"/>
                  </a:lnTo>
                  <a:lnTo>
                    <a:pt x="871" y="720"/>
                  </a:lnTo>
                  <a:lnTo>
                    <a:pt x="935" y="602"/>
                  </a:lnTo>
                  <a:lnTo>
                    <a:pt x="996" y="484"/>
                  </a:lnTo>
                  <a:lnTo>
                    <a:pt x="1048" y="363"/>
                  </a:lnTo>
                  <a:lnTo>
                    <a:pt x="1091" y="243"/>
                  </a:lnTo>
                  <a:lnTo>
                    <a:pt x="1118" y="121"/>
                  </a:lnTo>
                  <a:lnTo>
                    <a:pt x="1132" y="0"/>
                  </a:lnTo>
                  <a:lnTo>
                    <a:pt x="988" y="11"/>
                  </a:lnTo>
                  <a:lnTo>
                    <a:pt x="847" y="23"/>
                  </a:lnTo>
                  <a:lnTo>
                    <a:pt x="705" y="35"/>
                  </a:lnTo>
                  <a:lnTo>
                    <a:pt x="564" y="47"/>
                  </a:lnTo>
                  <a:lnTo>
                    <a:pt x="422" y="59"/>
                  </a:lnTo>
                  <a:lnTo>
                    <a:pt x="281" y="71"/>
                  </a:lnTo>
                  <a:lnTo>
                    <a:pt x="141" y="83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009C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4" name="Freeform 31"/>
            <p:cNvSpPr>
              <a:spLocks/>
            </p:cNvSpPr>
            <p:nvPr/>
          </p:nvSpPr>
          <p:spPr bwMode="auto">
            <a:xfrm>
              <a:off x="4528" y="3602"/>
              <a:ext cx="369" cy="482"/>
            </a:xfrm>
            <a:custGeom>
              <a:avLst/>
              <a:gdLst>
                <a:gd name="T0" fmla="*/ 0 w 738"/>
                <a:gd name="T1" fmla="*/ 1 h 963"/>
                <a:gd name="T2" fmla="*/ 1 w 738"/>
                <a:gd name="T3" fmla="*/ 1 h 963"/>
                <a:gd name="T4" fmla="*/ 1 w 738"/>
                <a:gd name="T5" fmla="*/ 1 h 963"/>
                <a:gd name="T6" fmla="*/ 1 w 738"/>
                <a:gd name="T7" fmla="*/ 1 h 963"/>
                <a:gd name="T8" fmla="*/ 1 w 738"/>
                <a:gd name="T9" fmla="*/ 1 h 963"/>
                <a:gd name="T10" fmla="*/ 1 w 738"/>
                <a:gd name="T11" fmla="*/ 1 h 963"/>
                <a:gd name="T12" fmla="*/ 1 w 738"/>
                <a:gd name="T13" fmla="*/ 1 h 963"/>
                <a:gd name="T14" fmla="*/ 1 w 738"/>
                <a:gd name="T15" fmla="*/ 1 h 963"/>
                <a:gd name="T16" fmla="*/ 1 w 738"/>
                <a:gd name="T17" fmla="*/ 1 h 963"/>
                <a:gd name="T18" fmla="*/ 1 w 738"/>
                <a:gd name="T19" fmla="*/ 1 h 963"/>
                <a:gd name="T20" fmla="*/ 1 w 738"/>
                <a:gd name="T21" fmla="*/ 1 h 963"/>
                <a:gd name="T22" fmla="*/ 1 w 738"/>
                <a:gd name="T23" fmla="*/ 1 h 963"/>
                <a:gd name="T24" fmla="*/ 1 w 738"/>
                <a:gd name="T25" fmla="*/ 1 h 963"/>
                <a:gd name="T26" fmla="*/ 1 w 738"/>
                <a:gd name="T27" fmla="*/ 1 h 963"/>
                <a:gd name="T28" fmla="*/ 1 w 738"/>
                <a:gd name="T29" fmla="*/ 1 h 963"/>
                <a:gd name="T30" fmla="*/ 1 w 738"/>
                <a:gd name="T31" fmla="*/ 1 h 963"/>
                <a:gd name="T32" fmla="*/ 1 w 738"/>
                <a:gd name="T33" fmla="*/ 1 h 963"/>
                <a:gd name="T34" fmla="*/ 1 w 738"/>
                <a:gd name="T35" fmla="*/ 1 h 963"/>
                <a:gd name="T36" fmla="*/ 1 w 738"/>
                <a:gd name="T37" fmla="*/ 1 h 963"/>
                <a:gd name="T38" fmla="*/ 1 w 738"/>
                <a:gd name="T39" fmla="*/ 1 h 963"/>
                <a:gd name="T40" fmla="*/ 1 w 738"/>
                <a:gd name="T41" fmla="*/ 1 h 963"/>
                <a:gd name="T42" fmla="*/ 1 w 738"/>
                <a:gd name="T43" fmla="*/ 1 h 963"/>
                <a:gd name="T44" fmla="*/ 1 w 738"/>
                <a:gd name="T45" fmla="*/ 1 h 963"/>
                <a:gd name="T46" fmla="*/ 1 w 738"/>
                <a:gd name="T47" fmla="*/ 1 h 963"/>
                <a:gd name="T48" fmla="*/ 1 w 738"/>
                <a:gd name="T49" fmla="*/ 1 h 963"/>
                <a:gd name="T50" fmla="*/ 1 w 738"/>
                <a:gd name="T51" fmla="*/ 1 h 963"/>
                <a:gd name="T52" fmla="*/ 1 w 738"/>
                <a:gd name="T53" fmla="*/ 1 h 963"/>
                <a:gd name="T54" fmla="*/ 1 w 738"/>
                <a:gd name="T55" fmla="*/ 1 h 963"/>
                <a:gd name="T56" fmla="*/ 1 w 738"/>
                <a:gd name="T57" fmla="*/ 1 h 963"/>
                <a:gd name="T58" fmla="*/ 1 w 738"/>
                <a:gd name="T59" fmla="*/ 1 h 963"/>
                <a:gd name="T60" fmla="*/ 1 w 738"/>
                <a:gd name="T61" fmla="*/ 1 h 963"/>
                <a:gd name="T62" fmla="*/ 1 w 738"/>
                <a:gd name="T63" fmla="*/ 1 h 963"/>
                <a:gd name="T64" fmla="*/ 1 w 738"/>
                <a:gd name="T65" fmla="*/ 0 h 963"/>
                <a:gd name="T66" fmla="*/ 1 w 738"/>
                <a:gd name="T67" fmla="*/ 1 h 963"/>
                <a:gd name="T68" fmla="*/ 1 w 738"/>
                <a:gd name="T69" fmla="*/ 1 h 963"/>
                <a:gd name="T70" fmla="*/ 1 w 738"/>
                <a:gd name="T71" fmla="*/ 1 h 963"/>
                <a:gd name="T72" fmla="*/ 1 w 738"/>
                <a:gd name="T73" fmla="*/ 1 h 963"/>
                <a:gd name="T74" fmla="*/ 1 w 738"/>
                <a:gd name="T75" fmla="*/ 1 h 963"/>
                <a:gd name="T76" fmla="*/ 1 w 738"/>
                <a:gd name="T77" fmla="*/ 1 h 963"/>
                <a:gd name="T78" fmla="*/ 1 w 738"/>
                <a:gd name="T79" fmla="*/ 1 h 963"/>
                <a:gd name="T80" fmla="*/ 0 w 738"/>
                <a:gd name="T81" fmla="*/ 1 h 9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38"/>
                <a:gd name="T124" fmla="*/ 0 h 963"/>
                <a:gd name="T125" fmla="*/ 738 w 738"/>
                <a:gd name="T126" fmla="*/ 963 h 9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38" h="963">
                  <a:moveTo>
                    <a:pt x="0" y="95"/>
                  </a:moveTo>
                  <a:lnTo>
                    <a:pt x="4" y="148"/>
                  </a:lnTo>
                  <a:lnTo>
                    <a:pt x="5" y="198"/>
                  </a:lnTo>
                  <a:lnTo>
                    <a:pt x="5" y="243"/>
                  </a:lnTo>
                  <a:lnTo>
                    <a:pt x="5" y="288"/>
                  </a:lnTo>
                  <a:lnTo>
                    <a:pt x="2" y="332"/>
                  </a:lnTo>
                  <a:lnTo>
                    <a:pt x="2" y="379"/>
                  </a:lnTo>
                  <a:lnTo>
                    <a:pt x="4" y="428"/>
                  </a:lnTo>
                  <a:lnTo>
                    <a:pt x="10" y="485"/>
                  </a:lnTo>
                  <a:lnTo>
                    <a:pt x="18" y="540"/>
                  </a:lnTo>
                  <a:lnTo>
                    <a:pt x="33" y="598"/>
                  </a:lnTo>
                  <a:lnTo>
                    <a:pt x="51" y="660"/>
                  </a:lnTo>
                  <a:lnTo>
                    <a:pt x="71" y="724"/>
                  </a:lnTo>
                  <a:lnTo>
                    <a:pt x="90" y="787"/>
                  </a:lnTo>
                  <a:lnTo>
                    <a:pt x="109" y="849"/>
                  </a:lnTo>
                  <a:lnTo>
                    <a:pt x="122" y="907"/>
                  </a:lnTo>
                  <a:lnTo>
                    <a:pt x="132" y="963"/>
                  </a:lnTo>
                  <a:lnTo>
                    <a:pt x="176" y="961"/>
                  </a:lnTo>
                  <a:lnTo>
                    <a:pt x="221" y="961"/>
                  </a:lnTo>
                  <a:lnTo>
                    <a:pt x="264" y="961"/>
                  </a:lnTo>
                  <a:lnTo>
                    <a:pt x="307" y="961"/>
                  </a:lnTo>
                  <a:lnTo>
                    <a:pt x="348" y="959"/>
                  </a:lnTo>
                  <a:lnTo>
                    <a:pt x="392" y="959"/>
                  </a:lnTo>
                  <a:lnTo>
                    <a:pt x="435" y="959"/>
                  </a:lnTo>
                  <a:lnTo>
                    <a:pt x="483" y="959"/>
                  </a:lnTo>
                  <a:lnTo>
                    <a:pt x="514" y="838"/>
                  </a:lnTo>
                  <a:lnTo>
                    <a:pt x="546" y="719"/>
                  </a:lnTo>
                  <a:lnTo>
                    <a:pt x="578" y="598"/>
                  </a:lnTo>
                  <a:lnTo>
                    <a:pt x="609" y="478"/>
                  </a:lnTo>
                  <a:lnTo>
                    <a:pt x="641" y="359"/>
                  </a:lnTo>
                  <a:lnTo>
                    <a:pt x="673" y="239"/>
                  </a:lnTo>
                  <a:lnTo>
                    <a:pt x="705" y="120"/>
                  </a:lnTo>
                  <a:lnTo>
                    <a:pt x="738" y="0"/>
                  </a:lnTo>
                  <a:lnTo>
                    <a:pt x="645" y="11"/>
                  </a:lnTo>
                  <a:lnTo>
                    <a:pt x="552" y="23"/>
                  </a:lnTo>
                  <a:lnTo>
                    <a:pt x="459" y="35"/>
                  </a:lnTo>
                  <a:lnTo>
                    <a:pt x="368" y="47"/>
                  </a:lnTo>
                  <a:lnTo>
                    <a:pt x="275" y="59"/>
                  </a:lnTo>
                  <a:lnTo>
                    <a:pt x="183" y="71"/>
                  </a:lnTo>
                  <a:lnTo>
                    <a:pt x="91" y="83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3030FF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5" name="Freeform 32"/>
            <p:cNvSpPr>
              <a:spLocks/>
            </p:cNvSpPr>
            <p:nvPr/>
          </p:nvSpPr>
          <p:spPr bwMode="auto">
            <a:xfrm>
              <a:off x="4539" y="3602"/>
              <a:ext cx="321" cy="482"/>
            </a:xfrm>
            <a:custGeom>
              <a:avLst/>
              <a:gdLst>
                <a:gd name="T0" fmla="*/ 0 w 642"/>
                <a:gd name="T1" fmla="*/ 1 h 963"/>
                <a:gd name="T2" fmla="*/ 1 w 642"/>
                <a:gd name="T3" fmla="*/ 1 h 963"/>
                <a:gd name="T4" fmla="*/ 1 w 642"/>
                <a:gd name="T5" fmla="*/ 1 h 963"/>
                <a:gd name="T6" fmla="*/ 1 w 642"/>
                <a:gd name="T7" fmla="*/ 1 h 963"/>
                <a:gd name="T8" fmla="*/ 1 w 642"/>
                <a:gd name="T9" fmla="*/ 1 h 963"/>
                <a:gd name="T10" fmla="*/ 1 w 642"/>
                <a:gd name="T11" fmla="*/ 1 h 963"/>
                <a:gd name="T12" fmla="*/ 1 w 642"/>
                <a:gd name="T13" fmla="*/ 1 h 963"/>
                <a:gd name="T14" fmla="*/ 1 w 642"/>
                <a:gd name="T15" fmla="*/ 1 h 963"/>
                <a:gd name="T16" fmla="*/ 1 w 642"/>
                <a:gd name="T17" fmla="*/ 1 h 963"/>
                <a:gd name="T18" fmla="*/ 1 w 642"/>
                <a:gd name="T19" fmla="*/ 1 h 963"/>
                <a:gd name="T20" fmla="*/ 1 w 642"/>
                <a:gd name="T21" fmla="*/ 1 h 963"/>
                <a:gd name="T22" fmla="*/ 1 w 642"/>
                <a:gd name="T23" fmla="*/ 1 h 963"/>
                <a:gd name="T24" fmla="*/ 1 w 642"/>
                <a:gd name="T25" fmla="*/ 1 h 963"/>
                <a:gd name="T26" fmla="*/ 1 w 642"/>
                <a:gd name="T27" fmla="*/ 1 h 963"/>
                <a:gd name="T28" fmla="*/ 1 w 642"/>
                <a:gd name="T29" fmla="*/ 1 h 963"/>
                <a:gd name="T30" fmla="*/ 1 w 642"/>
                <a:gd name="T31" fmla="*/ 1 h 963"/>
                <a:gd name="T32" fmla="*/ 1 w 642"/>
                <a:gd name="T33" fmla="*/ 1 h 963"/>
                <a:gd name="T34" fmla="*/ 1 w 642"/>
                <a:gd name="T35" fmla="*/ 1 h 963"/>
                <a:gd name="T36" fmla="*/ 1 w 642"/>
                <a:gd name="T37" fmla="*/ 1 h 963"/>
                <a:gd name="T38" fmla="*/ 1 w 642"/>
                <a:gd name="T39" fmla="*/ 1 h 963"/>
                <a:gd name="T40" fmla="*/ 1 w 642"/>
                <a:gd name="T41" fmla="*/ 1 h 963"/>
                <a:gd name="T42" fmla="*/ 1 w 642"/>
                <a:gd name="T43" fmla="*/ 1 h 963"/>
                <a:gd name="T44" fmla="*/ 1 w 642"/>
                <a:gd name="T45" fmla="*/ 1 h 963"/>
                <a:gd name="T46" fmla="*/ 1 w 642"/>
                <a:gd name="T47" fmla="*/ 1 h 963"/>
                <a:gd name="T48" fmla="*/ 1 w 642"/>
                <a:gd name="T49" fmla="*/ 1 h 963"/>
                <a:gd name="T50" fmla="*/ 1 w 642"/>
                <a:gd name="T51" fmla="*/ 1 h 963"/>
                <a:gd name="T52" fmla="*/ 1 w 642"/>
                <a:gd name="T53" fmla="*/ 1 h 963"/>
                <a:gd name="T54" fmla="*/ 1 w 642"/>
                <a:gd name="T55" fmla="*/ 1 h 963"/>
                <a:gd name="T56" fmla="*/ 1 w 642"/>
                <a:gd name="T57" fmla="*/ 1 h 963"/>
                <a:gd name="T58" fmla="*/ 1 w 642"/>
                <a:gd name="T59" fmla="*/ 1 h 963"/>
                <a:gd name="T60" fmla="*/ 1 w 642"/>
                <a:gd name="T61" fmla="*/ 1 h 963"/>
                <a:gd name="T62" fmla="*/ 1 w 642"/>
                <a:gd name="T63" fmla="*/ 1 h 963"/>
                <a:gd name="T64" fmla="*/ 1 w 642"/>
                <a:gd name="T65" fmla="*/ 0 h 963"/>
                <a:gd name="T66" fmla="*/ 1 w 642"/>
                <a:gd name="T67" fmla="*/ 1 h 963"/>
                <a:gd name="T68" fmla="*/ 1 w 642"/>
                <a:gd name="T69" fmla="*/ 1 h 963"/>
                <a:gd name="T70" fmla="*/ 1 w 642"/>
                <a:gd name="T71" fmla="*/ 1 h 963"/>
                <a:gd name="T72" fmla="*/ 1 w 642"/>
                <a:gd name="T73" fmla="*/ 1 h 963"/>
                <a:gd name="T74" fmla="*/ 1 w 642"/>
                <a:gd name="T75" fmla="*/ 1 h 963"/>
                <a:gd name="T76" fmla="*/ 1 w 642"/>
                <a:gd name="T77" fmla="*/ 1 h 963"/>
                <a:gd name="T78" fmla="*/ 1 w 642"/>
                <a:gd name="T79" fmla="*/ 1 h 963"/>
                <a:gd name="T80" fmla="*/ 0 w 642"/>
                <a:gd name="T81" fmla="*/ 1 h 9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42"/>
                <a:gd name="T124" fmla="*/ 0 h 963"/>
                <a:gd name="T125" fmla="*/ 642 w 642"/>
                <a:gd name="T126" fmla="*/ 963 h 9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42" h="963">
                  <a:moveTo>
                    <a:pt x="0" y="95"/>
                  </a:moveTo>
                  <a:lnTo>
                    <a:pt x="3" y="148"/>
                  </a:lnTo>
                  <a:lnTo>
                    <a:pt x="4" y="198"/>
                  </a:lnTo>
                  <a:lnTo>
                    <a:pt x="4" y="243"/>
                  </a:lnTo>
                  <a:lnTo>
                    <a:pt x="4" y="288"/>
                  </a:lnTo>
                  <a:lnTo>
                    <a:pt x="3" y="332"/>
                  </a:lnTo>
                  <a:lnTo>
                    <a:pt x="3" y="379"/>
                  </a:lnTo>
                  <a:lnTo>
                    <a:pt x="4" y="428"/>
                  </a:lnTo>
                  <a:lnTo>
                    <a:pt x="10" y="485"/>
                  </a:lnTo>
                  <a:lnTo>
                    <a:pt x="16" y="540"/>
                  </a:lnTo>
                  <a:lnTo>
                    <a:pt x="29" y="598"/>
                  </a:lnTo>
                  <a:lnTo>
                    <a:pt x="44" y="660"/>
                  </a:lnTo>
                  <a:lnTo>
                    <a:pt x="61" y="724"/>
                  </a:lnTo>
                  <a:lnTo>
                    <a:pt x="77" y="787"/>
                  </a:lnTo>
                  <a:lnTo>
                    <a:pt x="95" y="849"/>
                  </a:lnTo>
                  <a:lnTo>
                    <a:pt x="106" y="907"/>
                  </a:lnTo>
                  <a:lnTo>
                    <a:pt x="116" y="963"/>
                  </a:lnTo>
                  <a:lnTo>
                    <a:pt x="154" y="961"/>
                  </a:lnTo>
                  <a:lnTo>
                    <a:pt x="193" y="961"/>
                  </a:lnTo>
                  <a:lnTo>
                    <a:pt x="230" y="961"/>
                  </a:lnTo>
                  <a:lnTo>
                    <a:pt x="267" y="961"/>
                  </a:lnTo>
                  <a:lnTo>
                    <a:pt x="303" y="959"/>
                  </a:lnTo>
                  <a:lnTo>
                    <a:pt x="342" y="959"/>
                  </a:lnTo>
                  <a:lnTo>
                    <a:pt x="380" y="959"/>
                  </a:lnTo>
                  <a:lnTo>
                    <a:pt x="421" y="959"/>
                  </a:lnTo>
                  <a:lnTo>
                    <a:pt x="448" y="838"/>
                  </a:lnTo>
                  <a:lnTo>
                    <a:pt x="476" y="719"/>
                  </a:lnTo>
                  <a:lnTo>
                    <a:pt x="504" y="598"/>
                  </a:lnTo>
                  <a:lnTo>
                    <a:pt x="532" y="478"/>
                  </a:lnTo>
                  <a:lnTo>
                    <a:pt x="558" y="359"/>
                  </a:lnTo>
                  <a:lnTo>
                    <a:pt x="586" y="239"/>
                  </a:lnTo>
                  <a:lnTo>
                    <a:pt x="614" y="120"/>
                  </a:lnTo>
                  <a:lnTo>
                    <a:pt x="642" y="0"/>
                  </a:lnTo>
                  <a:lnTo>
                    <a:pt x="561" y="11"/>
                  </a:lnTo>
                  <a:lnTo>
                    <a:pt x="480" y="23"/>
                  </a:lnTo>
                  <a:lnTo>
                    <a:pt x="400" y="35"/>
                  </a:lnTo>
                  <a:lnTo>
                    <a:pt x="320" y="47"/>
                  </a:lnTo>
                  <a:lnTo>
                    <a:pt x="239" y="59"/>
                  </a:lnTo>
                  <a:lnTo>
                    <a:pt x="160" y="71"/>
                  </a:lnTo>
                  <a:lnTo>
                    <a:pt x="80" y="83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3D4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6" name="Freeform 33"/>
            <p:cNvSpPr>
              <a:spLocks/>
            </p:cNvSpPr>
            <p:nvPr/>
          </p:nvSpPr>
          <p:spPr bwMode="auto">
            <a:xfrm>
              <a:off x="4550" y="3602"/>
              <a:ext cx="273" cy="482"/>
            </a:xfrm>
            <a:custGeom>
              <a:avLst/>
              <a:gdLst>
                <a:gd name="T0" fmla="*/ 0 w 548"/>
                <a:gd name="T1" fmla="*/ 1 h 963"/>
                <a:gd name="T2" fmla="*/ 0 w 548"/>
                <a:gd name="T3" fmla="*/ 1 h 963"/>
                <a:gd name="T4" fmla="*/ 0 w 548"/>
                <a:gd name="T5" fmla="*/ 1 h 963"/>
                <a:gd name="T6" fmla="*/ 0 w 548"/>
                <a:gd name="T7" fmla="*/ 1 h 963"/>
                <a:gd name="T8" fmla="*/ 0 w 548"/>
                <a:gd name="T9" fmla="*/ 1 h 963"/>
                <a:gd name="T10" fmla="*/ 0 w 548"/>
                <a:gd name="T11" fmla="*/ 1 h 963"/>
                <a:gd name="T12" fmla="*/ 0 w 548"/>
                <a:gd name="T13" fmla="*/ 1 h 963"/>
                <a:gd name="T14" fmla="*/ 0 w 548"/>
                <a:gd name="T15" fmla="*/ 1 h 963"/>
                <a:gd name="T16" fmla="*/ 0 w 548"/>
                <a:gd name="T17" fmla="*/ 1 h 963"/>
                <a:gd name="T18" fmla="*/ 0 w 548"/>
                <a:gd name="T19" fmla="*/ 1 h 963"/>
                <a:gd name="T20" fmla="*/ 0 w 548"/>
                <a:gd name="T21" fmla="*/ 1 h 963"/>
                <a:gd name="T22" fmla="*/ 0 w 548"/>
                <a:gd name="T23" fmla="*/ 1 h 963"/>
                <a:gd name="T24" fmla="*/ 0 w 548"/>
                <a:gd name="T25" fmla="*/ 1 h 963"/>
                <a:gd name="T26" fmla="*/ 0 w 548"/>
                <a:gd name="T27" fmla="*/ 1 h 963"/>
                <a:gd name="T28" fmla="*/ 0 w 548"/>
                <a:gd name="T29" fmla="*/ 1 h 963"/>
                <a:gd name="T30" fmla="*/ 0 w 548"/>
                <a:gd name="T31" fmla="*/ 1 h 963"/>
                <a:gd name="T32" fmla="*/ 0 w 548"/>
                <a:gd name="T33" fmla="*/ 1 h 963"/>
                <a:gd name="T34" fmla="*/ 0 w 548"/>
                <a:gd name="T35" fmla="*/ 1 h 963"/>
                <a:gd name="T36" fmla="*/ 0 w 548"/>
                <a:gd name="T37" fmla="*/ 1 h 963"/>
                <a:gd name="T38" fmla="*/ 0 w 548"/>
                <a:gd name="T39" fmla="*/ 1 h 963"/>
                <a:gd name="T40" fmla="*/ 0 w 548"/>
                <a:gd name="T41" fmla="*/ 1 h 963"/>
                <a:gd name="T42" fmla="*/ 0 w 548"/>
                <a:gd name="T43" fmla="*/ 1 h 963"/>
                <a:gd name="T44" fmla="*/ 0 w 548"/>
                <a:gd name="T45" fmla="*/ 1 h 963"/>
                <a:gd name="T46" fmla="*/ 0 w 548"/>
                <a:gd name="T47" fmla="*/ 1 h 963"/>
                <a:gd name="T48" fmla="*/ 0 w 548"/>
                <a:gd name="T49" fmla="*/ 1 h 963"/>
                <a:gd name="T50" fmla="*/ 0 w 548"/>
                <a:gd name="T51" fmla="*/ 1 h 963"/>
                <a:gd name="T52" fmla="*/ 0 w 548"/>
                <a:gd name="T53" fmla="*/ 1 h 963"/>
                <a:gd name="T54" fmla="*/ 0 w 548"/>
                <a:gd name="T55" fmla="*/ 1 h 963"/>
                <a:gd name="T56" fmla="*/ 0 w 548"/>
                <a:gd name="T57" fmla="*/ 1 h 963"/>
                <a:gd name="T58" fmla="*/ 0 w 548"/>
                <a:gd name="T59" fmla="*/ 1 h 963"/>
                <a:gd name="T60" fmla="*/ 0 w 548"/>
                <a:gd name="T61" fmla="*/ 1 h 963"/>
                <a:gd name="T62" fmla="*/ 0 w 548"/>
                <a:gd name="T63" fmla="*/ 1 h 963"/>
                <a:gd name="T64" fmla="*/ 0 w 548"/>
                <a:gd name="T65" fmla="*/ 0 h 963"/>
                <a:gd name="T66" fmla="*/ 0 w 548"/>
                <a:gd name="T67" fmla="*/ 1 h 963"/>
                <a:gd name="T68" fmla="*/ 0 w 548"/>
                <a:gd name="T69" fmla="*/ 1 h 963"/>
                <a:gd name="T70" fmla="*/ 0 w 548"/>
                <a:gd name="T71" fmla="*/ 1 h 963"/>
                <a:gd name="T72" fmla="*/ 0 w 548"/>
                <a:gd name="T73" fmla="*/ 1 h 963"/>
                <a:gd name="T74" fmla="*/ 0 w 548"/>
                <a:gd name="T75" fmla="*/ 1 h 963"/>
                <a:gd name="T76" fmla="*/ 0 w 548"/>
                <a:gd name="T77" fmla="*/ 1 h 963"/>
                <a:gd name="T78" fmla="*/ 0 w 548"/>
                <a:gd name="T79" fmla="*/ 1 h 963"/>
                <a:gd name="T80" fmla="*/ 0 w 548"/>
                <a:gd name="T81" fmla="*/ 1 h 9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48"/>
                <a:gd name="T124" fmla="*/ 0 h 963"/>
                <a:gd name="T125" fmla="*/ 548 w 548"/>
                <a:gd name="T126" fmla="*/ 963 h 9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48" h="963">
                  <a:moveTo>
                    <a:pt x="0" y="95"/>
                  </a:moveTo>
                  <a:lnTo>
                    <a:pt x="3" y="148"/>
                  </a:lnTo>
                  <a:lnTo>
                    <a:pt x="4" y="198"/>
                  </a:lnTo>
                  <a:lnTo>
                    <a:pt x="4" y="243"/>
                  </a:lnTo>
                  <a:lnTo>
                    <a:pt x="4" y="288"/>
                  </a:lnTo>
                  <a:lnTo>
                    <a:pt x="3" y="332"/>
                  </a:lnTo>
                  <a:lnTo>
                    <a:pt x="4" y="379"/>
                  </a:lnTo>
                  <a:lnTo>
                    <a:pt x="4" y="428"/>
                  </a:lnTo>
                  <a:lnTo>
                    <a:pt x="10" y="485"/>
                  </a:lnTo>
                  <a:lnTo>
                    <a:pt x="15" y="540"/>
                  </a:lnTo>
                  <a:lnTo>
                    <a:pt x="26" y="598"/>
                  </a:lnTo>
                  <a:lnTo>
                    <a:pt x="39" y="660"/>
                  </a:lnTo>
                  <a:lnTo>
                    <a:pt x="54" y="724"/>
                  </a:lnTo>
                  <a:lnTo>
                    <a:pt x="67" y="787"/>
                  </a:lnTo>
                  <a:lnTo>
                    <a:pt x="82" y="849"/>
                  </a:lnTo>
                  <a:lnTo>
                    <a:pt x="92" y="907"/>
                  </a:lnTo>
                  <a:lnTo>
                    <a:pt x="99" y="963"/>
                  </a:lnTo>
                  <a:lnTo>
                    <a:pt x="132" y="961"/>
                  </a:lnTo>
                  <a:lnTo>
                    <a:pt x="165" y="961"/>
                  </a:lnTo>
                  <a:lnTo>
                    <a:pt x="197" y="961"/>
                  </a:lnTo>
                  <a:lnTo>
                    <a:pt x="229" y="961"/>
                  </a:lnTo>
                  <a:lnTo>
                    <a:pt x="260" y="959"/>
                  </a:lnTo>
                  <a:lnTo>
                    <a:pt x="291" y="959"/>
                  </a:lnTo>
                  <a:lnTo>
                    <a:pt x="323" y="959"/>
                  </a:lnTo>
                  <a:lnTo>
                    <a:pt x="359" y="959"/>
                  </a:lnTo>
                  <a:lnTo>
                    <a:pt x="382" y="838"/>
                  </a:lnTo>
                  <a:lnTo>
                    <a:pt x="406" y="719"/>
                  </a:lnTo>
                  <a:lnTo>
                    <a:pt x="430" y="598"/>
                  </a:lnTo>
                  <a:lnTo>
                    <a:pt x="453" y="478"/>
                  </a:lnTo>
                  <a:lnTo>
                    <a:pt x="476" y="359"/>
                  </a:lnTo>
                  <a:lnTo>
                    <a:pt x="500" y="239"/>
                  </a:lnTo>
                  <a:lnTo>
                    <a:pt x="524" y="120"/>
                  </a:lnTo>
                  <a:lnTo>
                    <a:pt x="548" y="0"/>
                  </a:lnTo>
                  <a:lnTo>
                    <a:pt x="479" y="11"/>
                  </a:lnTo>
                  <a:lnTo>
                    <a:pt x="411" y="23"/>
                  </a:lnTo>
                  <a:lnTo>
                    <a:pt x="342" y="35"/>
                  </a:lnTo>
                  <a:lnTo>
                    <a:pt x="274" y="47"/>
                  </a:lnTo>
                  <a:lnTo>
                    <a:pt x="205" y="59"/>
                  </a:lnTo>
                  <a:lnTo>
                    <a:pt x="137" y="71"/>
                  </a:lnTo>
                  <a:lnTo>
                    <a:pt x="68" y="83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4D4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7" name="Freeform 34"/>
            <p:cNvSpPr>
              <a:spLocks/>
            </p:cNvSpPr>
            <p:nvPr/>
          </p:nvSpPr>
          <p:spPr bwMode="auto">
            <a:xfrm>
              <a:off x="4561" y="3602"/>
              <a:ext cx="225" cy="482"/>
            </a:xfrm>
            <a:custGeom>
              <a:avLst/>
              <a:gdLst>
                <a:gd name="T0" fmla="*/ 0 w 450"/>
                <a:gd name="T1" fmla="*/ 1 h 963"/>
                <a:gd name="T2" fmla="*/ 1 w 450"/>
                <a:gd name="T3" fmla="*/ 1 h 963"/>
                <a:gd name="T4" fmla="*/ 1 w 450"/>
                <a:gd name="T5" fmla="*/ 1 h 963"/>
                <a:gd name="T6" fmla="*/ 1 w 450"/>
                <a:gd name="T7" fmla="*/ 1 h 963"/>
                <a:gd name="T8" fmla="*/ 1 w 450"/>
                <a:gd name="T9" fmla="*/ 1 h 963"/>
                <a:gd name="T10" fmla="*/ 1 w 450"/>
                <a:gd name="T11" fmla="*/ 1 h 963"/>
                <a:gd name="T12" fmla="*/ 1 w 450"/>
                <a:gd name="T13" fmla="*/ 1 h 963"/>
                <a:gd name="T14" fmla="*/ 1 w 450"/>
                <a:gd name="T15" fmla="*/ 1 h 963"/>
                <a:gd name="T16" fmla="*/ 1 w 450"/>
                <a:gd name="T17" fmla="*/ 1 h 963"/>
                <a:gd name="T18" fmla="*/ 1 w 450"/>
                <a:gd name="T19" fmla="*/ 1 h 963"/>
                <a:gd name="T20" fmla="*/ 1 w 450"/>
                <a:gd name="T21" fmla="*/ 1 h 963"/>
                <a:gd name="T22" fmla="*/ 1 w 450"/>
                <a:gd name="T23" fmla="*/ 1 h 963"/>
                <a:gd name="T24" fmla="*/ 1 w 450"/>
                <a:gd name="T25" fmla="*/ 1 h 963"/>
                <a:gd name="T26" fmla="*/ 1 w 450"/>
                <a:gd name="T27" fmla="*/ 1 h 963"/>
                <a:gd name="T28" fmla="*/ 1 w 450"/>
                <a:gd name="T29" fmla="*/ 1 h 963"/>
                <a:gd name="T30" fmla="*/ 1 w 450"/>
                <a:gd name="T31" fmla="*/ 1 h 963"/>
                <a:gd name="T32" fmla="*/ 1 w 450"/>
                <a:gd name="T33" fmla="*/ 1 h 963"/>
                <a:gd name="T34" fmla="*/ 1 w 450"/>
                <a:gd name="T35" fmla="*/ 1 h 963"/>
                <a:gd name="T36" fmla="*/ 1 w 450"/>
                <a:gd name="T37" fmla="*/ 1 h 963"/>
                <a:gd name="T38" fmla="*/ 1 w 450"/>
                <a:gd name="T39" fmla="*/ 1 h 963"/>
                <a:gd name="T40" fmla="*/ 1 w 450"/>
                <a:gd name="T41" fmla="*/ 1 h 963"/>
                <a:gd name="T42" fmla="*/ 1 w 450"/>
                <a:gd name="T43" fmla="*/ 1 h 963"/>
                <a:gd name="T44" fmla="*/ 1 w 450"/>
                <a:gd name="T45" fmla="*/ 1 h 963"/>
                <a:gd name="T46" fmla="*/ 1 w 450"/>
                <a:gd name="T47" fmla="*/ 1 h 963"/>
                <a:gd name="T48" fmla="*/ 1 w 450"/>
                <a:gd name="T49" fmla="*/ 1 h 963"/>
                <a:gd name="T50" fmla="*/ 1 w 450"/>
                <a:gd name="T51" fmla="*/ 1 h 963"/>
                <a:gd name="T52" fmla="*/ 1 w 450"/>
                <a:gd name="T53" fmla="*/ 1 h 963"/>
                <a:gd name="T54" fmla="*/ 1 w 450"/>
                <a:gd name="T55" fmla="*/ 1 h 963"/>
                <a:gd name="T56" fmla="*/ 1 w 450"/>
                <a:gd name="T57" fmla="*/ 1 h 963"/>
                <a:gd name="T58" fmla="*/ 1 w 450"/>
                <a:gd name="T59" fmla="*/ 1 h 963"/>
                <a:gd name="T60" fmla="*/ 1 w 450"/>
                <a:gd name="T61" fmla="*/ 1 h 963"/>
                <a:gd name="T62" fmla="*/ 1 w 450"/>
                <a:gd name="T63" fmla="*/ 1 h 963"/>
                <a:gd name="T64" fmla="*/ 1 w 450"/>
                <a:gd name="T65" fmla="*/ 0 h 963"/>
                <a:gd name="T66" fmla="*/ 1 w 450"/>
                <a:gd name="T67" fmla="*/ 1 h 963"/>
                <a:gd name="T68" fmla="*/ 1 w 450"/>
                <a:gd name="T69" fmla="*/ 1 h 963"/>
                <a:gd name="T70" fmla="*/ 1 w 450"/>
                <a:gd name="T71" fmla="*/ 1 h 963"/>
                <a:gd name="T72" fmla="*/ 1 w 450"/>
                <a:gd name="T73" fmla="*/ 1 h 963"/>
                <a:gd name="T74" fmla="*/ 1 w 450"/>
                <a:gd name="T75" fmla="*/ 1 h 963"/>
                <a:gd name="T76" fmla="*/ 1 w 450"/>
                <a:gd name="T77" fmla="*/ 1 h 963"/>
                <a:gd name="T78" fmla="*/ 1 w 450"/>
                <a:gd name="T79" fmla="*/ 1 h 963"/>
                <a:gd name="T80" fmla="*/ 0 w 450"/>
                <a:gd name="T81" fmla="*/ 1 h 9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50"/>
                <a:gd name="T124" fmla="*/ 0 h 963"/>
                <a:gd name="T125" fmla="*/ 450 w 450"/>
                <a:gd name="T126" fmla="*/ 963 h 9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50" h="963">
                  <a:moveTo>
                    <a:pt x="0" y="95"/>
                  </a:moveTo>
                  <a:lnTo>
                    <a:pt x="1" y="148"/>
                  </a:lnTo>
                  <a:lnTo>
                    <a:pt x="3" y="198"/>
                  </a:lnTo>
                  <a:lnTo>
                    <a:pt x="3" y="243"/>
                  </a:lnTo>
                  <a:lnTo>
                    <a:pt x="3" y="288"/>
                  </a:lnTo>
                  <a:lnTo>
                    <a:pt x="1" y="332"/>
                  </a:lnTo>
                  <a:lnTo>
                    <a:pt x="3" y="379"/>
                  </a:lnTo>
                  <a:lnTo>
                    <a:pt x="3" y="428"/>
                  </a:lnTo>
                  <a:lnTo>
                    <a:pt x="8" y="485"/>
                  </a:lnTo>
                  <a:lnTo>
                    <a:pt x="12" y="540"/>
                  </a:lnTo>
                  <a:lnTo>
                    <a:pt x="21" y="598"/>
                  </a:lnTo>
                  <a:lnTo>
                    <a:pt x="32" y="660"/>
                  </a:lnTo>
                  <a:lnTo>
                    <a:pt x="44" y="724"/>
                  </a:lnTo>
                  <a:lnTo>
                    <a:pt x="55" y="787"/>
                  </a:lnTo>
                  <a:lnTo>
                    <a:pt x="66" y="849"/>
                  </a:lnTo>
                  <a:lnTo>
                    <a:pt x="74" y="907"/>
                  </a:lnTo>
                  <a:lnTo>
                    <a:pt x="81" y="963"/>
                  </a:lnTo>
                  <a:lnTo>
                    <a:pt x="108" y="961"/>
                  </a:lnTo>
                  <a:lnTo>
                    <a:pt x="136" y="961"/>
                  </a:lnTo>
                  <a:lnTo>
                    <a:pt x="161" y="961"/>
                  </a:lnTo>
                  <a:lnTo>
                    <a:pt x="187" y="961"/>
                  </a:lnTo>
                  <a:lnTo>
                    <a:pt x="213" y="959"/>
                  </a:lnTo>
                  <a:lnTo>
                    <a:pt x="239" y="959"/>
                  </a:lnTo>
                  <a:lnTo>
                    <a:pt x="266" y="959"/>
                  </a:lnTo>
                  <a:lnTo>
                    <a:pt x="295" y="959"/>
                  </a:lnTo>
                  <a:lnTo>
                    <a:pt x="314" y="838"/>
                  </a:lnTo>
                  <a:lnTo>
                    <a:pt x="334" y="719"/>
                  </a:lnTo>
                  <a:lnTo>
                    <a:pt x="352" y="598"/>
                  </a:lnTo>
                  <a:lnTo>
                    <a:pt x="372" y="478"/>
                  </a:lnTo>
                  <a:lnTo>
                    <a:pt x="391" y="359"/>
                  </a:lnTo>
                  <a:lnTo>
                    <a:pt x="411" y="239"/>
                  </a:lnTo>
                  <a:lnTo>
                    <a:pt x="430" y="120"/>
                  </a:lnTo>
                  <a:lnTo>
                    <a:pt x="450" y="0"/>
                  </a:lnTo>
                  <a:lnTo>
                    <a:pt x="393" y="11"/>
                  </a:lnTo>
                  <a:lnTo>
                    <a:pt x="337" y="23"/>
                  </a:lnTo>
                  <a:lnTo>
                    <a:pt x="280" y="35"/>
                  </a:lnTo>
                  <a:lnTo>
                    <a:pt x="225" y="47"/>
                  </a:lnTo>
                  <a:lnTo>
                    <a:pt x="167" y="59"/>
                  </a:lnTo>
                  <a:lnTo>
                    <a:pt x="112" y="71"/>
                  </a:lnTo>
                  <a:lnTo>
                    <a:pt x="56" y="83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5C5E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8" name="Freeform 35"/>
            <p:cNvSpPr>
              <a:spLocks/>
            </p:cNvSpPr>
            <p:nvPr/>
          </p:nvSpPr>
          <p:spPr bwMode="auto">
            <a:xfrm>
              <a:off x="4572" y="3602"/>
              <a:ext cx="178" cy="482"/>
            </a:xfrm>
            <a:custGeom>
              <a:avLst/>
              <a:gdLst>
                <a:gd name="T0" fmla="*/ 0 w 354"/>
                <a:gd name="T1" fmla="*/ 1 h 963"/>
                <a:gd name="T2" fmla="*/ 1 w 354"/>
                <a:gd name="T3" fmla="*/ 1 h 963"/>
                <a:gd name="T4" fmla="*/ 1 w 354"/>
                <a:gd name="T5" fmla="*/ 1 h 963"/>
                <a:gd name="T6" fmla="*/ 1 w 354"/>
                <a:gd name="T7" fmla="*/ 1 h 963"/>
                <a:gd name="T8" fmla="*/ 1 w 354"/>
                <a:gd name="T9" fmla="*/ 1 h 963"/>
                <a:gd name="T10" fmla="*/ 1 w 354"/>
                <a:gd name="T11" fmla="*/ 1 h 963"/>
                <a:gd name="T12" fmla="*/ 1 w 354"/>
                <a:gd name="T13" fmla="*/ 1 h 963"/>
                <a:gd name="T14" fmla="*/ 1 w 354"/>
                <a:gd name="T15" fmla="*/ 1 h 963"/>
                <a:gd name="T16" fmla="*/ 1 w 354"/>
                <a:gd name="T17" fmla="*/ 1 h 963"/>
                <a:gd name="T18" fmla="*/ 1 w 354"/>
                <a:gd name="T19" fmla="*/ 1 h 963"/>
                <a:gd name="T20" fmla="*/ 1 w 354"/>
                <a:gd name="T21" fmla="*/ 1 h 963"/>
                <a:gd name="T22" fmla="*/ 1 w 354"/>
                <a:gd name="T23" fmla="*/ 1 h 963"/>
                <a:gd name="T24" fmla="*/ 1 w 354"/>
                <a:gd name="T25" fmla="*/ 1 h 963"/>
                <a:gd name="T26" fmla="*/ 1 w 354"/>
                <a:gd name="T27" fmla="*/ 1 h 963"/>
                <a:gd name="T28" fmla="*/ 1 w 354"/>
                <a:gd name="T29" fmla="*/ 1 h 963"/>
                <a:gd name="T30" fmla="*/ 1 w 354"/>
                <a:gd name="T31" fmla="*/ 1 h 963"/>
                <a:gd name="T32" fmla="*/ 1 w 354"/>
                <a:gd name="T33" fmla="*/ 1 h 963"/>
                <a:gd name="T34" fmla="*/ 1 w 354"/>
                <a:gd name="T35" fmla="*/ 1 h 963"/>
                <a:gd name="T36" fmla="*/ 1 w 354"/>
                <a:gd name="T37" fmla="*/ 1 h 963"/>
                <a:gd name="T38" fmla="*/ 1 w 354"/>
                <a:gd name="T39" fmla="*/ 1 h 963"/>
                <a:gd name="T40" fmla="*/ 1 w 354"/>
                <a:gd name="T41" fmla="*/ 1 h 963"/>
                <a:gd name="T42" fmla="*/ 1 w 354"/>
                <a:gd name="T43" fmla="*/ 1 h 963"/>
                <a:gd name="T44" fmla="*/ 1 w 354"/>
                <a:gd name="T45" fmla="*/ 1 h 963"/>
                <a:gd name="T46" fmla="*/ 1 w 354"/>
                <a:gd name="T47" fmla="*/ 1 h 963"/>
                <a:gd name="T48" fmla="*/ 1 w 354"/>
                <a:gd name="T49" fmla="*/ 1 h 963"/>
                <a:gd name="T50" fmla="*/ 1 w 354"/>
                <a:gd name="T51" fmla="*/ 1 h 963"/>
                <a:gd name="T52" fmla="*/ 1 w 354"/>
                <a:gd name="T53" fmla="*/ 1 h 963"/>
                <a:gd name="T54" fmla="*/ 1 w 354"/>
                <a:gd name="T55" fmla="*/ 1 h 963"/>
                <a:gd name="T56" fmla="*/ 1 w 354"/>
                <a:gd name="T57" fmla="*/ 1 h 963"/>
                <a:gd name="T58" fmla="*/ 1 w 354"/>
                <a:gd name="T59" fmla="*/ 1 h 963"/>
                <a:gd name="T60" fmla="*/ 1 w 354"/>
                <a:gd name="T61" fmla="*/ 1 h 963"/>
                <a:gd name="T62" fmla="*/ 1 w 354"/>
                <a:gd name="T63" fmla="*/ 1 h 963"/>
                <a:gd name="T64" fmla="*/ 1 w 354"/>
                <a:gd name="T65" fmla="*/ 0 h 963"/>
                <a:gd name="T66" fmla="*/ 1 w 354"/>
                <a:gd name="T67" fmla="*/ 1 h 963"/>
                <a:gd name="T68" fmla="*/ 1 w 354"/>
                <a:gd name="T69" fmla="*/ 1 h 963"/>
                <a:gd name="T70" fmla="*/ 1 w 354"/>
                <a:gd name="T71" fmla="*/ 1 h 963"/>
                <a:gd name="T72" fmla="*/ 1 w 354"/>
                <a:gd name="T73" fmla="*/ 1 h 963"/>
                <a:gd name="T74" fmla="*/ 1 w 354"/>
                <a:gd name="T75" fmla="*/ 1 h 963"/>
                <a:gd name="T76" fmla="*/ 1 w 354"/>
                <a:gd name="T77" fmla="*/ 1 h 963"/>
                <a:gd name="T78" fmla="*/ 1 w 354"/>
                <a:gd name="T79" fmla="*/ 1 h 963"/>
                <a:gd name="T80" fmla="*/ 0 w 354"/>
                <a:gd name="T81" fmla="*/ 1 h 9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54"/>
                <a:gd name="T124" fmla="*/ 0 h 963"/>
                <a:gd name="T125" fmla="*/ 354 w 354"/>
                <a:gd name="T126" fmla="*/ 963 h 9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54" h="963">
                  <a:moveTo>
                    <a:pt x="0" y="95"/>
                  </a:moveTo>
                  <a:lnTo>
                    <a:pt x="1" y="148"/>
                  </a:lnTo>
                  <a:lnTo>
                    <a:pt x="2" y="198"/>
                  </a:lnTo>
                  <a:lnTo>
                    <a:pt x="2" y="243"/>
                  </a:lnTo>
                  <a:lnTo>
                    <a:pt x="2" y="288"/>
                  </a:lnTo>
                  <a:lnTo>
                    <a:pt x="1" y="332"/>
                  </a:lnTo>
                  <a:lnTo>
                    <a:pt x="2" y="379"/>
                  </a:lnTo>
                  <a:lnTo>
                    <a:pt x="2" y="428"/>
                  </a:lnTo>
                  <a:lnTo>
                    <a:pt x="6" y="485"/>
                  </a:lnTo>
                  <a:lnTo>
                    <a:pt x="9" y="540"/>
                  </a:lnTo>
                  <a:lnTo>
                    <a:pt x="16" y="598"/>
                  </a:lnTo>
                  <a:lnTo>
                    <a:pt x="24" y="660"/>
                  </a:lnTo>
                  <a:lnTo>
                    <a:pt x="34" y="724"/>
                  </a:lnTo>
                  <a:lnTo>
                    <a:pt x="43" y="787"/>
                  </a:lnTo>
                  <a:lnTo>
                    <a:pt x="53" y="849"/>
                  </a:lnTo>
                  <a:lnTo>
                    <a:pt x="59" y="907"/>
                  </a:lnTo>
                  <a:lnTo>
                    <a:pt x="65" y="963"/>
                  </a:lnTo>
                  <a:lnTo>
                    <a:pt x="85" y="961"/>
                  </a:lnTo>
                  <a:lnTo>
                    <a:pt x="106" y="961"/>
                  </a:lnTo>
                  <a:lnTo>
                    <a:pt x="127" y="961"/>
                  </a:lnTo>
                  <a:lnTo>
                    <a:pt x="148" y="961"/>
                  </a:lnTo>
                  <a:lnTo>
                    <a:pt x="168" y="959"/>
                  </a:lnTo>
                  <a:lnTo>
                    <a:pt x="188" y="959"/>
                  </a:lnTo>
                  <a:lnTo>
                    <a:pt x="208" y="959"/>
                  </a:lnTo>
                  <a:lnTo>
                    <a:pt x="232" y="959"/>
                  </a:lnTo>
                  <a:lnTo>
                    <a:pt x="247" y="838"/>
                  </a:lnTo>
                  <a:lnTo>
                    <a:pt x="261" y="719"/>
                  </a:lnTo>
                  <a:lnTo>
                    <a:pt x="276" y="598"/>
                  </a:lnTo>
                  <a:lnTo>
                    <a:pt x="292" y="478"/>
                  </a:lnTo>
                  <a:lnTo>
                    <a:pt x="307" y="359"/>
                  </a:lnTo>
                  <a:lnTo>
                    <a:pt x="322" y="239"/>
                  </a:lnTo>
                  <a:lnTo>
                    <a:pt x="338" y="120"/>
                  </a:lnTo>
                  <a:lnTo>
                    <a:pt x="354" y="0"/>
                  </a:lnTo>
                  <a:lnTo>
                    <a:pt x="309" y="11"/>
                  </a:lnTo>
                  <a:lnTo>
                    <a:pt x="264" y="23"/>
                  </a:lnTo>
                  <a:lnTo>
                    <a:pt x="220" y="35"/>
                  </a:lnTo>
                  <a:lnTo>
                    <a:pt x="176" y="47"/>
                  </a:lnTo>
                  <a:lnTo>
                    <a:pt x="131" y="59"/>
                  </a:lnTo>
                  <a:lnTo>
                    <a:pt x="87" y="71"/>
                  </a:lnTo>
                  <a:lnTo>
                    <a:pt x="43" y="83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6B7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799" name="Freeform 36"/>
            <p:cNvSpPr>
              <a:spLocks/>
            </p:cNvSpPr>
            <p:nvPr/>
          </p:nvSpPr>
          <p:spPr bwMode="auto">
            <a:xfrm>
              <a:off x="4654" y="3496"/>
              <a:ext cx="893" cy="760"/>
            </a:xfrm>
            <a:custGeom>
              <a:avLst/>
              <a:gdLst>
                <a:gd name="T0" fmla="*/ 0 w 1787"/>
                <a:gd name="T1" fmla="*/ 1 h 1520"/>
                <a:gd name="T2" fmla="*/ 0 w 1787"/>
                <a:gd name="T3" fmla="*/ 1 h 1520"/>
                <a:gd name="T4" fmla="*/ 0 w 1787"/>
                <a:gd name="T5" fmla="*/ 1 h 1520"/>
                <a:gd name="T6" fmla="*/ 0 w 1787"/>
                <a:gd name="T7" fmla="*/ 1 h 1520"/>
                <a:gd name="T8" fmla="*/ 0 w 1787"/>
                <a:gd name="T9" fmla="*/ 1 h 1520"/>
                <a:gd name="T10" fmla="*/ 0 w 1787"/>
                <a:gd name="T11" fmla="*/ 1 h 1520"/>
                <a:gd name="T12" fmla="*/ 0 w 1787"/>
                <a:gd name="T13" fmla="*/ 1 h 1520"/>
                <a:gd name="T14" fmla="*/ 0 w 1787"/>
                <a:gd name="T15" fmla="*/ 1 h 1520"/>
                <a:gd name="T16" fmla="*/ 0 w 1787"/>
                <a:gd name="T17" fmla="*/ 1 h 1520"/>
                <a:gd name="T18" fmla="*/ 0 w 1787"/>
                <a:gd name="T19" fmla="*/ 1 h 1520"/>
                <a:gd name="T20" fmla="*/ 0 w 1787"/>
                <a:gd name="T21" fmla="*/ 1 h 1520"/>
                <a:gd name="T22" fmla="*/ 0 w 1787"/>
                <a:gd name="T23" fmla="*/ 1 h 1520"/>
                <a:gd name="T24" fmla="*/ 0 w 1787"/>
                <a:gd name="T25" fmla="*/ 1 h 1520"/>
                <a:gd name="T26" fmla="*/ 0 w 1787"/>
                <a:gd name="T27" fmla="*/ 1 h 1520"/>
                <a:gd name="T28" fmla="*/ 0 w 1787"/>
                <a:gd name="T29" fmla="*/ 1 h 1520"/>
                <a:gd name="T30" fmla="*/ 0 w 1787"/>
                <a:gd name="T31" fmla="*/ 1 h 1520"/>
                <a:gd name="T32" fmla="*/ 0 w 1787"/>
                <a:gd name="T33" fmla="*/ 1 h 1520"/>
                <a:gd name="T34" fmla="*/ 0 w 1787"/>
                <a:gd name="T35" fmla="*/ 1 h 1520"/>
                <a:gd name="T36" fmla="*/ 0 w 1787"/>
                <a:gd name="T37" fmla="*/ 1 h 1520"/>
                <a:gd name="T38" fmla="*/ 0 w 1787"/>
                <a:gd name="T39" fmla="*/ 1 h 1520"/>
                <a:gd name="T40" fmla="*/ 0 w 1787"/>
                <a:gd name="T41" fmla="*/ 1 h 1520"/>
                <a:gd name="T42" fmla="*/ 0 w 1787"/>
                <a:gd name="T43" fmla="*/ 1 h 1520"/>
                <a:gd name="T44" fmla="*/ 0 w 1787"/>
                <a:gd name="T45" fmla="*/ 1 h 1520"/>
                <a:gd name="T46" fmla="*/ 0 w 1787"/>
                <a:gd name="T47" fmla="*/ 1 h 1520"/>
                <a:gd name="T48" fmla="*/ 0 w 1787"/>
                <a:gd name="T49" fmla="*/ 1 h 1520"/>
                <a:gd name="T50" fmla="*/ 0 w 1787"/>
                <a:gd name="T51" fmla="*/ 1 h 1520"/>
                <a:gd name="T52" fmla="*/ 0 w 1787"/>
                <a:gd name="T53" fmla="*/ 1 h 1520"/>
                <a:gd name="T54" fmla="*/ 0 w 1787"/>
                <a:gd name="T55" fmla="*/ 1 h 1520"/>
                <a:gd name="T56" fmla="*/ 0 w 1787"/>
                <a:gd name="T57" fmla="*/ 1 h 1520"/>
                <a:gd name="T58" fmla="*/ 0 w 1787"/>
                <a:gd name="T59" fmla="*/ 1 h 1520"/>
                <a:gd name="T60" fmla="*/ 0 w 1787"/>
                <a:gd name="T61" fmla="*/ 1 h 1520"/>
                <a:gd name="T62" fmla="*/ 0 w 1787"/>
                <a:gd name="T63" fmla="*/ 1 h 1520"/>
                <a:gd name="T64" fmla="*/ 0 w 1787"/>
                <a:gd name="T65" fmla="*/ 0 h 1520"/>
                <a:gd name="T66" fmla="*/ 0 w 1787"/>
                <a:gd name="T67" fmla="*/ 1 h 1520"/>
                <a:gd name="T68" fmla="*/ 0 w 1787"/>
                <a:gd name="T69" fmla="*/ 1 h 1520"/>
                <a:gd name="T70" fmla="*/ 0 w 1787"/>
                <a:gd name="T71" fmla="*/ 1 h 1520"/>
                <a:gd name="T72" fmla="*/ 0 w 1787"/>
                <a:gd name="T73" fmla="*/ 1 h 1520"/>
                <a:gd name="T74" fmla="*/ 0 w 1787"/>
                <a:gd name="T75" fmla="*/ 1 h 1520"/>
                <a:gd name="T76" fmla="*/ 0 w 1787"/>
                <a:gd name="T77" fmla="*/ 1 h 1520"/>
                <a:gd name="T78" fmla="*/ 0 w 1787"/>
                <a:gd name="T79" fmla="*/ 1 h 1520"/>
                <a:gd name="T80" fmla="*/ 0 w 1787"/>
                <a:gd name="T81" fmla="*/ 1 h 152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787"/>
                <a:gd name="T124" fmla="*/ 0 h 1520"/>
                <a:gd name="T125" fmla="*/ 1787 w 1787"/>
                <a:gd name="T126" fmla="*/ 1520 h 152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787" h="1520">
                  <a:moveTo>
                    <a:pt x="214" y="110"/>
                  </a:moveTo>
                  <a:lnTo>
                    <a:pt x="295" y="147"/>
                  </a:lnTo>
                  <a:lnTo>
                    <a:pt x="360" y="186"/>
                  </a:lnTo>
                  <a:lnTo>
                    <a:pt x="409" y="224"/>
                  </a:lnTo>
                  <a:lnTo>
                    <a:pt x="446" y="264"/>
                  </a:lnTo>
                  <a:lnTo>
                    <a:pt x="470" y="303"/>
                  </a:lnTo>
                  <a:lnTo>
                    <a:pt x="485" y="341"/>
                  </a:lnTo>
                  <a:lnTo>
                    <a:pt x="490" y="380"/>
                  </a:lnTo>
                  <a:lnTo>
                    <a:pt x="492" y="419"/>
                  </a:lnTo>
                  <a:lnTo>
                    <a:pt x="230" y="613"/>
                  </a:lnTo>
                  <a:lnTo>
                    <a:pt x="69" y="819"/>
                  </a:lnTo>
                  <a:lnTo>
                    <a:pt x="0" y="1020"/>
                  </a:lnTo>
                  <a:lnTo>
                    <a:pt x="16" y="1206"/>
                  </a:lnTo>
                  <a:lnTo>
                    <a:pt x="104" y="1358"/>
                  </a:lnTo>
                  <a:lnTo>
                    <a:pt x="258" y="1469"/>
                  </a:lnTo>
                  <a:lnTo>
                    <a:pt x="468" y="1520"/>
                  </a:lnTo>
                  <a:lnTo>
                    <a:pt x="725" y="1502"/>
                  </a:lnTo>
                  <a:lnTo>
                    <a:pt x="1185" y="1499"/>
                  </a:lnTo>
                  <a:lnTo>
                    <a:pt x="1513" y="1409"/>
                  </a:lnTo>
                  <a:lnTo>
                    <a:pt x="1712" y="1254"/>
                  </a:lnTo>
                  <a:lnTo>
                    <a:pt x="1787" y="1061"/>
                  </a:lnTo>
                  <a:lnTo>
                    <a:pt x="1735" y="854"/>
                  </a:lnTo>
                  <a:lnTo>
                    <a:pt x="1562" y="660"/>
                  </a:lnTo>
                  <a:lnTo>
                    <a:pt x="1267" y="500"/>
                  </a:lnTo>
                  <a:lnTo>
                    <a:pt x="857" y="405"/>
                  </a:lnTo>
                  <a:lnTo>
                    <a:pt x="849" y="360"/>
                  </a:lnTo>
                  <a:lnTo>
                    <a:pt x="849" y="311"/>
                  </a:lnTo>
                  <a:lnTo>
                    <a:pt x="853" y="256"/>
                  </a:lnTo>
                  <a:lnTo>
                    <a:pt x="861" y="202"/>
                  </a:lnTo>
                  <a:lnTo>
                    <a:pt x="866" y="146"/>
                  </a:lnTo>
                  <a:lnTo>
                    <a:pt x="872" y="93"/>
                  </a:lnTo>
                  <a:lnTo>
                    <a:pt x="870" y="42"/>
                  </a:lnTo>
                  <a:lnTo>
                    <a:pt x="865" y="0"/>
                  </a:lnTo>
                  <a:lnTo>
                    <a:pt x="808" y="30"/>
                  </a:lnTo>
                  <a:lnTo>
                    <a:pt x="740" y="61"/>
                  </a:lnTo>
                  <a:lnTo>
                    <a:pt x="662" y="87"/>
                  </a:lnTo>
                  <a:lnTo>
                    <a:pt x="578" y="110"/>
                  </a:lnTo>
                  <a:lnTo>
                    <a:pt x="488" y="125"/>
                  </a:lnTo>
                  <a:lnTo>
                    <a:pt x="396" y="131"/>
                  </a:lnTo>
                  <a:lnTo>
                    <a:pt x="303" y="126"/>
                  </a:lnTo>
                  <a:lnTo>
                    <a:pt x="214" y="110"/>
                  </a:lnTo>
                  <a:close/>
                </a:path>
              </a:pathLst>
            </a:custGeom>
            <a:solidFill>
              <a:srgbClr val="E8C478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00" name="Freeform 37"/>
            <p:cNvSpPr>
              <a:spLocks/>
            </p:cNvSpPr>
            <p:nvPr/>
          </p:nvSpPr>
          <p:spPr bwMode="auto">
            <a:xfrm>
              <a:off x="4728" y="3541"/>
              <a:ext cx="727" cy="665"/>
            </a:xfrm>
            <a:custGeom>
              <a:avLst/>
              <a:gdLst>
                <a:gd name="T0" fmla="*/ 1 w 1453"/>
                <a:gd name="T1" fmla="*/ 1 h 1330"/>
                <a:gd name="T2" fmla="*/ 1 w 1453"/>
                <a:gd name="T3" fmla="*/ 1 h 1330"/>
                <a:gd name="T4" fmla="*/ 1 w 1453"/>
                <a:gd name="T5" fmla="*/ 1 h 1330"/>
                <a:gd name="T6" fmla="*/ 0 w 1453"/>
                <a:gd name="T7" fmla="*/ 1 h 1330"/>
                <a:gd name="T8" fmla="*/ 1 w 1453"/>
                <a:gd name="T9" fmla="*/ 1 h 1330"/>
                <a:gd name="T10" fmla="*/ 1 w 1453"/>
                <a:gd name="T11" fmla="*/ 1 h 1330"/>
                <a:gd name="T12" fmla="*/ 1 w 1453"/>
                <a:gd name="T13" fmla="*/ 1 h 1330"/>
                <a:gd name="T14" fmla="*/ 1 w 1453"/>
                <a:gd name="T15" fmla="*/ 1 h 1330"/>
                <a:gd name="T16" fmla="*/ 1 w 1453"/>
                <a:gd name="T17" fmla="*/ 1 h 1330"/>
                <a:gd name="T18" fmla="*/ 1 w 1453"/>
                <a:gd name="T19" fmla="*/ 1 h 1330"/>
                <a:gd name="T20" fmla="*/ 1 w 1453"/>
                <a:gd name="T21" fmla="*/ 1 h 1330"/>
                <a:gd name="T22" fmla="*/ 1 w 1453"/>
                <a:gd name="T23" fmla="*/ 1 h 1330"/>
                <a:gd name="T24" fmla="*/ 1 w 1453"/>
                <a:gd name="T25" fmla="*/ 1 h 1330"/>
                <a:gd name="T26" fmla="*/ 1 w 1453"/>
                <a:gd name="T27" fmla="*/ 1 h 1330"/>
                <a:gd name="T28" fmla="*/ 1 w 1453"/>
                <a:gd name="T29" fmla="*/ 1 h 1330"/>
                <a:gd name="T30" fmla="*/ 1 w 1453"/>
                <a:gd name="T31" fmla="*/ 1 h 1330"/>
                <a:gd name="T32" fmla="*/ 1 w 1453"/>
                <a:gd name="T33" fmla="*/ 1 h 1330"/>
                <a:gd name="T34" fmla="*/ 1 w 1453"/>
                <a:gd name="T35" fmla="*/ 1 h 1330"/>
                <a:gd name="T36" fmla="*/ 1 w 1453"/>
                <a:gd name="T37" fmla="*/ 1 h 1330"/>
                <a:gd name="T38" fmla="*/ 1 w 1453"/>
                <a:gd name="T39" fmla="*/ 1 h 1330"/>
                <a:gd name="T40" fmla="*/ 1 w 1453"/>
                <a:gd name="T41" fmla="*/ 1 h 1330"/>
                <a:gd name="T42" fmla="*/ 1 w 1453"/>
                <a:gd name="T43" fmla="*/ 1 h 1330"/>
                <a:gd name="T44" fmla="*/ 1 w 1453"/>
                <a:gd name="T45" fmla="*/ 1 h 1330"/>
                <a:gd name="T46" fmla="*/ 1 w 1453"/>
                <a:gd name="T47" fmla="*/ 0 h 1330"/>
                <a:gd name="T48" fmla="*/ 1 w 1453"/>
                <a:gd name="T49" fmla="*/ 1 h 1330"/>
                <a:gd name="T50" fmla="*/ 1 w 1453"/>
                <a:gd name="T51" fmla="*/ 1 h 1330"/>
                <a:gd name="T52" fmla="*/ 1 w 1453"/>
                <a:gd name="T53" fmla="*/ 1 h 1330"/>
                <a:gd name="T54" fmla="*/ 1 w 1453"/>
                <a:gd name="T55" fmla="*/ 1 h 1330"/>
                <a:gd name="T56" fmla="*/ 1 w 1453"/>
                <a:gd name="T57" fmla="*/ 1 h 1330"/>
                <a:gd name="T58" fmla="*/ 1 w 1453"/>
                <a:gd name="T59" fmla="*/ 1 h 1330"/>
                <a:gd name="T60" fmla="*/ 1 w 1453"/>
                <a:gd name="T61" fmla="*/ 1 h 1330"/>
                <a:gd name="T62" fmla="*/ 1 w 1453"/>
                <a:gd name="T63" fmla="*/ 1 h 1330"/>
                <a:gd name="T64" fmla="*/ 1 w 1453"/>
                <a:gd name="T65" fmla="*/ 1 h 133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53"/>
                <a:gd name="T100" fmla="*/ 0 h 1330"/>
                <a:gd name="T101" fmla="*/ 1453 w 1453"/>
                <a:gd name="T102" fmla="*/ 1330 h 133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53" h="1330">
                  <a:moveTo>
                    <a:pt x="409" y="405"/>
                  </a:moveTo>
                  <a:lnTo>
                    <a:pt x="191" y="566"/>
                  </a:lnTo>
                  <a:lnTo>
                    <a:pt x="57" y="737"/>
                  </a:lnTo>
                  <a:lnTo>
                    <a:pt x="0" y="905"/>
                  </a:lnTo>
                  <a:lnTo>
                    <a:pt x="13" y="1059"/>
                  </a:lnTo>
                  <a:lnTo>
                    <a:pt x="86" y="1186"/>
                  </a:lnTo>
                  <a:lnTo>
                    <a:pt x="214" y="1278"/>
                  </a:lnTo>
                  <a:lnTo>
                    <a:pt x="388" y="1320"/>
                  </a:lnTo>
                  <a:lnTo>
                    <a:pt x="602" y="1306"/>
                  </a:lnTo>
                  <a:lnTo>
                    <a:pt x="967" y="1330"/>
                  </a:lnTo>
                  <a:lnTo>
                    <a:pt x="1230" y="1271"/>
                  </a:lnTo>
                  <a:lnTo>
                    <a:pt x="1391" y="1152"/>
                  </a:lnTo>
                  <a:lnTo>
                    <a:pt x="1453" y="994"/>
                  </a:lnTo>
                  <a:lnTo>
                    <a:pt x="1413" y="816"/>
                  </a:lnTo>
                  <a:lnTo>
                    <a:pt x="1277" y="642"/>
                  </a:lnTo>
                  <a:lnTo>
                    <a:pt x="1041" y="494"/>
                  </a:lnTo>
                  <a:lnTo>
                    <a:pt x="712" y="395"/>
                  </a:lnTo>
                  <a:lnTo>
                    <a:pt x="669" y="355"/>
                  </a:lnTo>
                  <a:lnTo>
                    <a:pt x="647" y="296"/>
                  </a:lnTo>
                  <a:lnTo>
                    <a:pt x="640" y="226"/>
                  </a:lnTo>
                  <a:lnTo>
                    <a:pt x="647" y="153"/>
                  </a:lnTo>
                  <a:lnTo>
                    <a:pt x="660" y="84"/>
                  </a:lnTo>
                  <a:lnTo>
                    <a:pt x="679" y="31"/>
                  </a:lnTo>
                  <a:lnTo>
                    <a:pt x="696" y="0"/>
                  </a:lnTo>
                  <a:lnTo>
                    <a:pt x="711" y="1"/>
                  </a:lnTo>
                  <a:lnTo>
                    <a:pt x="623" y="166"/>
                  </a:lnTo>
                  <a:lnTo>
                    <a:pt x="560" y="230"/>
                  </a:lnTo>
                  <a:lnTo>
                    <a:pt x="515" y="226"/>
                  </a:lnTo>
                  <a:lnTo>
                    <a:pt x="485" y="190"/>
                  </a:lnTo>
                  <a:lnTo>
                    <a:pt x="462" y="154"/>
                  </a:lnTo>
                  <a:lnTo>
                    <a:pt x="445" y="155"/>
                  </a:lnTo>
                  <a:lnTo>
                    <a:pt x="429" y="227"/>
                  </a:lnTo>
                  <a:lnTo>
                    <a:pt x="409" y="405"/>
                  </a:lnTo>
                  <a:close/>
                </a:path>
              </a:pathLst>
            </a:custGeom>
            <a:solidFill>
              <a:srgbClr val="F2D938"/>
            </a:solidFill>
            <a:ln w="1588">
              <a:solidFill>
                <a:srgbClr val="F2D938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01" name="Freeform 38"/>
            <p:cNvSpPr>
              <a:spLocks/>
            </p:cNvSpPr>
            <p:nvPr/>
          </p:nvSpPr>
          <p:spPr bwMode="auto">
            <a:xfrm>
              <a:off x="4858" y="3880"/>
              <a:ext cx="677" cy="402"/>
            </a:xfrm>
            <a:custGeom>
              <a:avLst/>
              <a:gdLst>
                <a:gd name="T0" fmla="*/ 1 w 1354"/>
                <a:gd name="T1" fmla="*/ 0 h 803"/>
                <a:gd name="T2" fmla="*/ 1 w 1354"/>
                <a:gd name="T3" fmla="*/ 1 h 803"/>
                <a:gd name="T4" fmla="*/ 1 w 1354"/>
                <a:gd name="T5" fmla="*/ 1 h 803"/>
                <a:gd name="T6" fmla="*/ 1 w 1354"/>
                <a:gd name="T7" fmla="*/ 1 h 803"/>
                <a:gd name="T8" fmla="*/ 1 w 1354"/>
                <a:gd name="T9" fmla="*/ 1 h 803"/>
                <a:gd name="T10" fmla="*/ 1 w 1354"/>
                <a:gd name="T11" fmla="*/ 1 h 803"/>
                <a:gd name="T12" fmla="*/ 1 w 1354"/>
                <a:gd name="T13" fmla="*/ 1 h 803"/>
                <a:gd name="T14" fmla="*/ 1 w 1354"/>
                <a:gd name="T15" fmla="*/ 1 h 803"/>
                <a:gd name="T16" fmla="*/ 1 w 1354"/>
                <a:gd name="T17" fmla="*/ 1 h 803"/>
                <a:gd name="T18" fmla="*/ 1 w 1354"/>
                <a:gd name="T19" fmla="*/ 1 h 803"/>
                <a:gd name="T20" fmla="*/ 1 w 1354"/>
                <a:gd name="T21" fmla="*/ 1 h 803"/>
                <a:gd name="T22" fmla="*/ 1 w 1354"/>
                <a:gd name="T23" fmla="*/ 1 h 803"/>
                <a:gd name="T24" fmla="*/ 1 w 1354"/>
                <a:gd name="T25" fmla="*/ 1 h 803"/>
                <a:gd name="T26" fmla="*/ 1 w 1354"/>
                <a:gd name="T27" fmla="*/ 1 h 803"/>
                <a:gd name="T28" fmla="*/ 1 w 1354"/>
                <a:gd name="T29" fmla="*/ 1 h 803"/>
                <a:gd name="T30" fmla="*/ 1 w 1354"/>
                <a:gd name="T31" fmla="*/ 1 h 803"/>
                <a:gd name="T32" fmla="*/ 1 w 1354"/>
                <a:gd name="T33" fmla="*/ 1 h 803"/>
                <a:gd name="T34" fmla="*/ 1 w 1354"/>
                <a:gd name="T35" fmla="*/ 1 h 803"/>
                <a:gd name="T36" fmla="*/ 1 w 1354"/>
                <a:gd name="T37" fmla="*/ 1 h 803"/>
                <a:gd name="T38" fmla="*/ 1 w 1354"/>
                <a:gd name="T39" fmla="*/ 1 h 803"/>
                <a:gd name="T40" fmla="*/ 1 w 1354"/>
                <a:gd name="T41" fmla="*/ 1 h 803"/>
                <a:gd name="T42" fmla="*/ 1 w 1354"/>
                <a:gd name="T43" fmla="*/ 1 h 803"/>
                <a:gd name="T44" fmla="*/ 1 w 1354"/>
                <a:gd name="T45" fmla="*/ 1 h 803"/>
                <a:gd name="T46" fmla="*/ 1 w 1354"/>
                <a:gd name="T47" fmla="*/ 1 h 803"/>
                <a:gd name="T48" fmla="*/ 1 w 1354"/>
                <a:gd name="T49" fmla="*/ 1 h 803"/>
                <a:gd name="T50" fmla="*/ 1 w 1354"/>
                <a:gd name="T51" fmla="*/ 1 h 803"/>
                <a:gd name="T52" fmla="*/ 1 w 1354"/>
                <a:gd name="T53" fmla="*/ 1 h 803"/>
                <a:gd name="T54" fmla="*/ 1 w 1354"/>
                <a:gd name="T55" fmla="*/ 1 h 803"/>
                <a:gd name="T56" fmla="*/ 1 w 1354"/>
                <a:gd name="T57" fmla="*/ 1 h 803"/>
                <a:gd name="T58" fmla="*/ 1 w 1354"/>
                <a:gd name="T59" fmla="*/ 1 h 803"/>
                <a:gd name="T60" fmla="*/ 1 w 1354"/>
                <a:gd name="T61" fmla="*/ 1 h 803"/>
                <a:gd name="T62" fmla="*/ 1 w 1354"/>
                <a:gd name="T63" fmla="*/ 1 h 803"/>
                <a:gd name="T64" fmla="*/ 1 w 1354"/>
                <a:gd name="T65" fmla="*/ 1 h 803"/>
                <a:gd name="T66" fmla="*/ 1 w 1354"/>
                <a:gd name="T67" fmla="*/ 1 h 803"/>
                <a:gd name="T68" fmla="*/ 1 w 1354"/>
                <a:gd name="T69" fmla="*/ 1 h 803"/>
                <a:gd name="T70" fmla="*/ 1 w 1354"/>
                <a:gd name="T71" fmla="*/ 1 h 803"/>
                <a:gd name="T72" fmla="*/ 1 w 1354"/>
                <a:gd name="T73" fmla="*/ 1 h 803"/>
                <a:gd name="T74" fmla="*/ 1 w 1354"/>
                <a:gd name="T75" fmla="*/ 1 h 803"/>
                <a:gd name="T76" fmla="*/ 1 w 1354"/>
                <a:gd name="T77" fmla="*/ 1 h 803"/>
                <a:gd name="T78" fmla="*/ 1 w 1354"/>
                <a:gd name="T79" fmla="*/ 1 h 803"/>
                <a:gd name="T80" fmla="*/ 0 w 1354"/>
                <a:gd name="T81" fmla="*/ 1 h 803"/>
                <a:gd name="T82" fmla="*/ 0 w 1354"/>
                <a:gd name="T83" fmla="*/ 1 h 803"/>
                <a:gd name="T84" fmla="*/ 1 w 1354"/>
                <a:gd name="T85" fmla="*/ 1 h 803"/>
                <a:gd name="T86" fmla="*/ 1 w 1354"/>
                <a:gd name="T87" fmla="*/ 1 h 803"/>
                <a:gd name="T88" fmla="*/ 1 w 1354"/>
                <a:gd name="T89" fmla="*/ 1 h 803"/>
                <a:gd name="T90" fmla="*/ 1 w 1354"/>
                <a:gd name="T91" fmla="*/ 1 h 803"/>
                <a:gd name="T92" fmla="*/ 1 w 1354"/>
                <a:gd name="T93" fmla="*/ 1 h 803"/>
                <a:gd name="T94" fmla="*/ 1 w 1354"/>
                <a:gd name="T95" fmla="*/ 1 h 803"/>
                <a:gd name="T96" fmla="*/ 1 w 1354"/>
                <a:gd name="T97" fmla="*/ 0 h 80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354"/>
                <a:gd name="T148" fmla="*/ 0 h 803"/>
                <a:gd name="T149" fmla="*/ 1354 w 1354"/>
                <a:gd name="T150" fmla="*/ 803 h 80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354" h="803">
                  <a:moveTo>
                    <a:pt x="11" y="0"/>
                  </a:moveTo>
                  <a:lnTo>
                    <a:pt x="40" y="42"/>
                  </a:lnTo>
                  <a:lnTo>
                    <a:pt x="70" y="85"/>
                  </a:lnTo>
                  <a:lnTo>
                    <a:pt x="100" y="129"/>
                  </a:lnTo>
                  <a:lnTo>
                    <a:pt x="131" y="172"/>
                  </a:lnTo>
                  <a:lnTo>
                    <a:pt x="161" y="215"/>
                  </a:lnTo>
                  <a:lnTo>
                    <a:pt x="191" y="259"/>
                  </a:lnTo>
                  <a:lnTo>
                    <a:pt x="220" y="303"/>
                  </a:lnTo>
                  <a:lnTo>
                    <a:pt x="252" y="346"/>
                  </a:lnTo>
                  <a:lnTo>
                    <a:pt x="365" y="384"/>
                  </a:lnTo>
                  <a:lnTo>
                    <a:pt x="473" y="423"/>
                  </a:lnTo>
                  <a:lnTo>
                    <a:pt x="572" y="461"/>
                  </a:lnTo>
                  <a:lnTo>
                    <a:pt x="667" y="494"/>
                  </a:lnTo>
                  <a:lnTo>
                    <a:pt x="750" y="516"/>
                  </a:lnTo>
                  <a:lnTo>
                    <a:pt x="828" y="528"/>
                  </a:lnTo>
                  <a:lnTo>
                    <a:pt x="894" y="526"/>
                  </a:lnTo>
                  <a:lnTo>
                    <a:pt x="951" y="504"/>
                  </a:lnTo>
                  <a:lnTo>
                    <a:pt x="998" y="475"/>
                  </a:lnTo>
                  <a:lnTo>
                    <a:pt x="1045" y="451"/>
                  </a:lnTo>
                  <a:lnTo>
                    <a:pt x="1093" y="433"/>
                  </a:lnTo>
                  <a:lnTo>
                    <a:pt x="1142" y="419"/>
                  </a:lnTo>
                  <a:lnTo>
                    <a:pt x="1192" y="409"/>
                  </a:lnTo>
                  <a:lnTo>
                    <a:pt x="1243" y="404"/>
                  </a:lnTo>
                  <a:lnTo>
                    <a:pt x="1297" y="402"/>
                  </a:lnTo>
                  <a:lnTo>
                    <a:pt x="1354" y="405"/>
                  </a:lnTo>
                  <a:lnTo>
                    <a:pt x="1263" y="536"/>
                  </a:lnTo>
                  <a:lnTo>
                    <a:pt x="1177" y="643"/>
                  </a:lnTo>
                  <a:lnTo>
                    <a:pt x="1087" y="722"/>
                  </a:lnTo>
                  <a:lnTo>
                    <a:pt x="987" y="775"/>
                  </a:lnTo>
                  <a:lnTo>
                    <a:pt x="867" y="802"/>
                  </a:lnTo>
                  <a:lnTo>
                    <a:pt x="724" y="803"/>
                  </a:lnTo>
                  <a:lnTo>
                    <a:pt x="549" y="779"/>
                  </a:lnTo>
                  <a:lnTo>
                    <a:pt x="335" y="732"/>
                  </a:lnTo>
                  <a:lnTo>
                    <a:pt x="292" y="674"/>
                  </a:lnTo>
                  <a:lnTo>
                    <a:pt x="251" y="619"/>
                  </a:lnTo>
                  <a:lnTo>
                    <a:pt x="208" y="562"/>
                  </a:lnTo>
                  <a:lnTo>
                    <a:pt x="167" y="506"/>
                  </a:lnTo>
                  <a:lnTo>
                    <a:pt x="125" y="449"/>
                  </a:lnTo>
                  <a:lnTo>
                    <a:pt x="84" y="393"/>
                  </a:lnTo>
                  <a:lnTo>
                    <a:pt x="41" y="337"/>
                  </a:lnTo>
                  <a:lnTo>
                    <a:pt x="0" y="281"/>
                  </a:lnTo>
                  <a:lnTo>
                    <a:pt x="0" y="245"/>
                  </a:lnTo>
                  <a:lnTo>
                    <a:pt x="1" y="210"/>
                  </a:lnTo>
                  <a:lnTo>
                    <a:pt x="3" y="175"/>
                  </a:lnTo>
                  <a:lnTo>
                    <a:pt x="5" y="141"/>
                  </a:lnTo>
                  <a:lnTo>
                    <a:pt x="5" y="105"/>
                  </a:lnTo>
                  <a:lnTo>
                    <a:pt x="7" y="69"/>
                  </a:lnTo>
                  <a:lnTo>
                    <a:pt x="8" y="3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85703B"/>
            </a:solidFill>
            <a:ln w="1588">
              <a:solidFill>
                <a:srgbClr val="362E1F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02" name="Freeform 39"/>
            <p:cNvSpPr>
              <a:spLocks/>
            </p:cNvSpPr>
            <p:nvPr/>
          </p:nvSpPr>
          <p:spPr bwMode="auto">
            <a:xfrm>
              <a:off x="4858" y="3880"/>
              <a:ext cx="676" cy="364"/>
            </a:xfrm>
            <a:custGeom>
              <a:avLst/>
              <a:gdLst>
                <a:gd name="T0" fmla="*/ 1 w 1352"/>
                <a:gd name="T1" fmla="*/ 0 h 726"/>
                <a:gd name="T2" fmla="*/ 1 w 1352"/>
                <a:gd name="T3" fmla="*/ 1 h 726"/>
                <a:gd name="T4" fmla="*/ 1 w 1352"/>
                <a:gd name="T5" fmla="*/ 1 h 726"/>
                <a:gd name="T6" fmla="*/ 1 w 1352"/>
                <a:gd name="T7" fmla="*/ 1 h 726"/>
                <a:gd name="T8" fmla="*/ 1 w 1352"/>
                <a:gd name="T9" fmla="*/ 1 h 726"/>
                <a:gd name="T10" fmla="*/ 1 w 1352"/>
                <a:gd name="T11" fmla="*/ 1 h 726"/>
                <a:gd name="T12" fmla="*/ 1 w 1352"/>
                <a:gd name="T13" fmla="*/ 1 h 726"/>
                <a:gd name="T14" fmla="*/ 1 w 1352"/>
                <a:gd name="T15" fmla="*/ 1 h 726"/>
                <a:gd name="T16" fmla="*/ 1 w 1352"/>
                <a:gd name="T17" fmla="*/ 1 h 726"/>
                <a:gd name="T18" fmla="*/ 1 w 1352"/>
                <a:gd name="T19" fmla="*/ 1 h 726"/>
                <a:gd name="T20" fmla="*/ 1 w 1352"/>
                <a:gd name="T21" fmla="*/ 1 h 726"/>
                <a:gd name="T22" fmla="*/ 1 w 1352"/>
                <a:gd name="T23" fmla="*/ 1 h 726"/>
                <a:gd name="T24" fmla="*/ 1 w 1352"/>
                <a:gd name="T25" fmla="*/ 1 h 726"/>
                <a:gd name="T26" fmla="*/ 1 w 1352"/>
                <a:gd name="T27" fmla="*/ 1 h 726"/>
                <a:gd name="T28" fmla="*/ 1 w 1352"/>
                <a:gd name="T29" fmla="*/ 1 h 726"/>
                <a:gd name="T30" fmla="*/ 1 w 1352"/>
                <a:gd name="T31" fmla="*/ 1 h 726"/>
                <a:gd name="T32" fmla="*/ 1 w 1352"/>
                <a:gd name="T33" fmla="*/ 1 h 726"/>
                <a:gd name="T34" fmla="*/ 1 w 1352"/>
                <a:gd name="T35" fmla="*/ 1 h 726"/>
                <a:gd name="T36" fmla="*/ 1 w 1352"/>
                <a:gd name="T37" fmla="*/ 1 h 726"/>
                <a:gd name="T38" fmla="*/ 1 w 1352"/>
                <a:gd name="T39" fmla="*/ 1 h 726"/>
                <a:gd name="T40" fmla="*/ 1 w 1352"/>
                <a:gd name="T41" fmla="*/ 1 h 726"/>
                <a:gd name="T42" fmla="*/ 1 w 1352"/>
                <a:gd name="T43" fmla="*/ 1 h 726"/>
                <a:gd name="T44" fmla="*/ 1 w 1352"/>
                <a:gd name="T45" fmla="*/ 1 h 726"/>
                <a:gd name="T46" fmla="*/ 1 w 1352"/>
                <a:gd name="T47" fmla="*/ 1 h 726"/>
                <a:gd name="T48" fmla="*/ 1 w 1352"/>
                <a:gd name="T49" fmla="*/ 1 h 726"/>
                <a:gd name="T50" fmla="*/ 1 w 1352"/>
                <a:gd name="T51" fmla="*/ 1 h 726"/>
                <a:gd name="T52" fmla="*/ 1 w 1352"/>
                <a:gd name="T53" fmla="*/ 1 h 726"/>
                <a:gd name="T54" fmla="*/ 1 w 1352"/>
                <a:gd name="T55" fmla="*/ 1 h 726"/>
                <a:gd name="T56" fmla="*/ 1 w 1352"/>
                <a:gd name="T57" fmla="*/ 1 h 726"/>
                <a:gd name="T58" fmla="*/ 1 w 1352"/>
                <a:gd name="T59" fmla="*/ 1 h 726"/>
                <a:gd name="T60" fmla="*/ 1 w 1352"/>
                <a:gd name="T61" fmla="*/ 1 h 726"/>
                <a:gd name="T62" fmla="*/ 1 w 1352"/>
                <a:gd name="T63" fmla="*/ 1 h 726"/>
                <a:gd name="T64" fmla="*/ 1 w 1352"/>
                <a:gd name="T65" fmla="*/ 1 h 726"/>
                <a:gd name="T66" fmla="*/ 1 w 1352"/>
                <a:gd name="T67" fmla="*/ 1 h 726"/>
                <a:gd name="T68" fmla="*/ 1 w 1352"/>
                <a:gd name="T69" fmla="*/ 1 h 726"/>
                <a:gd name="T70" fmla="*/ 1 w 1352"/>
                <a:gd name="T71" fmla="*/ 1 h 726"/>
                <a:gd name="T72" fmla="*/ 1 w 1352"/>
                <a:gd name="T73" fmla="*/ 1 h 726"/>
                <a:gd name="T74" fmla="*/ 1 w 1352"/>
                <a:gd name="T75" fmla="*/ 1 h 726"/>
                <a:gd name="T76" fmla="*/ 1 w 1352"/>
                <a:gd name="T77" fmla="*/ 1 h 726"/>
                <a:gd name="T78" fmla="*/ 1 w 1352"/>
                <a:gd name="T79" fmla="*/ 1 h 726"/>
                <a:gd name="T80" fmla="*/ 0 w 1352"/>
                <a:gd name="T81" fmla="*/ 1 h 726"/>
                <a:gd name="T82" fmla="*/ 0 w 1352"/>
                <a:gd name="T83" fmla="*/ 1 h 726"/>
                <a:gd name="T84" fmla="*/ 1 w 1352"/>
                <a:gd name="T85" fmla="*/ 1 h 726"/>
                <a:gd name="T86" fmla="*/ 1 w 1352"/>
                <a:gd name="T87" fmla="*/ 1 h 726"/>
                <a:gd name="T88" fmla="*/ 1 w 1352"/>
                <a:gd name="T89" fmla="*/ 1 h 726"/>
                <a:gd name="T90" fmla="*/ 1 w 1352"/>
                <a:gd name="T91" fmla="*/ 1 h 726"/>
                <a:gd name="T92" fmla="*/ 1 w 1352"/>
                <a:gd name="T93" fmla="*/ 1 h 726"/>
                <a:gd name="T94" fmla="*/ 1 w 1352"/>
                <a:gd name="T95" fmla="*/ 1 h 726"/>
                <a:gd name="T96" fmla="*/ 1 w 1352"/>
                <a:gd name="T97" fmla="*/ 0 h 72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352"/>
                <a:gd name="T148" fmla="*/ 0 h 726"/>
                <a:gd name="T149" fmla="*/ 1352 w 1352"/>
                <a:gd name="T150" fmla="*/ 726 h 72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352" h="726">
                  <a:moveTo>
                    <a:pt x="11" y="0"/>
                  </a:moveTo>
                  <a:lnTo>
                    <a:pt x="38" y="38"/>
                  </a:lnTo>
                  <a:lnTo>
                    <a:pt x="68" y="77"/>
                  </a:lnTo>
                  <a:lnTo>
                    <a:pt x="97" y="115"/>
                  </a:lnTo>
                  <a:lnTo>
                    <a:pt x="126" y="155"/>
                  </a:lnTo>
                  <a:lnTo>
                    <a:pt x="155" y="194"/>
                  </a:lnTo>
                  <a:lnTo>
                    <a:pt x="185" y="232"/>
                  </a:lnTo>
                  <a:lnTo>
                    <a:pt x="214" y="271"/>
                  </a:lnTo>
                  <a:lnTo>
                    <a:pt x="244" y="311"/>
                  </a:lnTo>
                  <a:lnTo>
                    <a:pt x="352" y="344"/>
                  </a:lnTo>
                  <a:lnTo>
                    <a:pt x="456" y="378"/>
                  </a:lnTo>
                  <a:lnTo>
                    <a:pt x="553" y="411"/>
                  </a:lnTo>
                  <a:lnTo>
                    <a:pt x="643" y="441"/>
                  </a:lnTo>
                  <a:lnTo>
                    <a:pt x="724" y="462"/>
                  </a:lnTo>
                  <a:lnTo>
                    <a:pt x="797" y="473"/>
                  </a:lnTo>
                  <a:lnTo>
                    <a:pt x="861" y="469"/>
                  </a:lnTo>
                  <a:lnTo>
                    <a:pt x="917" y="450"/>
                  </a:lnTo>
                  <a:lnTo>
                    <a:pt x="963" y="426"/>
                  </a:lnTo>
                  <a:lnTo>
                    <a:pt x="1015" y="410"/>
                  </a:lnTo>
                  <a:lnTo>
                    <a:pt x="1068" y="400"/>
                  </a:lnTo>
                  <a:lnTo>
                    <a:pt x="1125" y="394"/>
                  </a:lnTo>
                  <a:lnTo>
                    <a:pt x="1181" y="390"/>
                  </a:lnTo>
                  <a:lnTo>
                    <a:pt x="1239" y="392"/>
                  </a:lnTo>
                  <a:lnTo>
                    <a:pt x="1295" y="394"/>
                  </a:lnTo>
                  <a:lnTo>
                    <a:pt x="1352" y="398"/>
                  </a:lnTo>
                  <a:lnTo>
                    <a:pt x="1263" y="514"/>
                  </a:lnTo>
                  <a:lnTo>
                    <a:pt x="1174" y="604"/>
                  </a:lnTo>
                  <a:lnTo>
                    <a:pt x="1080" y="669"/>
                  </a:lnTo>
                  <a:lnTo>
                    <a:pt x="975" y="710"/>
                  </a:lnTo>
                  <a:lnTo>
                    <a:pt x="851" y="726"/>
                  </a:lnTo>
                  <a:lnTo>
                    <a:pt x="705" y="724"/>
                  </a:lnTo>
                  <a:lnTo>
                    <a:pt x="530" y="697"/>
                  </a:lnTo>
                  <a:lnTo>
                    <a:pt x="321" y="653"/>
                  </a:lnTo>
                  <a:lnTo>
                    <a:pt x="280" y="603"/>
                  </a:lnTo>
                  <a:lnTo>
                    <a:pt x="240" y="552"/>
                  </a:lnTo>
                  <a:lnTo>
                    <a:pt x="200" y="502"/>
                  </a:lnTo>
                  <a:lnTo>
                    <a:pt x="161" y="453"/>
                  </a:lnTo>
                  <a:lnTo>
                    <a:pt x="119" y="402"/>
                  </a:lnTo>
                  <a:lnTo>
                    <a:pt x="80" y="352"/>
                  </a:lnTo>
                  <a:lnTo>
                    <a:pt x="40" y="301"/>
                  </a:lnTo>
                  <a:lnTo>
                    <a:pt x="0" y="252"/>
                  </a:lnTo>
                  <a:lnTo>
                    <a:pt x="0" y="220"/>
                  </a:lnTo>
                  <a:lnTo>
                    <a:pt x="1" y="188"/>
                  </a:lnTo>
                  <a:lnTo>
                    <a:pt x="3" y="156"/>
                  </a:lnTo>
                  <a:lnTo>
                    <a:pt x="5" y="126"/>
                  </a:lnTo>
                  <a:lnTo>
                    <a:pt x="5" y="94"/>
                  </a:lnTo>
                  <a:lnTo>
                    <a:pt x="7" y="62"/>
                  </a:lnTo>
                  <a:lnTo>
                    <a:pt x="8" y="3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D4B0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03" name="Freeform 40"/>
            <p:cNvSpPr>
              <a:spLocks/>
            </p:cNvSpPr>
            <p:nvPr/>
          </p:nvSpPr>
          <p:spPr bwMode="auto">
            <a:xfrm>
              <a:off x="4639" y="3845"/>
              <a:ext cx="481" cy="429"/>
            </a:xfrm>
            <a:custGeom>
              <a:avLst/>
              <a:gdLst>
                <a:gd name="T0" fmla="*/ 1 w 962"/>
                <a:gd name="T1" fmla="*/ 0 h 859"/>
                <a:gd name="T2" fmla="*/ 1 w 962"/>
                <a:gd name="T3" fmla="*/ 0 h 859"/>
                <a:gd name="T4" fmla="*/ 1 w 962"/>
                <a:gd name="T5" fmla="*/ 0 h 859"/>
                <a:gd name="T6" fmla="*/ 1 w 962"/>
                <a:gd name="T7" fmla="*/ 0 h 859"/>
                <a:gd name="T8" fmla="*/ 1 w 962"/>
                <a:gd name="T9" fmla="*/ 0 h 859"/>
                <a:gd name="T10" fmla="*/ 1 w 962"/>
                <a:gd name="T11" fmla="*/ 0 h 859"/>
                <a:gd name="T12" fmla="*/ 1 w 962"/>
                <a:gd name="T13" fmla="*/ 0 h 859"/>
                <a:gd name="T14" fmla="*/ 1 w 962"/>
                <a:gd name="T15" fmla="*/ 0 h 859"/>
                <a:gd name="T16" fmla="*/ 1 w 962"/>
                <a:gd name="T17" fmla="*/ 0 h 859"/>
                <a:gd name="T18" fmla="*/ 1 w 962"/>
                <a:gd name="T19" fmla="*/ 0 h 859"/>
                <a:gd name="T20" fmla="*/ 1 w 962"/>
                <a:gd name="T21" fmla="*/ 0 h 859"/>
                <a:gd name="T22" fmla="*/ 1 w 962"/>
                <a:gd name="T23" fmla="*/ 0 h 859"/>
                <a:gd name="T24" fmla="*/ 1 w 962"/>
                <a:gd name="T25" fmla="*/ 0 h 859"/>
                <a:gd name="T26" fmla="*/ 1 w 962"/>
                <a:gd name="T27" fmla="*/ 0 h 859"/>
                <a:gd name="T28" fmla="*/ 1 w 962"/>
                <a:gd name="T29" fmla="*/ 0 h 859"/>
                <a:gd name="T30" fmla="*/ 1 w 962"/>
                <a:gd name="T31" fmla="*/ 0 h 859"/>
                <a:gd name="T32" fmla="*/ 1 w 962"/>
                <a:gd name="T33" fmla="*/ 0 h 859"/>
                <a:gd name="T34" fmla="*/ 1 w 962"/>
                <a:gd name="T35" fmla="*/ 0 h 859"/>
                <a:gd name="T36" fmla="*/ 1 w 962"/>
                <a:gd name="T37" fmla="*/ 0 h 859"/>
                <a:gd name="T38" fmla="*/ 1 w 962"/>
                <a:gd name="T39" fmla="*/ 0 h 859"/>
                <a:gd name="T40" fmla="*/ 0 w 962"/>
                <a:gd name="T41" fmla="*/ 0 h 859"/>
                <a:gd name="T42" fmla="*/ 1 w 962"/>
                <a:gd name="T43" fmla="*/ 0 h 859"/>
                <a:gd name="T44" fmla="*/ 1 w 962"/>
                <a:gd name="T45" fmla="*/ 0 h 859"/>
                <a:gd name="T46" fmla="*/ 1 w 962"/>
                <a:gd name="T47" fmla="*/ 0 h 859"/>
                <a:gd name="T48" fmla="*/ 1 w 962"/>
                <a:gd name="T49" fmla="*/ 0 h 85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62"/>
                <a:gd name="T76" fmla="*/ 0 h 859"/>
                <a:gd name="T77" fmla="*/ 962 w 962"/>
                <a:gd name="T78" fmla="*/ 859 h 85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62" h="859">
                  <a:moveTo>
                    <a:pt x="193" y="737"/>
                  </a:moveTo>
                  <a:lnTo>
                    <a:pt x="327" y="788"/>
                  </a:lnTo>
                  <a:lnTo>
                    <a:pt x="444" y="826"/>
                  </a:lnTo>
                  <a:lnTo>
                    <a:pt x="545" y="850"/>
                  </a:lnTo>
                  <a:lnTo>
                    <a:pt x="636" y="859"/>
                  </a:lnTo>
                  <a:lnTo>
                    <a:pt x="718" y="850"/>
                  </a:lnTo>
                  <a:lnTo>
                    <a:pt x="796" y="826"/>
                  </a:lnTo>
                  <a:lnTo>
                    <a:pt x="876" y="782"/>
                  </a:lnTo>
                  <a:lnTo>
                    <a:pt x="962" y="721"/>
                  </a:lnTo>
                  <a:lnTo>
                    <a:pt x="832" y="676"/>
                  </a:lnTo>
                  <a:lnTo>
                    <a:pt x="698" y="628"/>
                  </a:lnTo>
                  <a:lnTo>
                    <a:pt x="565" y="570"/>
                  </a:lnTo>
                  <a:lnTo>
                    <a:pt x="443" y="501"/>
                  </a:lnTo>
                  <a:lnTo>
                    <a:pt x="334" y="412"/>
                  </a:lnTo>
                  <a:lnTo>
                    <a:pt x="249" y="302"/>
                  </a:lnTo>
                  <a:lnTo>
                    <a:pt x="194" y="165"/>
                  </a:lnTo>
                  <a:lnTo>
                    <a:pt x="179" y="0"/>
                  </a:lnTo>
                  <a:lnTo>
                    <a:pt x="113" y="100"/>
                  </a:lnTo>
                  <a:lnTo>
                    <a:pt x="60" y="193"/>
                  </a:lnTo>
                  <a:lnTo>
                    <a:pt x="20" y="280"/>
                  </a:lnTo>
                  <a:lnTo>
                    <a:pt x="0" y="367"/>
                  </a:lnTo>
                  <a:lnTo>
                    <a:pt x="2" y="452"/>
                  </a:lnTo>
                  <a:lnTo>
                    <a:pt x="32" y="541"/>
                  </a:lnTo>
                  <a:lnTo>
                    <a:pt x="93" y="635"/>
                  </a:lnTo>
                  <a:lnTo>
                    <a:pt x="193" y="737"/>
                  </a:lnTo>
                  <a:close/>
                </a:path>
              </a:pathLst>
            </a:custGeom>
            <a:solidFill>
              <a:srgbClr val="85703B"/>
            </a:solidFill>
            <a:ln w="1588">
              <a:solidFill>
                <a:srgbClr val="362E1F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04" name="Freeform 41"/>
            <p:cNvSpPr>
              <a:spLocks/>
            </p:cNvSpPr>
            <p:nvPr/>
          </p:nvSpPr>
          <p:spPr bwMode="auto">
            <a:xfrm>
              <a:off x="4676" y="3835"/>
              <a:ext cx="378" cy="383"/>
            </a:xfrm>
            <a:custGeom>
              <a:avLst/>
              <a:gdLst>
                <a:gd name="T0" fmla="*/ 1 w 756"/>
                <a:gd name="T1" fmla="*/ 0 h 767"/>
                <a:gd name="T2" fmla="*/ 1 w 756"/>
                <a:gd name="T3" fmla="*/ 0 h 767"/>
                <a:gd name="T4" fmla="*/ 1 w 756"/>
                <a:gd name="T5" fmla="*/ 0 h 767"/>
                <a:gd name="T6" fmla="*/ 1 w 756"/>
                <a:gd name="T7" fmla="*/ 0 h 767"/>
                <a:gd name="T8" fmla="*/ 1 w 756"/>
                <a:gd name="T9" fmla="*/ 0 h 767"/>
                <a:gd name="T10" fmla="*/ 1 w 756"/>
                <a:gd name="T11" fmla="*/ 0 h 767"/>
                <a:gd name="T12" fmla="*/ 1 w 756"/>
                <a:gd name="T13" fmla="*/ 0 h 767"/>
                <a:gd name="T14" fmla="*/ 1 w 756"/>
                <a:gd name="T15" fmla="*/ 0 h 767"/>
                <a:gd name="T16" fmla="*/ 1 w 756"/>
                <a:gd name="T17" fmla="*/ 0 h 767"/>
                <a:gd name="T18" fmla="*/ 1 w 756"/>
                <a:gd name="T19" fmla="*/ 0 h 767"/>
                <a:gd name="T20" fmla="*/ 1 w 756"/>
                <a:gd name="T21" fmla="*/ 0 h 767"/>
                <a:gd name="T22" fmla="*/ 1 w 756"/>
                <a:gd name="T23" fmla="*/ 0 h 767"/>
                <a:gd name="T24" fmla="*/ 1 w 756"/>
                <a:gd name="T25" fmla="*/ 0 h 767"/>
                <a:gd name="T26" fmla="*/ 1 w 756"/>
                <a:gd name="T27" fmla="*/ 0 h 767"/>
                <a:gd name="T28" fmla="*/ 1 w 756"/>
                <a:gd name="T29" fmla="*/ 0 h 767"/>
                <a:gd name="T30" fmla="*/ 1 w 756"/>
                <a:gd name="T31" fmla="*/ 0 h 767"/>
                <a:gd name="T32" fmla="*/ 1 w 756"/>
                <a:gd name="T33" fmla="*/ 0 h 767"/>
                <a:gd name="T34" fmla="*/ 1 w 756"/>
                <a:gd name="T35" fmla="*/ 0 h 767"/>
                <a:gd name="T36" fmla="*/ 1 w 756"/>
                <a:gd name="T37" fmla="*/ 0 h 767"/>
                <a:gd name="T38" fmla="*/ 1 w 756"/>
                <a:gd name="T39" fmla="*/ 0 h 767"/>
                <a:gd name="T40" fmla="*/ 0 w 756"/>
                <a:gd name="T41" fmla="*/ 0 h 767"/>
                <a:gd name="T42" fmla="*/ 1 w 756"/>
                <a:gd name="T43" fmla="*/ 0 h 767"/>
                <a:gd name="T44" fmla="*/ 1 w 756"/>
                <a:gd name="T45" fmla="*/ 0 h 767"/>
                <a:gd name="T46" fmla="*/ 1 w 756"/>
                <a:gd name="T47" fmla="*/ 0 h 767"/>
                <a:gd name="T48" fmla="*/ 1 w 756"/>
                <a:gd name="T49" fmla="*/ 0 h 7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56"/>
                <a:gd name="T76" fmla="*/ 0 h 767"/>
                <a:gd name="T77" fmla="*/ 756 w 756"/>
                <a:gd name="T78" fmla="*/ 767 h 7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56" h="767">
                  <a:moveTo>
                    <a:pt x="173" y="678"/>
                  </a:moveTo>
                  <a:lnTo>
                    <a:pt x="284" y="720"/>
                  </a:lnTo>
                  <a:lnTo>
                    <a:pt x="376" y="750"/>
                  </a:lnTo>
                  <a:lnTo>
                    <a:pt x="452" y="765"/>
                  </a:lnTo>
                  <a:lnTo>
                    <a:pt x="515" y="767"/>
                  </a:lnTo>
                  <a:lnTo>
                    <a:pt x="571" y="752"/>
                  </a:lnTo>
                  <a:lnTo>
                    <a:pt x="627" y="726"/>
                  </a:lnTo>
                  <a:lnTo>
                    <a:pt x="687" y="683"/>
                  </a:lnTo>
                  <a:lnTo>
                    <a:pt x="756" y="627"/>
                  </a:lnTo>
                  <a:lnTo>
                    <a:pt x="689" y="564"/>
                  </a:lnTo>
                  <a:lnTo>
                    <a:pt x="607" y="502"/>
                  </a:lnTo>
                  <a:lnTo>
                    <a:pt x="513" y="440"/>
                  </a:lnTo>
                  <a:lnTo>
                    <a:pt x="417" y="375"/>
                  </a:lnTo>
                  <a:lnTo>
                    <a:pt x="323" y="301"/>
                  </a:lnTo>
                  <a:lnTo>
                    <a:pt x="240" y="216"/>
                  </a:lnTo>
                  <a:lnTo>
                    <a:pt x="175" y="116"/>
                  </a:lnTo>
                  <a:lnTo>
                    <a:pt x="135" y="0"/>
                  </a:lnTo>
                  <a:lnTo>
                    <a:pt x="76" y="92"/>
                  </a:lnTo>
                  <a:lnTo>
                    <a:pt x="33" y="173"/>
                  </a:lnTo>
                  <a:lnTo>
                    <a:pt x="7" y="245"/>
                  </a:lnTo>
                  <a:lnTo>
                    <a:pt x="0" y="315"/>
                  </a:lnTo>
                  <a:lnTo>
                    <a:pt x="11" y="387"/>
                  </a:lnTo>
                  <a:lnTo>
                    <a:pt x="42" y="468"/>
                  </a:lnTo>
                  <a:lnTo>
                    <a:pt x="96" y="562"/>
                  </a:lnTo>
                  <a:lnTo>
                    <a:pt x="173" y="678"/>
                  </a:lnTo>
                  <a:close/>
                </a:path>
              </a:pathLst>
            </a:custGeom>
            <a:solidFill>
              <a:srgbClr val="BD99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05" name="Freeform 42"/>
            <p:cNvSpPr>
              <a:spLocks/>
            </p:cNvSpPr>
            <p:nvPr/>
          </p:nvSpPr>
          <p:spPr bwMode="auto">
            <a:xfrm>
              <a:off x="4903" y="3516"/>
              <a:ext cx="143" cy="205"/>
            </a:xfrm>
            <a:custGeom>
              <a:avLst/>
              <a:gdLst>
                <a:gd name="T0" fmla="*/ 0 w 286"/>
                <a:gd name="T1" fmla="*/ 1 h 410"/>
                <a:gd name="T2" fmla="*/ 1 w 286"/>
                <a:gd name="T3" fmla="*/ 1 h 410"/>
                <a:gd name="T4" fmla="*/ 1 w 286"/>
                <a:gd name="T5" fmla="*/ 1 h 410"/>
                <a:gd name="T6" fmla="*/ 1 w 286"/>
                <a:gd name="T7" fmla="*/ 1 h 410"/>
                <a:gd name="T8" fmla="*/ 1 w 286"/>
                <a:gd name="T9" fmla="*/ 1 h 410"/>
                <a:gd name="T10" fmla="*/ 1 w 286"/>
                <a:gd name="T11" fmla="*/ 1 h 410"/>
                <a:gd name="T12" fmla="*/ 1 w 286"/>
                <a:gd name="T13" fmla="*/ 1 h 410"/>
                <a:gd name="T14" fmla="*/ 1 w 286"/>
                <a:gd name="T15" fmla="*/ 1 h 410"/>
                <a:gd name="T16" fmla="*/ 1 w 286"/>
                <a:gd name="T17" fmla="*/ 1 h 410"/>
                <a:gd name="T18" fmla="*/ 1 w 286"/>
                <a:gd name="T19" fmla="*/ 1 h 410"/>
                <a:gd name="T20" fmla="*/ 1 w 286"/>
                <a:gd name="T21" fmla="*/ 1 h 410"/>
                <a:gd name="T22" fmla="*/ 1 w 286"/>
                <a:gd name="T23" fmla="*/ 1 h 410"/>
                <a:gd name="T24" fmla="*/ 1 w 286"/>
                <a:gd name="T25" fmla="*/ 1 h 410"/>
                <a:gd name="T26" fmla="*/ 1 w 286"/>
                <a:gd name="T27" fmla="*/ 1 h 410"/>
                <a:gd name="T28" fmla="*/ 1 w 286"/>
                <a:gd name="T29" fmla="*/ 1 h 410"/>
                <a:gd name="T30" fmla="*/ 1 w 286"/>
                <a:gd name="T31" fmla="*/ 1 h 410"/>
                <a:gd name="T32" fmla="*/ 1 w 286"/>
                <a:gd name="T33" fmla="*/ 1 h 410"/>
                <a:gd name="T34" fmla="*/ 1 w 286"/>
                <a:gd name="T35" fmla="*/ 1 h 410"/>
                <a:gd name="T36" fmla="*/ 1 w 286"/>
                <a:gd name="T37" fmla="*/ 1 h 410"/>
                <a:gd name="T38" fmla="*/ 1 w 286"/>
                <a:gd name="T39" fmla="*/ 0 h 410"/>
                <a:gd name="T40" fmla="*/ 1 w 286"/>
                <a:gd name="T41" fmla="*/ 1 h 410"/>
                <a:gd name="T42" fmla="*/ 1 w 286"/>
                <a:gd name="T43" fmla="*/ 1 h 410"/>
                <a:gd name="T44" fmla="*/ 1 w 286"/>
                <a:gd name="T45" fmla="*/ 1 h 410"/>
                <a:gd name="T46" fmla="*/ 1 w 286"/>
                <a:gd name="T47" fmla="*/ 1 h 410"/>
                <a:gd name="T48" fmla="*/ 0 w 286"/>
                <a:gd name="T49" fmla="*/ 1 h 41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86"/>
                <a:gd name="T76" fmla="*/ 0 h 410"/>
                <a:gd name="T77" fmla="*/ 286 w 286"/>
                <a:gd name="T78" fmla="*/ 410 h 41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86" h="410">
                  <a:moveTo>
                    <a:pt x="0" y="75"/>
                  </a:moveTo>
                  <a:lnTo>
                    <a:pt x="23" y="113"/>
                  </a:lnTo>
                  <a:lnTo>
                    <a:pt x="55" y="154"/>
                  </a:lnTo>
                  <a:lnTo>
                    <a:pt x="89" y="198"/>
                  </a:lnTo>
                  <a:lnTo>
                    <a:pt x="129" y="243"/>
                  </a:lnTo>
                  <a:lnTo>
                    <a:pt x="166" y="285"/>
                  </a:lnTo>
                  <a:lnTo>
                    <a:pt x="203" y="329"/>
                  </a:lnTo>
                  <a:lnTo>
                    <a:pt x="234" y="370"/>
                  </a:lnTo>
                  <a:lnTo>
                    <a:pt x="259" y="410"/>
                  </a:lnTo>
                  <a:lnTo>
                    <a:pt x="281" y="393"/>
                  </a:lnTo>
                  <a:lnTo>
                    <a:pt x="286" y="360"/>
                  </a:lnTo>
                  <a:lnTo>
                    <a:pt x="281" y="314"/>
                  </a:lnTo>
                  <a:lnTo>
                    <a:pt x="269" y="263"/>
                  </a:lnTo>
                  <a:lnTo>
                    <a:pt x="255" y="203"/>
                  </a:lnTo>
                  <a:lnTo>
                    <a:pt x="247" y="142"/>
                  </a:lnTo>
                  <a:lnTo>
                    <a:pt x="250" y="81"/>
                  </a:lnTo>
                  <a:lnTo>
                    <a:pt x="267" y="26"/>
                  </a:lnTo>
                  <a:lnTo>
                    <a:pt x="235" y="9"/>
                  </a:lnTo>
                  <a:lnTo>
                    <a:pt x="206" y="1"/>
                  </a:lnTo>
                  <a:lnTo>
                    <a:pt x="176" y="0"/>
                  </a:lnTo>
                  <a:lnTo>
                    <a:pt x="146" y="5"/>
                  </a:lnTo>
                  <a:lnTo>
                    <a:pt x="113" y="14"/>
                  </a:lnTo>
                  <a:lnTo>
                    <a:pt x="79" y="30"/>
                  </a:lnTo>
                  <a:lnTo>
                    <a:pt x="41" y="50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F2D938"/>
            </a:solidFill>
            <a:ln w="1588">
              <a:solidFill>
                <a:srgbClr val="F2D938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06" name="Freeform 43"/>
            <p:cNvSpPr>
              <a:spLocks/>
            </p:cNvSpPr>
            <p:nvPr/>
          </p:nvSpPr>
          <p:spPr bwMode="auto">
            <a:xfrm>
              <a:off x="4776" y="3547"/>
              <a:ext cx="213" cy="152"/>
            </a:xfrm>
            <a:custGeom>
              <a:avLst/>
              <a:gdLst>
                <a:gd name="T0" fmla="*/ 0 w 427"/>
                <a:gd name="T1" fmla="*/ 1 h 304"/>
                <a:gd name="T2" fmla="*/ 0 w 427"/>
                <a:gd name="T3" fmla="*/ 1 h 304"/>
                <a:gd name="T4" fmla="*/ 0 w 427"/>
                <a:gd name="T5" fmla="*/ 1 h 304"/>
                <a:gd name="T6" fmla="*/ 0 w 427"/>
                <a:gd name="T7" fmla="*/ 1 h 304"/>
                <a:gd name="T8" fmla="*/ 0 w 427"/>
                <a:gd name="T9" fmla="*/ 1 h 304"/>
                <a:gd name="T10" fmla="*/ 0 w 427"/>
                <a:gd name="T11" fmla="*/ 1 h 304"/>
                <a:gd name="T12" fmla="*/ 0 w 427"/>
                <a:gd name="T13" fmla="*/ 1 h 304"/>
                <a:gd name="T14" fmla="*/ 0 w 427"/>
                <a:gd name="T15" fmla="*/ 1 h 304"/>
                <a:gd name="T16" fmla="*/ 0 w 427"/>
                <a:gd name="T17" fmla="*/ 1 h 304"/>
                <a:gd name="T18" fmla="*/ 0 w 427"/>
                <a:gd name="T19" fmla="*/ 1 h 304"/>
                <a:gd name="T20" fmla="*/ 0 w 427"/>
                <a:gd name="T21" fmla="*/ 1 h 304"/>
                <a:gd name="T22" fmla="*/ 0 w 427"/>
                <a:gd name="T23" fmla="*/ 1 h 304"/>
                <a:gd name="T24" fmla="*/ 0 w 427"/>
                <a:gd name="T25" fmla="*/ 1 h 304"/>
                <a:gd name="T26" fmla="*/ 0 w 427"/>
                <a:gd name="T27" fmla="*/ 1 h 304"/>
                <a:gd name="T28" fmla="*/ 0 w 427"/>
                <a:gd name="T29" fmla="*/ 1 h 304"/>
                <a:gd name="T30" fmla="*/ 0 w 427"/>
                <a:gd name="T31" fmla="*/ 1 h 304"/>
                <a:gd name="T32" fmla="*/ 0 w 427"/>
                <a:gd name="T33" fmla="*/ 0 h 304"/>
                <a:gd name="T34" fmla="*/ 0 w 427"/>
                <a:gd name="T35" fmla="*/ 1 h 304"/>
                <a:gd name="T36" fmla="*/ 0 w 427"/>
                <a:gd name="T37" fmla="*/ 1 h 304"/>
                <a:gd name="T38" fmla="*/ 0 w 427"/>
                <a:gd name="T39" fmla="*/ 1 h 304"/>
                <a:gd name="T40" fmla="*/ 0 w 427"/>
                <a:gd name="T41" fmla="*/ 1 h 304"/>
                <a:gd name="T42" fmla="*/ 0 w 427"/>
                <a:gd name="T43" fmla="*/ 1 h 304"/>
                <a:gd name="T44" fmla="*/ 0 w 427"/>
                <a:gd name="T45" fmla="*/ 1 h 304"/>
                <a:gd name="T46" fmla="*/ 0 w 427"/>
                <a:gd name="T47" fmla="*/ 1 h 304"/>
                <a:gd name="T48" fmla="*/ 0 w 427"/>
                <a:gd name="T49" fmla="*/ 1 h 3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27"/>
                <a:gd name="T76" fmla="*/ 0 h 304"/>
                <a:gd name="T77" fmla="*/ 427 w 427"/>
                <a:gd name="T78" fmla="*/ 304 h 3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27" h="304">
                  <a:moveTo>
                    <a:pt x="0" y="20"/>
                  </a:moveTo>
                  <a:lnTo>
                    <a:pt x="52" y="51"/>
                  </a:lnTo>
                  <a:lnTo>
                    <a:pt x="97" y="81"/>
                  </a:lnTo>
                  <a:lnTo>
                    <a:pt x="136" y="110"/>
                  </a:lnTo>
                  <a:lnTo>
                    <a:pt x="175" y="143"/>
                  </a:lnTo>
                  <a:lnTo>
                    <a:pt x="210" y="177"/>
                  </a:lnTo>
                  <a:lnTo>
                    <a:pt x="252" y="214"/>
                  </a:lnTo>
                  <a:lnTo>
                    <a:pt x="298" y="255"/>
                  </a:lnTo>
                  <a:lnTo>
                    <a:pt x="357" y="304"/>
                  </a:lnTo>
                  <a:lnTo>
                    <a:pt x="398" y="259"/>
                  </a:lnTo>
                  <a:lnTo>
                    <a:pt x="422" y="225"/>
                  </a:lnTo>
                  <a:lnTo>
                    <a:pt x="427" y="194"/>
                  </a:lnTo>
                  <a:lnTo>
                    <a:pt x="416" y="166"/>
                  </a:lnTo>
                  <a:lnTo>
                    <a:pt x="388" y="134"/>
                  </a:lnTo>
                  <a:lnTo>
                    <a:pt x="349" y="100"/>
                  </a:lnTo>
                  <a:lnTo>
                    <a:pt x="294" y="55"/>
                  </a:lnTo>
                  <a:lnTo>
                    <a:pt x="229" y="0"/>
                  </a:lnTo>
                  <a:lnTo>
                    <a:pt x="253" y="21"/>
                  </a:lnTo>
                  <a:lnTo>
                    <a:pt x="248" y="37"/>
                  </a:lnTo>
                  <a:lnTo>
                    <a:pt x="218" y="45"/>
                  </a:lnTo>
                  <a:lnTo>
                    <a:pt x="176" y="49"/>
                  </a:lnTo>
                  <a:lnTo>
                    <a:pt x="124" y="47"/>
                  </a:lnTo>
                  <a:lnTo>
                    <a:pt x="72" y="40"/>
                  </a:lnTo>
                  <a:lnTo>
                    <a:pt x="28" y="31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ABA157"/>
            </a:solidFill>
            <a:ln w="1588">
              <a:solidFill>
                <a:srgbClr val="A68C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07" name="Freeform 44"/>
            <p:cNvSpPr>
              <a:spLocks/>
            </p:cNvSpPr>
            <p:nvPr/>
          </p:nvSpPr>
          <p:spPr bwMode="auto">
            <a:xfrm>
              <a:off x="4920" y="3971"/>
              <a:ext cx="400" cy="291"/>
            </a:xfrm>
            <a:custGeom>
              <a:avLst/>
              <a:gdLst>
                <a:gd name="T0" fmla="*/ 1 w 800"/>
                <a:gd name="T1" fmla="*/ 1 h 581"/>
                <a:gd name="T2" fmla="*/ 1 w 800"/>
                <a:gd name="T3" fmla="*/ 1 h 581"/>
                <a:gd name="T4" fmla="*/ 1 w 800"/>
                <a:gd name="T5" fmla="*/ 1 h 581"/>
                <a:gd name="T6" fmla="*/ 1 w 800"/>
                <a:gd name="T7" fmla="*/ 1 h 581"/>
                <a:gd name="T8" fmla="*/ 1 w 800"/>
                <a:gd name="T9" fmla="*/ 1 h 581"/>
                <a:gd name="T10" fmla="*/ 1 w 800"/>
                <a:gd name="T11" fmla="*/ 1 h 581"/>
                <a:gd name="T12" fmla="*/ 1 w 800"/>
                <a:gd name="T13" fmla="*/ 1 h 581"/>
                <a:gd name="T14" fmla="*/ 1 w 800"/>
                <a:gd name="T15" fmla="*/ 1 h 581"/>
                <a:gd name="T16" fmla="*/ 1 w 800"/>
                <a:gd name="T17" fmla="*/ 1 h 581"/>
                <a:gd name="T18" fmla="*/ 1 w 800"/>
                <a:gd name="T19" fmla="*/ 1 h 581"/>
                <a:gd name="T20" fmla="*/ 1 w 800"/>
                <a:gd name="T21" fmla="*/ 1 h 581"/>
                <a:gd name="T22" fmla="*/ 1 w 800"/>
                <a:gd name="T23" fmla="*/ 1 h 581"/>
                <a:gd name="T24" fmla="*/ 1 w 800"/>
                <a:gd name="T25" fmla="*/ 1 h 581"/>
                <a:gd name="T26" fmla="*/ 1 w 800"/>
                <a:gd name="T27" fmla="*/ 1 h 581"/>
                <a:gd name="T28" fmla="*/ 1 w 800"/>
                <a:gd name="T29" fmla="*/ 1 h 581"/>
                <a:gd name="T30" fmla="*/ 1 w 800"/>
                <a:gd name="T31" fmla="*/ 1 h 581"/>
                <a:gd name="T32" fmla="*/ 1 w 800"/>
                <a:gd name="T33" fmla="*/ 1 h 581"/>
                <a:gd name="T34" fmla="*/ 1 w 800"/>
                <a:gd name="T35" fmla="*/ 1 h 581"/>
                <a:gd name="T36" fmla="*/ 1 w 800"/>
                <a:gd name="T37" fmla="*/ 1 h 581"/>
                <a:gd name="T38" fmla="*/ 1 w 800"/>
                <a:gd name="T39" fmla="*/ 1 h 581"/>
                <a:gd name="T40" fmla="*/ 1 w 800"/>
                <a:gd name="T41" fmla="*/ 1 h 581"/>
                <a:gd name="T42" fmla="*/ 1 w 800"/>
                <a:gd name="T43" fmla="*/ 1 h 581"/>
                <a:gd name="T44" fmla="*/ 1 w 800"/>
                <a:gd name="T45" fmla="*/ 1 h 581"/>
                <a:gd name="T46" fmla="*/ 1 w 800"/>
                <a:gd name="T47" fmla="*/ 1 h 581"/>
                <a:gd name="T48" fmla="*/ 1 w 800"/>
                <a:gd name="T49" fmla="*/ 0 h 581"/>
                <a:gd name="T50" fmla="*/ 0 w 800"/>
                <a:gd name="T51" fmla="*/ 1 h 581"/>
                <a:gd name="T52" fmla="*/ 1 w 800"/>
                <a:gd name="T53" fmla="*/ 1 h 581"/>
                <a:gd name="T54" fmla="*/ 1 w 800"/>
                <a:gd name="T55" fmla="*/ 1 h 581"/>
                <a:gd name="T56" fmla="*/ 1 w 800"/>
                <a:gd name="T57" fmla="*/ 1 h 581"/>
                <a:gd name="T58" fmla="*/ 1 w 800"/>
                <a:gd name="T59" fmla="*/ 1 h 581"/>
                <a:gd name="T60" fmla="*/ 1 w 800"/>
                <a:gd name="T61" fmla="*/ 1 h 581"/>
                <a:gd name="T62" fmla="*/ 1 w 800"/>
                <a:gd name="T63" fmla="*/ 1 h 581"/>
                <a:gd name="T64" fmla="*/ 1 w 800"/>
                <a:gd name="T65" fmla="*/ 1 h 58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0"/>
                <a:gd name="T100" fmla="*/ 0 h 581"/>
                <a:gd name="T101" fmla="*/ 800 w 800"/>
                <a:gd name="T102" fmla="*/ 581 h 58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0" h="581">
                  <a:moveTo>
                    <a:pt x="216" y="418"/>
                  </a:moveTo>
                  <a:lnTo>
                    <a:pt x="283" y="477"/>
                  </a:lnTo>
                  <a:lnTo>
                    <a:pt x="358" y="522"/>
                  </a:lnTo>
                  <a:lnTo>
                    <a:pt x="440" y="554"/>
                  </a:lnTo>
                  <a:lnTo>
                    <a:pt x="522" y="575"/>
                  </a:lnTo>
                  <a:lnTo>
                    <a:pt x="602" y="581"/>
                  </a:lnTo>
                  <a:lnTo>
                    <a:pt x="676" y="579"/>
                  </a:lnTo>
                  <a:lnTo>
                    <a:pt x="742" y="566"/>
                  </a:lnTo>
                  <a:lnTo>
                    <a:pt x="800" y="544"/>
                  </a:lnTo>
                  <a:lnTo>
                    <a:pt x="754" y="516"/>
                  </a:lnTo>
                  <a:lnTo>
                    <a:pt x="703" y="487"/>
                  </a:lnTo>
                  <a:lnTo>
                    <a:pt x="645" y="455"/>
                  </a:lnTo>
                  <a:lnTo>
                    <a:pt x="587" y="423"/>
                  </a:lnTo>
                  <a:lnTo>
                    <a:pt x="527" y="389"/>
                  </a:lnTo>
                  <a:lnTo>
                    <a:pt x="470" y="357"/>
                  </a:lnTo>
                  <a:lnTo>
                    <a:pt x="420" y="328"/>
                  </a:lnTo>
                  <a:lnTo>
                    <a:pt x="377" y="303"/>
                  </a:lnTo>
                  <a:lnTo>
                    <a:pt x="340" y="275"/>
                  </a:lnTo>
                  <a:lnTo>
                    <a:pt x="297" y="239"/>
                  </a:lnTo>
                  <a:lnTo>
                    <a:pt x="248" y="196"/>
                  </a:lnTo>
                  <a:lnTo>
                    <a:pt x="198" y="151"/>
                  </a:lnTo>
                  <a:lnTo>
                    <a:pt x="146" y="103"/>
                  </a:lnTo>
                  <a:lnTo>
                    <a:pt x="97" y="61"/>
                  </a:lnTo>
                  <a:lnTo>
                    <a:pt x="53" y="25"/>
                  </a:lnTo>
                  <a:lnTo>
                    <a:pt x="18" y="0"/>
                  </a:lnTo>
                  <a:lnTo>
                    <a:pt x="0" y="24"/>
                  </a:lnTo>
                  <a:lnTo>
                    <a:pt x="4" y="79"/>
                  </a:lnTo>
                  <a:lnTo>
                    <a:pt x="24" y="152"/>
                  </a:lnTo>
                  <a:lnTo>
                    <a:pt x="57" y="233"/>
                  </a:lnTo>
                  <a:lnTo>
                    <a:pt x="95" y="311"/>
                  </a:lnTo>
                  <a:lnTo>
                    <a:pt x="139" y="376"/>
                  </a:lnTo>
                  <a:lnTo>
                    <a:pt x="179" y="414"/>
                  </a:lnTo>
                  <a:lnTo>
                    <a:pt x="216" y="418"/>
                  </a:lnTo>
                  <a:close/>
                </a:path>
              </a:pathLst>
            </a:custGeom>
            <a:solidFill>
              <a:srgbClr val="A68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08" name="Freeform 47"/>
            <p:cNvSpPr>
              <a:spLocks/>
            </p:cNvSpPr>
            <p:nvPr/>
          </p:nvSpPr>
          <p:spPr bwMode="auto">
            <a:xfrm>
              <a:off x="4915" y="3516"/>
              <a:ext cx="161" cy="85"/>
            </a:xfrm>
            <a:custGeom>
              <a:avLst/>
              <a:gdLst>
                <a:gd name="T0" fmla="*/ 0 w 323"/>
                <a:gd name="T1" fmla="*/ 1 h 170"/>
                <a:gd name="T2" fmla="*/ 0 w 323"/>
                <a:gd name="T3" fmla="*/ 1 h 170"/>
                <a:gd name="T4" fmla="*/ 0 w 323"/>
                <a:gd name="T5" fmla="*/ 1 h 170"/>
                <a:gd name="T6" fmla="*/ 0 w 323"/>
                <a:gd name="T7" fmla="*/ 1 h 170"/>
                <a:gd name="T8" fmla="*/ 0 w 323"/>
                <a:gd name="T9" fmla="*/ 1 h 170"/>
                <a:gd name="T10" fmla="*/ 0 w 323"/>
                <a:gd name="T11" fmla="*/ 1 h 170"/>
                <a:gd name="T12" fmla="*/ 0 w 323"/>
                <a:gd name="T13" fmla="*/ 1 h 170"/>
                <a:gd name="T14" fmla="*/ 0 w 323"/>
                <a:gd name="T15" fmla="*/ 1 h 170"/>
                <a:gd name="T16" fmla="*/ 0 w 323"/>
                <a:gd name="T17" fmla="*/ 1 h 170"/>
                <a:gd name="T18" fmla="*/ 0 w 323"/>
                <a:gd name="T19" fmla="*/ 1 h 170"/>
                <a:gd name="T20" fmla="*/ 0 w 323"/>
                <a:gd name="T21" fmla="*/ 1 h 170"/>
                <a:gd name="T22" fmla="*/ 0 w 323"/>
                <a:gd name="T23" fmla="*/ 1 h 170"/>
                <a:gd name="T24" fmla="*/ 0 w 323"/>
                <a:gd name="T25" fmla="*/ 1 h 170"/>
                <a:gd name="T26" fmla="*/ 0 w 323"/>
                <a:gd name="T27" fmla="*/ 1 h 170"/>
                <a:gd name="T28" fmla="*/ 0 w 323"/>
                <a:gd name="T29" fmla="*/ 1 h 170"/>
                <a:gd name="T30" fmla="*/ 0 w 323"/>
                <a:gd name="T31" fmla="*/ 1 h 170"/>
                <a:gd name="T32" fmla="*/ 0 w 323"/>
                <a:gd name="T33" fmla="*/ 0 h 170"/>
                <a:gd name="T34" fmla="*/ 0 w 323"/>
                <a:gd name="T35" fmla="*/ 1 h 170"/>
                <a:gd name="T36" fmla="*/ 0 w 323"/>
                <a:gd name="T37" fmla="*/ 1 h 170"/>
                <a:gd name="T38" fmla="*/ 0 w 323"/>
                <a:gd name="T39" fmla="*/ 1 h 170"/>
                <a:gd name="T40" fmla="*/ 0 w 323"/>
                <a:gd name="T41" fmla="*/ 1 h 170"/>
                <a:gd name="T42" fmla="*/ 0 w 323"/>
                <a:gd name="T43" fmla="*/ 1 h 170"/>
                <a:gd name="T44" fmla="*/ 0 w 323"/>
                <a:gd name="T45" fmla="*/ 1 h 170"/>
                <a:gd name="T46" fmla="*/ 0 w 323"/>
                <a:gd name="T47" fmla="*/ 1 h 170"/>
                <a:gd name="T48" fmla="*/ 0 w 323"/>
                <a:gd name="T49" fmla="*/ 1 h 170"/>
                <a:gd name="T50" fmla="*/ 0 w 323"/>
                <a:gd name="T51" fmla="*/ 1 h 170"/>
                <a:gd name="T52" fmla="*/ 0 w 323"/>
                <a:gd name="T53" fmla="*/ 1 h 170"/>
                <a:gd name="T54" fmla="*/ 0 w 323"/>
                <a:gd name="T55" fmla="*/ 1 h 170"/>
                <a:gd name="T56" fmla="*/ 0 w 323"/>
                <a:gd name="T57" fmla="*/ 1 h 170"/>
                <a:gd name="T58" fmla="*/ 0 w 323"/>
                <a:gd name="T59" fmla="*/ 1 h 170"/>
                <a:gd name="T60" fmla="*/ 0 w 323"/>
                <a:gd name="T61" fmla="*/ 1 h 170"/>
                <a:gd name="T62" fmla="*/ 0 w 323"/>
                <a:gd name="T63" fmla="*/ 1 h 170"/>
                <a:gd name="T64" fmla="*/ 0 w 323"/>
                <a:gd name="T65" fmla="*/ 1 h 170"/>
                <a:gd name="T66" fmla="*/ 0 w 323"/>
                <a:gd name="T67" fmla="*/ 1 h 170"/>
                <a:gd name="T68" fmla="*/ 0 w 323"/>
                <a:gd name="T69" fmla="*/ 1 h 17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23"/>
                <a:gd name="T106" fmla="*/ 0 h 170"/>
                <a:gd name="T107" fmla="*/ 323 w 323"/>
                <a:gd name="T108" fmla="*/ 170 h 17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23" h="170">
                  <a:moveTo>
                    <a:pt x="0" y="90"/>
                  </a:moveTo>
                  <a:lnTo>
                    <a:pt x="25" y="94"/>
                  </a:lnTo>
                  <a:lnTo>
                    <a:pt x="53" y="100"/>
                  </a:lnTo>
                  <a:lnTo>
                    <a:pt x="79" y="105"/>
                  </a:lnTo>
                  <a:lnTo>
                    <a:pt x="106" y="114"/>
                  </a:lnTo>
                  <a:lnTo>
                    <a:pt x="132" y="123"/>
                  </a:lnTo>
                  <a:lnTo>
                    <a:pt x="158" y="135"/>
                  </a:lnTo>
                  <a:lnTo>
                    <a:pt x="186" y="150"/>
                  </a:lnTo>
                  <a:lnTo>
                    <a:pt x="214" y="170"/>
                  </a:lnTo>
                  <a:lnTo>
                    <a:pt x="245" y="163"/>
                  </a:lnTo>
                  <a:lnTo>
                    <a:pt x="272" y="150"/>
                  </a:lnTo>
                  <a:lnTo>
                    <a:pt x="292" y="129"/>
                  </a:lnTo>
                  <a:lnTo>
                    <a:pt x="310" y="105"/>
                  </a:lnTo>
                  <a:lnTo>
                    <a:pt x="318" y="76"/>
                  </a:lnTo>
                  <a:lnTo>
                    <a:pt x="323" y="48"/>
                  </a:lnTo>
                  <a:lnTo>
                    <a:pt x="320" y="21"/>
                  </a:lnTo>
                  <a:lnTo>
                    <a:pt x="314" y="0"/>
                  </a:lnTo>
                  <a:lnTo>
                    <a:pt x="302" y="5"/>
                  </a:lnTo>
                  <a:lnTo>
                    <a:pt x="291" y="12"/>
                  </a:lnTo>
                  <a:lnTo>
                    <a:pt x="280" y="19"/>
                  </a:lnTo>
                  <a:lnTo>
                    <a:pt x="270" y="27"/>
                  </a:lnTo>
                  <a:lnTo>
                    <a:pt x="258" y="33"/>
                  </a:lnTo>
                  <a:lnTo>
                    <a:pt x="247" y="40"/>
                  </a:lnTo>
                  <a:lnTo>
                    <a:pt x="237" y="46"/>
                  </a:lnTo>
                  <a:lnTo>
                    <a:pt x="226" y="54"/>
                  </a:lnTo>
                  <a:lnTo>
                    <a:pt x="193" y="46"/>
                  </a:lnTo>
                  <a:lnTo>
                    <a:pt x="166" y="44"/>
                  </a:lnTo>
                  <a:lnTo>
                    <a:pt x="141" y="44"/>
                  </a:lnTo>
                  <a:lnTo>
                    <a:pt x="120" y="49"/>
                  </a:lnTo>
                  <a:lnTo>
                    <a:pt x="97" y="56"/>
                  </a:lnTo>
                  <a:lnTo>
                    <a:pt x="76" y="64"/>
                  </a:lnTo>
                  <a:lnTo>
                    <a:pt x="52" y="73"/>
                  </a:lnTo>
                  <a:lnTo>
                    <a:pt x="27" y="84"/>
                  </a:lnTo>
                  <a:lnTo>
                    <a:pt x="13" y="88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998F45"/>
            </a:solidFill>
            <a:ln w="1588">
              <a:solidFill>
                <a:srgbClr val="998F45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09" name="Freeform 48"/>
            <p:cNvSpPr>
              <a:spLocks/>
            </p:cNvSpPr>
            <p:nvPr/>
          </p:nvSpPr>
          <p:spPr bwMode="auto">
            <a:xfrm>
              <a:off x="4360" y="2689"/>
              <a:ext cx="434" cy="427"/>
            </a:xfrm>
            <a:custGeom>
              <a:avLst/>
              <a:gdLst>
                <a:gd name="T0" fmla="*/ 1 w 867"/>
                <a:gd name="T1" fmla="*/ 1 h 854"/>
                <a:gd name="T2" fmla="*/ 1 w 867"/>
                <a:gd name="T3" fmla="*/ 1 h 854"/>
                <a:gd name="T4" fmla="*/ 1 w 867"/>
                <a:gd name="T5" fmla="*/ 1 h 854"/>
                <a:gd name="T6" fmla="*/ 1 w 867"/>
                <a:gd name="T7" fmla="*/ 1 h 854"/>
                <a:gd name="T8" fmla="*/ 1 w 867"/>
                <a:gd name="T9" fmla="*/ 1 h 854"/>
                <a:gd name="T10" fmla="*/ 1 w 867"/>
                <a:gd name="T11" fmla="*/ 1 h 854"/>
                <a:gd name="T12" fmla="*/ 1 w 867"/>
                <a:gd name="T13" fmla="*/ 1 h 854"/>
                <a:gd name="T14" fmla="*/ 1 w 867"/>
                <a:gd name="T15" fmla="*/ 1 h 854"/>
                <a:gd name="T16" fmla="*/ 1 w 867"/>
                <a:gd name="T17" fmla="*/ 1 h 854"/>
                <a:gd name="T18" fmla="*/ 1 w 867"/>
                <a:gd name="T19" fmla="*/ 1 h 854"/>
                <a:gd name="T20" fmla="*/ 1 w 867"/>
                <a:gd name="T21" fmla="*/ 1 h 854"/>
                <a:gd name="T22" fmla="*/ 1 w 867"/>
                <a:gd name="T23" fmla="*/ 1 h 854"/>
                <a:gd name="T24" fmla="*/ 1 w 867"/>
                <a:gd name="T25" fmla="*/ 1 h 854"/>
                <a:gd name="T26" fmla="*/ 1 w 867"/>
                <a:gd name="T27" fmla="*/ 1 h 854"/>
                <a:gd name="T28" fmla="*/ 1 w 867"/>
                <a:gd name="T29" fmla="*/ 1 h 854"/>
                <a:gd name="T30" fmla="*/ 1 w 867"/>
                <a:gd name="T31" fmla="*/ 1 h 854"/>
                <a:gd name="T32" fmla="*/ 1 w 867"/>
                <a:gd name="T33" fmla="*/ 1 h 854"/>
                <a:gd name="T34" fmla="*/ 1 w 867"/>
                <a:gd name="T35" fmla="*/ 1 h 854"/>
                <a:gd name="T36" fmla="*/ 1 w 867"/>
                <a:gd name="T37" fmla="*/ 1 h 854"/>
                <a:gd name="T38" fmla="*/ 1 w 867"/>
                <a:gd name="T39" fmla="*/ 1 h 854"/>
                <a:gd name="T40" fmla="*/ 1 w 867"/>
                <a:gd name="T41" fmla="*/ 1 h 854"/>
                <a:gd name="T42" fmla="*/ 1 w 867"/>
                <a:gd name="T43" fmla="*/ 1 h 854"/>
                <a:gd name="T44" fmla="*/ 1 w 867"/>
                <a:gd name="T45" fmla="*/ 1 h 854"/>
                <a:gd name="T46" fmla="*/ 1 w 867"/>
                <a:gd name="T47" fmla="*/ 1 h 854"/>
                <a:gd name="T48" fmla="*/ 1 w 867"/>
                <a:gd name="T49" fmla="*/ 1 h 854"/>
                <a:gd name="T50" fmla="*/ 1 w 867"/>
                <a:gd name="T51" fmla="*/ 1 h 854"/>
                <a:gd name="T52" fmla="*/ 1 w 867"/>
                <a:gd name="T53" fmla="*/ 1 h 854"/>
                <a:gd name="T54" fmla="*/ 1 w 867"/>
                <a:gd name="T55" fmla="*/ 1 h 854"/>
                <a:gd name="T56" fmla="*/ 1 w 867"/>
                <a:gd name="T57" fmla="*/ 1 h 854"/>
                <a:gd name="T58" fmla="*/ 0 w 867"/>
                <a:gd name="T59" fmla="*/ 1 h 854"/>
                <a:gd name="T60" fmla="*/ 1 w 867"/>
                <a:gd name="T61" fmla="*/ 1 h 854"/>
                <a:gd name="T62" fmla="*/ 1 w 867"/>
                <a:gd name="T63" fmla="*/ 1 h 854"/>
                <a:gd name="T64" fmla="*/ 1 w 867"/>
                <a:gd name="T65" fmla="*/ 1 h 854"/>
                <a:gd name="T66" fmla="*/ 1 w 867"/>
                <a:gd name="T67" fmla="*/ 1 h 854"/>
                <a:gd name="T68" fmla="*/ 1 w 867"/>
                <a:gd name="T69" fmla="*/ 1 h 854"/>
                <a:gd name="T70" fmla="*/ 1 w 867"/>
                <a:gd name="T71" fmla="*/ 1 h 854"/>
                <a:gd name="T72" fmla="*/ 1 w 867"/>
                <a:gd name="T73" fmla="*/ 1 h 854"/>
                <a:gd name="T74" fmla="*/ 1 w 867"/>
                <a:gd name="T75" fmla="*/ 1 h 854"/>
                <a:gd name="T76" fmla="*/ 1 w 867"/>
                <a:gd name="T77" fmla="*/ 1 h 854"/>
                <a:gd name="T78" fmla="*/ 1 w 867"/>
                <a:gd name="T79" fmla="*/ 1 h 854"/>
                <a:gd name="T80" fmla="*/ 1 w 867"/>
                <a:gd name="T81" fmla="*/ 1 h 854"/>
                <a:gd name="T82" fmla="*/ 1 w 867"/>
                <a:gd name="T83" fmla="*/ 1 h 854"/>
                <a:gd name="T84" fmla="*/ 1 w 867"/>
                <a:gd name="T85" fmla="*/ 1 h 854"/>
                <a:gd name="T86" fmla="*/ 1 w 867"/>
                <a:gd name="T87" fmla="*/ 1 h 854"/>
                <a:gd name="T88" fmla="*/ 1 w 867"/>
                <a:gd name="T89" fmla="*/ 1 h 854"/>
                <a:gd name="T90" fmla="*/ 1 w 867"/>
                <a:gd name="T91" fmla="*/ 1 h 854"/>
                <a:gd name="T92" fmla="*/ 1 w 867"/>
                <a:gd name="T93" fmla="*/ 1 h 854"/>
                <a:gd name="T94" fmla="*/ 1 w 867"/>
                <a:gd name="T95" fmla="*/ 1 h 854"/>
                <a:gd name="T96" fmla="*/ 1 w 867"/>
                <a:gd name="T97" fmla="*/ 1 h 854"/>
                <a:gd name="T98" fmla="*/ 1 w 867"/>
                <a:gd name="T99" fmla="*/ 1 h 854"/>
                <a:gd name="T100" fmla="*/ 1 w 867"/>
                <a:gd name="T101" fmla="*/ 1 h 854"/>
                <a:gd name="T102" fmla="*/ 1 w 867"/>
                <a:gd name="T103" fmla="*/ 0 h 854"/>
                <a:gd name="T104" fmla="*/ 1 w 867"/>
                <a:gd name="T105" fmla="*/ 1 h 85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67"/>
                <a:gd name="T160" fmla="*/ 0 h 854"/>
                <a:gd name="T161" fmla="*/ 867 w 867"/>
                <a:gd name="T162" fmla="*/ 854 h 85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67" h="854">
                  <a:moveTo>
                    <a:pt x="438" y="1"/>
                  </a:moveTo>
                  <a:lnTo>
                    <a:pt x="497" y="1"/>
                  </a:lnTo>
                  <a:lnTo>
                    <a:pt x="556" y="1"/>
                  </a:lnTo>
                  <a:lnTo>
                    <a:pt x="612" y="4"/>
                  </a:lnTo>
                  <a:lnTo>
                    <a:pt x="667" y="12"/>
                  </a:lnTo>
                  <a:lnTo>
                    <a:pt x="716" y="24"/>
                  </a:lnTo>
                  <a:lnTo>
                    <a:pt x="761" y="45"/>
                  </a:lnTo>
                  <a:lnTo>
                    <a:pt x="800" y="77"/>
                  </a:lnTo>
                  <a:lnTo>
                    <a:pt x="831" y="122"/>
                  </a:lnTo>
                  <a:lnTo>
                    <a:pt x="842" y="150"/>
                  </a:lnTo>
                  <a:lnTo>
                    <a:pt x="850" y="187"/>
                  </a:lnTo>
                  <a:lnTo>
                    <a:pt x="855" y="231"/>
                  </a:lnTo>
                  <a:lnTo>
                    <a:pt x="861" y="279"/>
                  </a:lnTo>
                  <a:lnTo>
                    <a:pt x="863" y="326"/>
                  </a:lnTo>
                  <a:lnTo>
                    <a:pt x="865" y="372"/>
                  </a:lnTo>
                  <a:lnTo>
                    <a:pt x="866" y="413"/>
                  </a:lnTo>
                  <a:lnTo>
                    <a:pt x="867" y="446"/>
                  </a:lnTo>
                  <a:lnTo>
                    <a:pt x="861" y="530"/>
                  </a:lnTo>
                  <a:lnTo>
                    <a:pt x="845" y="604"/>
                  </a:lnTo>
                  <a:lnTo>
                    <a:pt x="816" y="667"/>
                  </a:lnTo>
                  <a:lnTo>
                    <a:pt x="777" y="719"/>
                  </a:lnTo>
                  <a:lnTo>
                    <a:pt x="725" y="757"/>
                  </a:lnTo>
                  <a:lnTo>
                    <a:pt x="665" y="785"/>
                  </a:lnTo>
                  <a:lnTo>
                    <a:pt x="594" y="802"/>
                  </a:lnTo>
                  <a:lnTo>
                    <a:pt x="513" y="808"/>
                  </a:lnTo>
                  <a:lnTo>
                    <a:pt x="336" y="849"/>
                  </a:lnTo>
                  <a:lnTo>
                    <a:pt x="198" y="854"/>
                  </a:lnTo>
                  <a:lnTo>
                    <a:pt x="97" y="828"/>
                  </a:lnTo>
                  <a:lnTo>
                    <a:pt x="32" y="774"/>
                  </a:lnTo>
                  <a:lnTo>
                    <a:pt x="0" y="696"/>
                  </a:lnTo>
                  <a:lnTo>
                    <a:pt x="3" y="599"/>
                  </a:lnTo>
                  <a:lnTo>
                    <a:pt x="36" y="486"/>
                  </a:lnTo>
                  <a:lnTo>
                    <a:pt x="101" y="363"/>
                  </a:lnTo>
                  <a:lnTo>
                    <a:pt x="115" y="360"/>
                  </a:lnTo>
                  <a:lnTo>
                    <a:pt x="127" y="356"/>
                  </a:lnTo>
                  <a:lnTo>
                    <a:pt x="135" y="349"/>
                  </a:lnTo>
                  <a:lnTo>
                    <a:pt x="142" y="339"/>
                  </a:lnTo>
                  <a:lnTo>
                    <a:pt x="146" y="324"/>
                  </a:lnTo>
                  <a:lnTo>
                    <a:pt x="150" y="306"/>
                  </a:lnTo>
                  <a:lnTo>
                    <a:pt x="154" y="282"/>
                  </a:lnTo>
                  <a:lnTo>
                    <a:pt x="159" y="255"/>
                  </a:lnTo>
                  <a:lnTo>
                    <a:pt x="155" y="244"/>
                  </a:lnTo>
                  <a:lnTo>
                    <a:pt x="149" y="234"/>
                  </a:lnTo>
                  <a:lnTo>
                    <a:pt x="139" y="223"/>
                  </a:lnTo>
                  <a:lnTo>
                    <a:pt x="138" y="214"/>
                  </a:lnTo>
                  <a:lnTo>
                    <a:pt x="170" y="159"/>
                  </a:lnTo>
                  <a:lnTo>
                    <a:pt x="204" y="114"/>
                  </a:lnTo>
                  <a:lnTo>
                    <a:pt x="239" y="77"/>
                  </a:lnTo>
                  <a:lnTo>
                    <a:pt x="275" y="48"/>
                  </a:lnTo>
                  <a:lnTo>
                    <a:pt x="311" y="24"/>
                  </a:lnTo>
                  <a:lnTo>
                    <a:pt x="352" y="8"/>
                  </a:lnTo>
                  <a:lnTo>
                    <a:pt x="393" y="0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rgbClr val="B58569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10" name="Freeform 49"/>
            <p:cNvSpPr>
              <a:spLocks/>
            </p:cNvSpPr>
            <p:nvPr/>
          </p:nvSpPr>
          <p:spPr bwMode="auto">
            <a:xfrm>
              <a:off x="4366" y="2692"/>
              <a:ext cx="399" cy="386"/>
            </a:xfrm>
            <a:custGeom>
              <a:avLst/>
              <a:gdLst>
                <a:gd name="T0" fmla="*/ 1 w 797"/>
                <a:gd name="T1" fmla="*/ 0 h 773"/>
                <a:gd name="T2" fmla="*/ 1 w 797"/>
                <a:gd name="T3" fmla="*/ 0 h 773"/>
                <a:gd name="T4" fmla="*/ 1 w 797"/>
                <a:gd name="T5" fmla="*/ 0 h 773"/>
                <a:gd name="T6" fmla="*/ 1 w 797"/>
                <a:gd name="T7" fmla="*/ 0 h 773"/>
                <a:gd name="T8" fmla="*/ 1 w 797"/>
                <a:gd name="T9" fmla="*/ 0 h 773"/>
                <a:gd name="T10" fmla="*/ 1 w 797"/>
                <a:gd name="T11" fmla="*/ 0 h 773"/>
                <a:gd name="T12" fmla="*/ 1 w 797"/>
                <a:gd name="T13" fmla="*/ 0 h 773"/>
                <a:gd name="T14" fmla="*/ 1 w 797"/>
                <a:gd name="T15" fmla="*/ 0 h 773"/>
                <a:gd name="T16" fmla="*/ 1 w 797"/>
                <a:gd name="T17" fmla="*/ 0 h 773"/>
                <a:gd name="T18" fmla="*/ 1 w 797"/>
                <a:gd name="T19" fmla="*/ 0 h 773"/>
                <a:gd name="T20" fmla="*/ 1 w 797"/>
                <a:gd name="T21" fmla="*/ 0 h 773"/>
                <a:gd name="T22" fmla="*/ 1 w 797"/>
                <a:gd name="T23" fmla="*/ 0 h 773"/>
                <a:gd name="T24" fmla="*/ 1 w 797"/>
                <a:gd name="T25" fmla="*/ 0 h 773"/>
                <a:gd name="T26" fmla="*/ 1 w 797"/>
                <a:gd name="T27" fmla="*/ 0 h 773"/>
                <a:gd name="T28" fmla="*/ 1 w 797"/>
                <a:gd name="T29" fmla="*/ 0 h 773"/>
                <a:gd name="T30" fmla="*/ 1 w 797"/>
                <a:gd name="T31" fmla="*/ 0 h 773"/>
                <a:gd name="T32" fmla="*/ 1 w 797"/>
                <a:gd name="T33" fmla="*/ 0 h 773"/>
                <a:gd name="T34" fmla="*/ 1 w 797"/>
                <a:gd name="T35" fmla="*/ 0 h 773"/>
                <a:gd name="T36" fmla="*/ 1 w 797"/>
                <a:gd name="T37" fmla="*/ 0 h 773"/>
                <a:gd name="T38" fmla="*/ 1 w 797"/>
                <a:gd name="T39" fmla="*/ 0 h 773"/>
                <a:gd name="T40" fmla="*/ 1 w 797"/>
                <a:gd name="T41" fmla="*/ 0 h 773"/>
                <a:gd name="T42" fmla="*/ 1 w 797"/>
                <a:gd name="T43" fmla="*/ 0 h 773"/>
                <a:gd name="T44" fmla="*/ 1 w 797"/>
                <a:gd name="T45" fmla="*/ 0 h 773"/>
                <a:gd name="T46" fmla="*/ 1 w 797"/>
                <a:gd name="T47" fmla="*/ 0 h 773"/>
                <a:gd name="T48" fmla="*/ 1 w 797"/>
                <a:gd name="T49" fmla="*/ 0 h 773"/>
                <a:gd name="T50" fmla="*/ 1 w 797"/>
                <a:gd name="T51" fmla="*/ 0 h 773"/>
                <a:gd name="T52" fmla="*/ 1 w 797"/>
                <a:gd name="T53" fmla="*/ 0 h 773"/>
                <a:gd name="T54" fmla="*/ 1 w 797"/>
                <a:gd name="T55" fmla="*/ 0 h 773"/>
                <a:gd name="T56" fmla="*/ 1 w 797"/>
                <a:gd name="T57" fmla="*/ 0 h 773"/>
                <a:gd name="T58" fmla="*/ 1 w 797"/>
                <a:gd name="T59" fmla="*/ 0 h 773"/>
                <a:gd name="T60" fmla="*/ 1 w 797"/>
                <a:gd name="T61" fmla="*/ 0 h 773"/>
                <a:gd name="T62" fmla="*/ 1 w 797"/>
                <a:gd name="T63" fmla="*/ 0 h 773"/>
                <a:gd name="T64" fmla="*/ 1 w 797"/>
                <a:gd name="T65" fmla="*/ 0 h 773"/>
                <a:gd name="T66" fmla="*/ 1 w 797"/>
                <a:gd name="T67" fmla="*/ 0 h 773"/>
                <a:gd name="T68" fmla="*/ 1 w 797"/>
                <a:gd name="T69" fmla="*/ 0 h 773"/>
                <a:gd name="T70" fmla="*/ 1 w 797"/>
                <a:gd name="T71" fmla="*/ 0 h 773"/>
                <a:gd name="T72" fmla="*/ 1 w 797"/>
                <a:gd name="T73" fmla="*/ 0 h 773"/>
                <a:gd name="T74" fmla="*/ 0 w 797"/>
                <a:gd name="T75" fmla="*/ 0 h 773"/>
                <a:gd name="T76" fmla="*/ 1 w 797"/>
                <a:gd name="T77" fmla="*/ 0 h 773"/>
                <a:gd name="T78" fmla="*/ 1 w 797"/>
                <a:gd name="T79" fmla="*/ 0 h 773"/>
                <a:gd name="T80" fmla="*/ 1 w 797"/>
                <a:gd name="T81" fmla="*/ 0 h 773"/>
                <a:gd name="T82" fmla="*/ 1 w 797"/>
                <a:gd name="T83" fmla="*/ 0 h 773"/>
                <a:gd name="T84" fmla="*/ 1 w 797"/>
                <a:gd name="T85" fmla="*/ 0 h 773"/>
                <a:gd name="T86" fmla="*/ 1 w 797"/>
                <a:gd name="T87" fmla="*/ 0 h 773"/>
                <a:gd name="T88" fmla="*/ 1 w 797"/>
                <a:gd name="T89" fmla="*/ 0 h 773"/>
                <a:gd name="T90" fmla="*/ 1 w 797"/>
                <a:gd name="T91" fmla="*/ 0 h 773"/>
                <a:gd name="T92" fmla="*/ 1 w 797"/>
                <a:gd name="T93" fmla="*/ 0 h 773"/>
                <a:gd name="T94" fmla="*/ 1 w 797"/>
                <a:gd name="T95" fmla="*/ 0 h 773"/>
                <a:gd name="T96" fmla="*/ 1 w 797"/>
                <a:gd name="T97" fmla="*/ 0 h 773"/>
                <a:gd name="T98" fmla="*/ 1 w 797"/>
                <a:gd name="T99" fmla="*/ 0 h 773"/>
                <a:gd name="T100" fmla="*/ 1 w 797"/>
                <a:gd name="T101" fmla="*/ 0 h 773"/>
                <a:gd name="T102" fmla="*/ 1 w 797"/>
                <a:gd name="T103" fmla="*/ 0 h 773"/>
                <a:gd name="T104" fmla="*/ 1 w 797"/>
                <a:gd name="T105" fmla="*/ 0 h 773"/>
                <a:gd name="T106" fmla="*/ 1 w 797"/>
                <a:gd name="T107" fmla="*/ 0 h 773"/>
                <a:gd name="T108" fmla="*/ 1 w 797"/>
                <a:gd name="T109" fmla="*/ 0 h 773"/>
                <a:gd name="T110" fmla="*/ 1 w 797"/>
                <a:gd name="T111" fmla="*/ 0 h 773"/>
                <a:gd name="T112" fmla="*/ 1 w 797"/>
                <a:gd name="T113" fmla="*/ 0 h 773"/>
                <a:gd name="T114" fmla="*/ 1 w 797"/>
                <a:gd name="T115" fmla="*/ 0 h 773"/>
                <a:gd name="T116" fmla="*/ 1 w 797"/>
                <a:gd name="T117" fmla="*/ 0 h 773"/>
                <a:gd name="T118" fmla="*/ 1 w 797"/>
                <a:gd name="T119" fmla="*/ 0 h 773"/>
                <a:gd name="T120" fmla="*/ 1 w 797"/>
                <a:gd name="T121" fmla="*/ 0 h 77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97"/>
                <a:gd name="T184" fmla="*/ 0 h 773"/>
                <a:gd name="T185" fmla="*/ 797 w 797"/>
                <a:gd name="T186" fmla="*/ 773 h 77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97" h="773">
                  <a:moveTo>
                    <a:pt x="405" y="0"/>
                  </a:moveTo>
                  <a:lnTo>
                    <a:pt x="458" y="0"/>
                  </a:lnTo>
                  <a:lnTo>
                    <a:pt x="513" y="0"/>
                  </a:lnTo>
                  <a:lnTo>
                    <a:pt x="564" y="2"/>
                  </a:lnTo>
                  <a:lnTo>
                    <a:pt x="614" y="8"/>
                  </a:lnTo>
                  <a:lnTo>
                    <a:pt x="659" y="19"/>
                  </a:lnTo>
                  <a:lnTo>
                    <a:pt x="700" y="39"/>
                  </a:lnTo>
                  <a:lnTo>
                    <a:pt x="736" y="67"/>
                  </a:lnTo>
                  <a:lnTo>
                    <a:pt x="766" y="107"/>
                  </a:lnTo>
                  <a:lnTo>
                    <a:pt x="774" y="132"/>
                  </a:lnTo>
                  <a:lnTo>
                    <a:pt x="782" y="168"/>
                  </a:lnTo>
                  <a:lnTo>
                    <a:pt x="786" y="209"/>
                  </a:lnTo>
                  <a:lnTo>
                    <a:pt x="792" y="254"/>
                  </a:lnTo>
                  <a:lnTo>
                    <a:pt x="793" y="299"/>
                  </a:lnTo>
                  <a:lnTo>
                    <a:pt x="796" y="342"/>
                  </a:lnTo>
                  <a:lnTo>
                    <a:pt x="796" y="380"/>
                  </a:lnTo>
                  <a:lnTo>
                    <a:pt x="797" y="411"/>
                  </a:lnTo>
                  <a:lnTo>
                    <a:pt x="786" y="492"/>
                  </a:lnTo>
                  <a:lnTo>
                    <a:pt x="757" y="560"/>
                  </a:lnTo>
                  <a:lnTo>
                    <a:pt x="711" y="614"/>
                  </a:lnTo>
                  <a:lnTo>
                    <a:pt x="651" y="659"/>
                  </a:lnTo>
                  <a:lnTo>
                    <a:pt x="579" y="694"/>
                  </a:lnTo>
                  <a:lnTo>
                    <a:pt x="501" y="723"/>
                  </a:lnTo>
                  <a:lnTo>
                    <a:pt x="416" y="747"/>
                  </a:lnTo>
                  <a:lnTo>
                    <a:pt x="331" y="769"/>
                  </a:lnTo>
                  <a:lnTo>
                    <a:pt x="296" y="740"/>
                  </a:lnTo>
                  <a:lnTo>
                    <a:pt x="269" y="723"/>
                  </a:lnTo>
                  <a:lnTo>
                    <a:pt x="248" y="714"/>
                  </a:lnTo>
                  <a:lnTo>
                    <a:pt x="232" y="712"/>
                  </a:lnTo>
                  <a:lnTo>
                    <a:pt x="220" y="718"/>
                  </a:lnTo>
                  <a:lnTo>
                    <a:pt x="215" y="731"/>
                  </a:lnTo>
                  <a:lnTo>
                    <a:pt x="211" y="749"/>
                  </a:lnTo>
                  <a:lnTo>
                    <a:pt x="214" y="773"/>
                  </a:lnTo>
                  <a:lnTo>
                    <a:pt x="130" y="761"/>
                  </a:lnTo>
                  <a:lnTo>
                    <a:pt x="69" y="735"/>
                  </a:lnTo>
                  <a:lnTo>
                    <a:pt x="26" y="694"/>
                  </a:lnTo>
                  <a:lnTo>
                    <a:pt x="5" y="642"/>
                  </a:lnTo>
                  <a:lnTo>
                    <a:pt x="0" y="576"/>
                  </a:lnTo>
                  <a:lnTo>
                    <a:pt x="14" y="502"/>
                  </a:lnTo>
                  <a:lnTo>
                    <a:pt x="46" y="421"/>
                  </a:lnTo>
                  <a:lnTo>
                    <a:pt x="95" y="336"/>
                  </a:lnTo>
                  <a:lnTo>
                    <a:pt x="109" y="335"/>
                  </a:lnTo>
                  <a:lnTo>
                    <a:pt x="121" y="331"/>
                  </a:lnTo>
                  <a:lnTo>
                    <a:pt x="127" y="324"/>
                  </a:lnTo>
                  <a:lnTo>
                    <a:pt x="134" y="317"/>
                  </a:lnTo>
                  <a:lnTo>
                    <a:pt x="137" y="303"/>
                  </a:lnTo>
                  <a:lnTo>
                    <a:pt x="141" y="287"/>
                  </a:lnTo>
                  <a:lnTo>
                    <a:pt x="143" y="266"/>
                  </a:lnTo>
                  <a:lnTo>
                    <a:pt x="149" y="242"/>
                  </a:lnTo>
                  <a:lnTo>
                    <a:pt x="145" y="233"/>
                  </a:lnTo>
                  <a:lnTo>
                    <a:pt x="138" y="224"/>
                  </a:lnTo>
                  <a:lnTo>
                    <a:pt x="130" y="214"/>
                  </a:lnTo>
                  <a:lnTo>
                    <a:pt x="129" y="206"/>
                  </a:lnTo>
                  <a:lnTo>
                    <a:pt x="159" y="157"/>
                  </a:lnTo>
                  <a:lnTo>
                    <a:pt x="190" y="115"/>
                  </a:lnTo>
                  <a:lnTo>
                    <a:pt x="222" y="77"/>
                  </a:lnTo>
                  <a:lnTo>
                    <a:pt x="255" y="50"/>
                  </a:lnTo>
                  <a:lnTo>
                    <a:pt x="288" y="26"/>
                  </a:lnTo>
                  <a:lnTo>
                    <a:pt x="325" y="10"/>
                  </a:lnTo>
                  <a:lnTo>
                    <a:pt x="362" y="0"/>
                  </a:lnTo>
                  <a:lnTo>
                    <a:pt x="405" y="0"/>
                  </a:lnTo>
                  <a:close/>
                </a:path>
              </a:pathLst>
            </a:custGeom>
            <a:solidFill>
              <a:srgbClr val="DBAB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11" name="Freeform 50"/>
            <p:cNvSpPr>
              <a:spLocks/>
            </p:cNvSpPr>
            <p:nvPr/>
          </p:nvSpPr>
          <p:spPr bwMode="auto">
            <a:xfrm>
              <a:off x="4390" y="2692"/>
              <a:ext cx="375" cy="342"/>
            </a:xfrm>
            <a:custGeom>
              <a:avLst/>
              <a:gdLst>
                <a:gd name="T0" fmla="*/ 0 w 751"/>
                <a:gd name="T1" fmla="*/ 0 h 686"/>
                <a:gd name="T2" fmla="*/ 0 w 751"/>
                <a:gd name="T3" fmla="*/ 0 h 686"/>
                <a:gd name="T4" fmla="*/ 0 w 751"/>
                <a:gd name="T5" fmla="*/ 0 h 686"/>
                <a:gd name="T6" fmla="*/ 0 w 751"/>
                <a:gd name="T7" fmla="*/ 0 h 686"/>
                <a:gd name="T8" fmla="*/ 0 w 751"/>
                <a:gd name="T9" fmla="*/ 0 h 686"/>
                <a:gd name="T10" fmla="*/ 0 w 751"/>
                <a:gd name="T11" fmla="*/ 0 h 686"/>
                <a:gd name="T12" fmla="*/ 0 w 751"/>
                <a:gd name="T13" fmla="*/ 0 h 686"/>
                <a:gd name="T14" fmla="*/ 0 w 751"/>
                <a:gd name="T15" fmla="*/ 0 h 686"/>
                <a:gd name="T16" fmla="*/ 0 w 751"/>
                <a:gd name="T17" fmla="*/ 0 h 686"/>
                <a:gd name="T18" fmla="*/ 0 w 751"/>
                <a:gd name="T19" fmla="*/ 0 h 686"/>
                <a:gd name="T20" fmla="*/ 0 w 751"/>
                <a:gd name="T21" fmla="*/ 0 h 686"/>
                <a:gd name="T22" fmla="*/ 0 w 751"/>
                <a:gd name="T23" fmla="*/ 0 h 686"/>
                <a:gd name="T24" fmla="*/ 0 w 751"/>
                <a:gd name="T25" fmla="*/ 0 h 686"/>
                <a:gd name="T26" fmla="*/ 0 w 751"/>
                <a:gd name="T27" fmla="*/ 0 h 686"/>
                <a:gd name="T28" fmla="*/ 0 w 751"/>
                <a:gd name="T29" fmla="*/ 0 h 686"/>
                <a:gd name="T30" fmla="*/ 0 w 751"/>
                <a:gd name="T31" fmla="*/ 0 h 686"/>
                <a:gd name="T32" fmla="*/ 0 w 751"/>
                <a:gd name="T33" fmla="*/ 0 h 686"/>
                <a:gd name="T34" fmla="*/ 0 w 751"/>
                <a:gd name="T35" fmla="*/ 0 h 686"/>
                <a:gd name="T36" fmla="*/ 0 w 751"/>
                <a:gd name="T37" fmla="*/ 0 h 686"/>
                <a:gd name="T38" fmla="*/ 0 w 751"/>
                <a:gd name="T39" fmla="*/ 0 h 686"/>
                <a:gd name="T40" fmla="*/ 0 w 751"/>
                <a:gd name="T41" fmla="*/ 0 h 686"/>
                <a:gd name="T42" fmla="*/ 0 w 751"/>
                <a:gd name="T43" fmla="*/ 0 h 686"/>
                <a:gd name="T44" fmla="*/ 0 w 751"/>
                <a:gd name="T45" fmla="*/ 0 h 686"/>
                <a:gd name="T46" fmla="*/ 0 w 751"/>
                <a:gd name="T47" fmla="*/ 0 h 686"/>
                <a:gd name="T48" fmla="*/ 0 w 751"/>
                <a:gd name="T49" fmla="*/ 0 h 686"/>
                <a:gd name="T50" fmla="*/ 0 w 751"/>
                <a:gd name="T51" fmla="*/ 0 h 686"/>
                <a:gd name="T52" fmla="*/ 0 w 751"/>
                <a:gd name="T53" fmla="*/ 0 h 686"/>
                <a:gd name="T54" fmla="*/ 0 w 751"/>
                <a:gd name="T55" fmla="*/ 0 h 686"/>
                <a:gd name="T56" fmla="*/ 0 w 751"/>
                <a:gd name="T57" fmla="*/ 0 h 686"/>
                <a:gd name="T58" fmla="*/ 0 w 751"/>
                <a:gd name="T59" fmla="*/ 0 h 686"/>
                <a:gd name="T60" fmla="*/ 0 w 751"/>
                <a:gd name="T61" fmla="*/ 0 h 686"/>
                <a:gd name="T62" fmla="*/ 0 w 751"/>
                <a:gd name="T63" fmla="*/ 0 h 68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51"/>
                <a:gd name="T97" fmla="*/ 0 h 686"/>
                <a:gd name="T98" fmla="*/ 751 w 751"/>
                <a:gd name="T99" fmla="*/ 686 h 68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51" h="686">
                  <a:moveTo>
                    <a:pt x="382" y="0"/>
                  </a:moveTo>
                  <a:lnTo>
                    <a:pt x="432" y="0"/>
                  </a:lnTo>
                  <a:lnTo>
                    <a:pt x="484" y="0"/>
                  </a:lnTo>
                  <a:lnTo>
                    <a:pt x="532" y="2"/>
                  </a:lnTo>
                  <a:lnTo>
                    <a:pt x="580" y="8"/>
                  </a:lnTo>
                  <a:lnTo>
                    <a:pt x="622" y="18"/>
                  </a:lnTo>
                  <a:lnTo>
                    <a:pt x="661" y="36"/>
                  </a:lnTo>
                  <a:lnTo>
                    <a:pt x="694" y="62"/>
                  </a:lnTo>
                  <a:lnTo>
                    <a:pt x="722" y="100"/>
                  </a:lnTo>
                  <a:lnTo>
                    <a:pt x="730" y="124"/>
                  </a:lnTo>
                  <a:lnTo>
                    <a:pt x="738" y="157"/>
                  </a:lnTo>
                  <a:lnTo>
                    <a:pt x="742" y="196"/>
                  </a:lnTo>
                  <a:lnTo>
                    <a:pt x="747" y="239"/>
                  </a:lnTo>
                  <a:lnTo>
                    <a:pt x="748" y="281"/>
                  </a:lnTo>
                  <a:lnTo>
                    <a:pt x="750" y="322"/>
                  </a:lnTo>
                  <a:lnTo>
                    <a:pt x="750" y="358"/>
                  </a:lnTo>
                  <a:lnTo>
                    <a:pt x="751" y="387"/>
                  </a:lnTo>
                  <a:lnTo>
                    <a:pt x="742" y="465"/>
                  </a:lnTo>
                  <a:lnTo>
                    <a:pt x="718" y="529"/>
                  </a:lnTo>
                  <a:lnTo>
                    <a:pt x="680" y="578"/>
                  </a:lnTo>
                  <a:lnTo>
                    <a:pt x="634" y="617"/>
                  </a:lnTo>
                  <a:lnTo>
                    <a:pt x="578" y="643"/>
                  </a:lnTo>
                  <a:lnTo>
                    <a:pt x="518" y="662"/>
                  </a:lnTo>
                  <a:lnTo>
                    <a:pt x="456" y="674"/>
                  </a:lnTo>
                  <a:lnTo>
                    <a:pt x="396" y="683"/>
                  </a:lnTo>
                  <a:lnTo>
                    <a:pt x="371" y="650"/>
                  </a:lnTo>
                  <a:lnTo>
                    <a:pt x="332" y="631"/>
                  </a:lnTo>
                  <a:lnTo>
                    <a:pt x="283" y="622"/>
                  </a:lnTo>
                  <a:lnTo>
                    <a:pt x="230" y="625"/>
                  </a:lnTo>
                  <a:lnTo>
                    <a:pt x="174" y="631"/>
                  </a:lnTo>
                  <a:lnTo>
                    <a:pt x="124" y="647"/>
                  </a:lnTo>
                  <a:lnTo>
                    <a:pt x="81" y="664"/>
                  </a:lnTo>
                  <a:lnTo>
                    <a:pt x="53" y="686"/>
                  </a:lnTo>
                  <a:lnTo>
                    <a:pt x="26" y="655"/>
                  </a:lnTo>
                  <a:lnTo>
                    <a:pt x="8" y="621"/>
                  </a:lnTo>
                  <a:lnTo>
                    <a:pt x="0" y="579"/>
                  </a:lnTo>
                  <a:lnTo>
                    <a:pt x="2" y="534"/>
                  </a:lnTo>
                  <a:lnTo>
                    <a:pt x="10" y="484"/>
                  </a:lnTo>
                  <a:lnTo>
                    <a:pt x="28" y="431"/>
                  </a:lnTo>
                  <a:lnTo>
                    <a:pt x="53" y="375"/>
                  </a:lnTo>
                  <a:lnTo>
                    <a:pt x="89" y="317"/>
                  </a:lnTo>
                  <a:lnTo>
                    <a:pt x="124" y="315"/>
                  </a:lnTo>
                  <a:lnTo>
                    <a:pt x="162" y="309"/>
                  </a:lnTo>
                  <a:lnTo>
                    <a:pt x="198" y="294"/>
                  </a:lnTo>
                  <a:lnTo>
                    <a:pt x="231" y="277"/>
                  </a:lnTo>
                  <a:lnTo>
                    <a:pt x="253" y="253"/>
                  </a:lnTo>
                  <a:lnTo>
                    <a:pt x="263" y="226"/>
                  </a:lnTo>
                  <a:lnTo>
                    <a:pt x="258" y="196"/>
                  </a:lnTo>
                  <a:lnTo>
                    <a:pt x="235" y="165"/>
                  </a:lnTo>
                  <a:lnTo>
                    <a:pt x="229" y="164"/>
                  </a:lnTo>
                  <a:lnTo>
                    <a:pt x="212" y="168"/>
                  </a:lnTo>
                  <a:lnTo>
                    <a:pt x="186" y="174"/>
                  </a:lnTo>
                  <a:lnTo>
                    <a:pt x="160" y="185"/>
                  </a:lnTo>
                  <a:lnTo>
                    <a:pt x="132" y="193"/>
                  </a:lnTo>
                  <a:lnTo>
                    <a:pt x="108" y="201"/>
                  </a:lnTo>
                  <a:lnTo>
                    <a:pt x="91" y="205"/>
                  </a:lnTo>
                  <a:lnTo>
                    <a:pt x="87" y="205"/>
                  </a:lnTo>
                  <a:lnTo>
                    <a:pt x="116" y="158"/>
                  </a:lnTo>
                  <a:lnTo>
                    <a:pt x="149" y="117"/>
                  </a:lnTo>
                  <a:lnTo>
                    <a:pt x="184" y="81"/>
                  </a:lnTo>
                  <a:lnTo>
                    <a:pt x="222" y="51"/>
                  </a:lnTo>
                  <a:lnTo>
                    <a:pt x="261" y="26"/>
                  </a:lnTo>
                  <a:lnTo>
                    <a:pt x="301" y="10"/>
                  </a:lnTo>
                  <a:lnTo>
                    <a:pt x="340" y="0"/>
                  </a:lnTo>
                  <a:lnTo>
                    <a:pt x="382" y="0"/>
                  </a:lnTo>
                  <a:close/>
                </a:path>
              </a:pathLst>
            </a:custGeom>
            <a:solidFill>
              <a:srgbClr val="F2C2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12" name="Freeform 51"/>
            <p:cNvSpPr>
              <a:spLocks/>
            </p:cNvSpPr>
            <p:nvPr/>
          </p:nvSpPr>
          <p:spPr bwMode="auto">
            <a:xfrm>
              <a:off x="4390" y="2692"/>
              <a:ext cx="375" cy="342"/>
            </a:xfrm>
            <a:custGeom>
              <a:avLst/>
              <a:gdLst>
                <a:gd name="T0" fmla="*/ 0 w 751"/>
                <a:gd name="T1" fmla="*/ 0 h 686"/>
                <a:gd name="T2" fmla="*/ 0 w 751"/>
                <a:gd name="T3" fmla="*/ 0 h 686"/>
                <a:gd name="T4" fmla="*/ 0 w 751"/>
                <a:gd name="T5" fmla="*/ 0 h 686"/>
                <a:gd name="T6" fmla="*/ 0 w 751"/>
                <a:gd name="T7" fmla="*/ 0 h 686"/>
                <a:gd name="T8" fmla="*/ 0 w 751"/>
                <a:gd name="T9" fmla="*/ 0 h 686"/>
                <a:gd name="T10" fmla="*/ 0 w 751"/>
                <a:gd name="T11" fmla="*/ 0 h 686"/>
                <a:gd name="T12" fmla="*/ 0 w 751"/>
                <a:gd name="T13" fmla="*/ 0 h 686"/>
                <a:gd name="T14" fmla="*/ 0 w 751"/>
                <a:gd name="T15" fmla="*/ 0 h 686"/>
                <a:gd name="T16" fmla="*/ 0 w 751"/>
                <a:gd name="T17" fmla="*/ 0 h 686"/>
                <a:gd name="T18" fmla="*/ 0 w 751"/>
                <a:gd name="T19" fmla="*/ 0 h 686"/>
                <a:gd name="T20" fmla="*/ 0 w 751"/>
                <a:gd name="T21" fmla="*/ 0 h 686"/>
                <a:gd name="T22" fmla="*/ 0 w 751"/>
                <a:gd name="T23" fmla="*/ 0 h 686"/>
                <a:gd name="T24" fmla="*/ 0 w 751"/>
                <a:gd name="T25" fmla="*/ 0 h 686"/>
                <a:gd name="T26" fmla="*/ 0 w 751"/>
                <a:gd name="T27" fmla="*/ 0 h 686"/>
                <a:gd name="T28" fmla="*/ 0 w 751"/>
                <a:gd name="T29" fmla="*/ 0 h 686"/>
                <a:gd name="T30" fmla="*/ 0 w 751"/>
                <a:gd name="T31" fmla="*/ 0 h 686"/>
                <a:gd name="T32" fmla="*/ 0 w 751"/>
                <a:gd name="T33" fmla="*/ 0 h 686"/>
                <a:gd name="T34" fmla="*/ 0 w 751"/>
                <a:gd name="T35" fmla="*/ 0 h 686"/>
                <a:gd name="T36" fmla="*/ 0 w 751"/>
                <a:gd name="T37" fmla="*/ 0 h 686"/>
                <a:gd name="T38" fmla="*/ 0 w 751"/>
                <a:gd name="T39" fmla="*/ 0 h 686"/>
                <a:gd name="T40" fmla="*/ 0 w 751"/>
                <a:gd name="T41" fmla="*/ 0 h 686"/>
                <a:gd name="T42" fmla="*/ 0 w 751"/>
                <a:gd name="T43" fmla="*/ 0 h 686"/>
                <a:gd name="T44" fmla="*/ 0 w 751"/>
                <a:gd name="T45" fmla="*/ 0 h 686"/>
                <a:gd name="T46" fmla="*/ 0 w 751"/>
                <a:gd name="T47" fmla="*/ 0 h 686"/>
                <a:gd name="T48" fmla="*/ 0 w 751"/>
                <a:gd name="T49" fmla="*/ 0 h 686"/>
                <a:gd name="T50" fmla="*/ 0 w 751"/>
                <a:gd name="T51" fmla="*/ 0 h 686"/>
                <a:gd name="T52" fmla="*/ 0 w 751"/>
                <a:gd name="T53" fmla="*/ 0 h 686"/>
                <a:gd name="T54" fmla="*/ 0 w 751"/>
                <a:gd name="T55" fmla="*/ 0 h 686"/>
                <a:gd name="T56" fmla="*/ 0 w 751"/>
                <a:gd name="T57" fmla="*/ 0 h 686"/>
                <a:gd name="T58" fmla="*/ 0 w 751"/>
                <a:gd name="T59" fmla="*/ 0 h 686"/>
                <a:gd name="T60" fmla="*/ 0 w 751"/>
                <a:gd name="T61" fmla="*/ 0 h 686"/>
                <a:gd name="T62" fmla="*/ 0 w 751"/>
                <a:gd name="T63" fmla="*/ 0 h 68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51"/>
                <a:gd name="T97" fmla="*/ 0 h 686"/>
                <a:gd name="T98" fmla="*/ 751 w 751"/>
                <a:gd name="T99" fmla="*/ 686 h 68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51" h="686">
                  <a:moveTo>
                    <a:pt x="382" y="0"/>
                  </a:moveTo>
                  <a:lnTo>
                    <a:pt x="432" y="0"/>
                  </a:lnTo>
                  <a:lnTo>
                    <a:pt x="484" y="0"/>
                  </a:lnTo>
                  <a:lnTo>
                    <a:pt x="532" y="2"/>
                  </a:lnTo>
                  <a:lnTo>
                    <a:pt x="580" y="8"/>
                  </a:lnTo>
                  <a:lnTo>
                    <a:pt x="622" y="18"/>
                  </a:lnTo>
                  <a:lnTo>
                    <a:pt x="661" y="36"/>
                  </a:lnTo>
                  <a:lnTo>
                    <a:pt x="694" y="62"/>
                  </a:lnTo>
                  <a:lnTo>
                    <a:pt x="722" y="100"/>
                  </a:lnTo>
                  <a:lnTo>
                    <a:pt x="730" y="124"/>
                  </a:lnTo>
                  <a:lnTo>
                    <a:pt x="738" y="157"/>
                  </a:lnTo>
                  <a:lnTo>
                    <a:pt x="742" y="196"/>
                  </a:lnTo>
                  <a:lnTo>
                    <a:pt x="747" y="239"/>
                  </a:lnTo>
                  <a:lnTo>
                    <a:pt x="748" y="281"/>
                  </a:lnTo>
                  <a:lnTo>
                    <a:pt x="750" y="322"/>
                  </a:lnTo>
                  <a:lnTo>
                    <a:pt x="750" y="358"/>
                  </a:lnTo>
                  <a:lnTo>
                    <a:pt x="751" y="387"/>
                  </a:lnTo>
                  <a:lnTo>
                    <a:pt x="742" y="465"/>
                  </a:lnTo>
                  <a:lnTo>
                    <a:pt x="718" y="529"/>
                  </a:lnTo>
                  <a:lnTo>
                    <a:pt x="680" y="578"/>
                  </a:lnTo>
                  <a:lnTo>
                    <a:pt x="634" y="617"/>
                  </a:lnTo>
                  <a:lnTo>
                    <a:pt x="578" y="643"/>
                  </a:lnTo>
                  <a:lnTo>
                    <a:pt x="518" y="662"/>
                  </a:lnTo>
                  <a:lnTo>
                    <a:pt x="456" y="674"/>
                  </a:lnTo>
                  <a:lnTo>
                    <a:pt x="396" y="683"/>
                  </a:lnTo>
                  <a:lnTo>
                    <a:pt x="371" y="650"/>
                  </a:lnTo>
                  <a:lnTo>
                    <a:pt x="332" y="631"/>
                  </a:lnTo>
                  <a:lnTo>
                    <a:pt x="283" y="622"/>
                  </a:lnTo>
                  <a:lnTo>
                    <a:pt x="230" y="625"/>
                  </a:lnTo>
                  <a:lnTo>
                    <a:pt x="174" y="631"/>
                  </a:lnTo>
                  <a:lnTo>
                    <a:pt x="124" y="647"/>
                  </a:lnTo>
                  <a:lnTo>
                    <a:pt x="81" y="664"/>
                  </a:lnTo>
                  <a:lnTo>
                    <a:pt x="53" y="686"/>
                  </a:lnTo>
                  <a:lnTo>
                    <a:pt x="26" y="655"/>
                  </a:lnTo>
                  <a:lnTo>
                    <a:pt x="8" y="621"/>
                  </a:lnTo>
                  <a:lnTo>
                    <a:pt x="0" y="579"/>
                  </a:lnTo>
                  <a:lnTo>
                    <a:pt x="2" y="534"/>
                  </a:lnTo>
                  <a:lnTo>
                    <a:pt x="10" y="484"/>
                  </a:lnTo>
                  <a:lnTo>
                    <a:pt x="28" y="431"/>
                  </a:lnTo>
                  <a:lnTo>
                    <a:pt x="53" y="375"/>
                  </a:lnTo>
                  <a:lnTo>
                    <a:pt x="89" y="317"/>
                  </a:lnTo>
                  <a:lnTo>
                    <a:pt x="124" y="315"/>
                  </a:lnTo>
                  <a:lnTo>
                    <a:pt x="162" y="309"/>
                  </a:lnTo>
                  <a:lnTo>
                    <a:pt x="198" y="294"/>
                  </a:lnTo>
                  <a:lnTo>
                    <a:pt x="231" y="277"/>
                  </a:lnTo>
                  <a:lnTo>
                    <a:pt x="253" y="253"/>
                  </a:lnTo>
                  <a:lnTo>
                    <a:pt x="263" y="226"/>
                  </a:lnTo>
                  <a:lnTo>
                    <a:pt x="258" y="196"/>
                  </a:lnTo>
                  <a:lnTo>
                    <a:pt x="235" y="165"/>
                  </a:lnTo>
                  <a:lnTo>
                    <a:pt x="229" y="164"/>
                  </a:lnTo>
                  <a:lnTo>
                    <a:pt x="212" y="168"/>
                  </a:lnTo>
                  <a:lnTo>
                    <a:pt x="186" y="174"/>
                  </a:lnTo>
                  <a:lnTo>
                    <a:pt x="160" y="185"/>
                  </a:lnTo>
                  <a:lnTo>
                    <a:pt x="132" y="193"/>
                  </a:lnTo>
                  <a:lnTo>
                    <a:pt x="108" y="201"/>
                  </a:lnTo>
                  <a:lnTo>
                    <a:pt x="91" y="205"/>
                  </a:lnTo>
                  <a:lnTo>
                    <a:pt x="87" y="205"/>
                  </a:lnTo>
                  <a:lnTo>
                    <a:pt x="116" y="158"/>
                  </a:lnTo>
                  <a:lnTo>
                    <a:pt x="149" y="117"/>
                  </a:lnTo>
                  <a:lnTo>
                    <a:pt x="184" y="81"/>
                  </a:lnTo>
                  <a:lnTo>
                    <a:pt x="222" y="51"/>
                  </a:lnTo>
                  <a:lnTo>
                    <a:pt x="261" y="26"/>
                  </a:lnTo>
                  <a:lnTo>
                    <a:pt x="301" y="10"/>
                  </a:lnTo>
                  <a:lnTo>
                    <a:pt x="340" y="0"/>
                  </a:lnTo>
                  <a:lnTo>
                    <a:pt x="382" y="0"/>
                  </a:lnTo>
                  <a:close/>
                </a:path>
              </a:pathLst>
            </a:custGeom>
            <a:solidFill>
              <a:srgbClr val="F2C2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13" name="Freeform 52"/>
            <p:cNvSpPr>
              <a:spLocks/>
            </p:cNvSpPr>
            <p:nvPr/>
          </p:nvSpPr>
          <p:spPr bwMode="auto">
            <a:xfrm>
              <a:off x="4451" y="2694"/>
              <a:ext cx="270" cy="251"/>
            </a:xfrm>
            <a:custGeom>
              <a:avLst/>
              <a:gdLst>
                <a:gd name="T0" fmla="*/ 1 w 540"/>
                <a:gd name="T1" fmla="*/ 0 h 502"/>
                <a:gd name="T2" fmla="*/ 1 w 540"/>
                <a:gd name="T3" fmla="*/ 0 h 502"/>
                <a:gd name="T4" fmla="*/ 1 w 540"/>
                <a:gd name="T5" fmla="*/ 1 h 502"/>
                <a:gd name="T6" fmla="*/ 1 w 540"/>
                <a:gd name="T7" fmla="*/ 1 h 502"/>
                <a:gd name="T8" fmla="*/ 1 w 540"/>
                <a:gd name="T9" fmla="*/ 1 h 502"/>
                <a:gd name="T10" fmla="*/ 1 w 540"/>
                <a:gd name="T11" fmla="*/ 1 h 502"/>
                <a:gd name="T12" fmla="*/ 1 w 540"/>
                <a:gd name="T13" fmla="*/ 1 h 502"/>
                <a:gd name="T14" fmla="*/ 1 w 540"/>
                <a:gd name="T15" fmla="*/ 1 h 502"/>
                <a:gd name="T16" fmla="*/ 1 w 540"/>
                <a:gd name="T17" fmla="*/ 1 h 502"/>
                <a:gd name="T18" fmla="*/ 1 w 540"/>
                <a:gd name="T19" fmla="*/ 1 h 502"/>
                <a:gd name="T20" fmla="*/ 1 w 540"/>
                <a:gd name="T21" fmla="*/ 1 h 502"/>
                <a:gd name="T22" fmla="*/ 1 w 540"/>
                <a:gd name="T23" fmla="*/ 1 h 502"/>
                <a:gd name="T24" fmla="*/ 1 w 540"/>
                <a:gd name="T25" fmla="*/ 1 h 502"/>
                <a:gd name="T26" fmla="*/ 1 w 540"/>
                <a:gd name="T27" fmla="*/ 1 h 502"/>
                <a:gd name="T28" fmla="*/ 1 w 540"/>
                <a:gd name="T29" fmla="*/ 1 h 502"/>
                <a:gd name="T30" fmla="*/ 1 w 540"/>
                <a:gd name="T31" fmla="*/ 1 h 502"/>
                <a:gd name="T32" fmla="*/ 1 w 540"/>
                <a:gd name="T33" fmla="*/ 1 h 502"/>
                <a:gd name="T34" fmla="*/ 1 w 540"/>
                <a:gd name="T35" fmla="*/ 1 h 502"/>
                <a:gd name="T36" fmla="*/ 1 w 540"/>
                <a:gd name="T37" fmla="*/ 1 h 502"/>
                <a:gd name="T38" fmla="*/ 1 w 540"/>
                <a:gd name="T39" fmla="*/ 1 h 502"/>
                <a:gd name="T40" fmla="*/ 1 w 540"/>
                <a:gd name="T41" fmla="*/ 1 h 502"/>
                <a:gd name="T42" fmla="*/ 1 w 540"/>
                <a:gd name="T43" fmla="*/ 1 h 502"/>
                <a:gd name="T44" fmla="*/ 1 w 540"/>
                <a:gd name="T45" fmla="*/ 1 h 502"/>
                <a:gd name="T46" fmla="*/ 1 w 540"/>
                <a:gd name="T47" fmla="*/ 1 h 502"/>
                <a:gd name="T48" fmla="*/ 1 w 540"/>
                <a:gd name="T49" fmla="*/ 1 h 502"/>
                <a:gd name="T50" fmla="*/ 1 w 540"/>
                <a:gd name="T51" fmla="*/ 1 h 502"/>
                <a:gd name="T52" fmla="*/ 1 w 540"/>
                <a:gd name="T53" fmla="*/ 1 h 502"/>
                <a:gd name="T54" fmla="*/ 1 w 540"/>
                <a:gd name="T55" fmla="*/ 1 h 502"/>
                <a:gd name="T56" fmla="*/ 1 w 540"/>
                <a:gd name="T57" fmla="*/ 1 h 502"/>
                <a:gd name="T58" fmla="*/ 1 w 540"/>
                <a:gd name="T59" fmla="*/ 1 h 502"/>
                <a:gd name="T60" fmla="*/ 1 w 540"/>
                <a:gd name="T61" fmla="*/ 1 h 502"/>
                <a:gd name="T62" fmla="*/ 1 w 540"/>
                <a:gd name="T63" fmla="*/ 0 h 50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40"/>
                <a:gd name="T97" fmla="*/ 0 h 502"/>
                <a:gd name="T98" fmla="*/ 540 w 540"/>
                <a:gd name="T99" fmla="*/ 502 h 50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40" h="502">
                  <a:moveTo>
                    <a:pt x="237" y="0"/>
                  </a:moveTo>
                  <a:lnTo>
                    <a:pt x="275" y="0"/>
                  </a:lnTo>
                  <a:lnTo>
                    <a:pt x="313" y="0"/>
                  </a:lnTo>
                  <a:lnTo>
                    <a:pt x="349" y="0"/>
                  </a:lnTo>
                  <a:lnTo>
                    <a:pt x="385" y="4"/>
                  </a:lnTo>
                  <a:lnTo>
                    <a:pt x="417" y="10"/>
                  </a:lnTo>
                  <a:lnTo>
                    <a:pt x="446" y="22"/>
                  </a:lnTo>
                  <a:lnTo>
                    <a:pt x="472" y="38"/>
                  </a:lnTo>
                  <a:lnTo>
                    <a:pt x="496" y="63"/>
                  </a:lnTo>
                  <a:lnTo>
                    <a:pt x="506" y="77"/>
                  </a:lnTo>
                  <a:lnTo>
                    <a:pt x="514" y="99"/>
                  </a:lnTo>
                  <a:lnTo>
                    <a:pt x="520" y="124"/>
                  </a:lnTo>
                  <a:lnTo>
                    <a:pt x="527" y="153"/>
                  </a:lnTo>
                  <a:lnTo>
                    <a:pt x="531" y="181"/>
                  </a:lnTo>
                  <a:lnTo>
                    <a:pt x="535" y="210"/>
                  </a:lnTo>
                  <a:lnTo>
                    <a:pt x="538" y="234"/>
                  </a:lnTo>
                  <a:lnTo>
                    <a:pt x="540" y="255"/>
                  </a:lnTo>
                  <a:lnTo>
                    <a:pt x="534" y="309"/>
                  </a:lnTo>
                  <a:lnTo>
                    <a:pt x="515" y="354"/>
                  </a:lnTo>
                  <a:lnTo>
                    <a:pt x="486" y="390"/>
                  </a:lnTo>
                  <a:lnTo>
                    <a:pt x="451" y="417"/>
                  </a:lnTo>
                  <a:lnTo>
                    <a:pt x="409" y="437"/>
                  </a:lnTo>
                  <a:lnTo>
                    <a:pt x="366" y="455"/>
                  </a:lnTo>
                  <a:lnTo>
                    <a:pt x="322" y="465"/>
                  </a:lnTo>
                  <a:lnTo>
                    <a:pt x="281" y="473"/>
                  </a:lnTo>
                  <a:lnTo>
                    <a:pt x="264" y="455"/>
                  </a:lnTo>
                  <a:lnTo>
                    <a:pt x="239" y="445"/>
                  </a:lnTo>
                  <a:lnTo>
                    <a:pt x="205" y="443"/>
                  </a:lnTo>
                  <a:lnTo>
                    <a:pt x="170" y="448"/>
                  </a:lnTo>
                  <a:lnTo>
                    <a:pt x="131" y="456"/>
                  </a:lnTo>
                  <a:lnTo>
                    <a:pt x="95" y="469"/>
                  </a:lnTo>
                  <a:lnTo>
                    <a:pt x="66" y="485"/>
                  </a:lnTo>
                  <a:lnTo>
                    <a:pt x="45" y="502"/>
                  </a:lnTo>
                  <a:lnTo>
                    <a:pt x="23" y="487"/>
                  </a:lnTo>
                  <a:lnTo>
                    <a:pt x="9" y="467"/>
                  </a:lnTo>
                  <a:lnTo>
                    <a:pt x="1" y="443"/>
                  </a:lnTo>
                  <a:lnTo>
                    <a:pt x="0" y="417"/>
                  </a:lnTo>
                  <a:lnTo>
                    <a:pt x="2" y="386"/>
                  </a:lnTo>
                  <a:lnTo>
                    <a:pt x="10" y="354"/>
                  </a:lnTo>
                  <a:lnTo>
                    <a:pt x="25" y="318"/>
                  </a:lnTo>
                  <a:lnTo>
                    <a:pt x="46" y="282"/>
                  </a:lnTo>
                  <a:lnTo>
                    <a:pt x="66" y="277"/>
                  </a:lnTo>
                  <a:lnTo>
                    <a:pt x="87" y="267"/>
                  </a:lnTo>
                  <a:lnTo>
                    <a:pt x="107" y="253"/>
                  </a:lnTo>
                  <a:lnTo>
                    <a:pt x="123" y="235"/>
                  </a:lnTo>
                  <a:lnTo>
                    <a:pt x="132" y="213"/>
                  </a:lnTo>
                  <a:lnTo>
                    <a:pt x="135" y="192"/>
                  </a:lnTo>
                  <a:lnTo>
                    <a:pt x="127" y="169"/>
                  </a:lnTo>
                  <a:lnTo>
                    <a:pt x="108" y="149"/>
                  </a:lnTo>
                  <a:lnTo>
                    <a:pt x="99" y="145"/>
                  </a:lnTo>
                  <a:lnTo>
                    <a:pt x="86" y="147"/>
                  </a:lnTo>
                  <a:lnTo>
                    <a:pt x="67" y="149"/>
                  </a:lnTo>
                  <a:lnTo>
                    <a:pt x="50" y="153"/>
                  </a:lnTo>
                  <a:lnTo>
                    <a:pt x="31" y="154"/>
                  </a:lnTo>
                  <a:lnTo>
                    <a:pt x="18" y="157"/>
                  </a:lnTo>
                  <a:lnTo>
                    <a:pt x="9" y="156"/>
                  </a:lnTo>
                  <a:lnTo>
                    <a:pt x="9" y="153"/>
                  </a:lnTo>
                  <a:lnTo>
                    <a:pt x="31" y="119"/>
                  </a:lnTo>
                  <a:lnTo>
                    <a:pt x="58" y="89"/>
                  </a:lnTo>
                  <a:lnTo>
                    <a:pt x="85" y="63"/>
                  </a:lnTo>
                  <a:lnTo>
                    <a:pt x="115" y="40"/>
                  </a:lnTo>
                  <a:lnTo>
                    <a:pt x="144" y="22"/>
                  </a:lnTo>
                  <a:lnTo>
                    <a:pt x="176" y="8"/>
                  </a:lnTo>
                  <a:lnTo>
                    <a:pt x="207" y="0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F5CC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14" name="Freeform 53"/>
            <p:cNvSpPr>
              <a:spLocks/>
            </p:cNvSpPr>
            <p:nvPr/>
          </p:nvSpPr>
          <p:spPr bwMode="auto">
            <a:xfrm>
              <a:off x="4475" y="2694"/>
              <a:ext cx="202" cy="162"/>
            </a:xfrm>
            <a:custGeom>
              <a:avLst/>
              <a:gdLst>
                <a:gd name="T0" fmla="*/ 1 w 404"/>
                <a:gd name="T1" fmla="*/ 1 h 324"/>
                <a:gd name="T2" fmla="*/ 1 w 404"/>
                <a:gd name="T3" fmla="*/ 0 h 324"/>
                <a:gd name="T4" fmla="*/ 1 w 404"/>
                <a:gd name="T5" fmla="*/ 1 h 324"/>
                <a:gd name="T6" fmla="*/ 1 w 404"/>
                <a:gd name="T7" fmla="*/ 1 h 324"/>
                <a:gd name="T8" fmla="*/ 1 w 404"/>
                <a:gd name="T9" fmla="*/ 1 h 324"/>
                <a:gd name="T10" fmla="*/ 1 w 404"/>
                <a:gd name="T11" fmla="*/ 1 h 324"/>
                <a:gd name="T12" fmla="*/ 1 w 404"/>
                <a:gd name="T13" fmla="*/ 1 h 324"/>
                <a:gd name="T14" fmla="*/ 1 w 404"/>
                <a:gd name="T15" fmla="*/ 1 h 324"/>
                <a:gd name="T16" fmla="*/ 1 w 404"/>
                <a:gd name="T17" fmla="*/ 1 h 324"/>
                <a:gd name="T18" fmla="*/ 1 w 404"/>
                <a:gd name="T19" fmla="*/ 1 h 324"/>
                <a:gd name="T20" fmla="*/ 1 w 404"/>
                <a:gd name="T21" fmla="*/ 1 h 324"/>
                <a:gd name="T22" fmla="*/ 1 w 404"/>
                <a:gd name="T23" fmla="*/ 1 h 324"/>
                <a:gd name="T24" fmla="*/ 1 w 404"/>
                <a:gd name="T25" fmla="*/ 1 h 324"/>
                <a:gd name="T26" fmla="*/ 1 w 404"/>
                <a:gd name="T27" fmla="*/ 1 h 324"/>
                <a:gd name="T28" fmla="*/ 1 w 404"/>
                <a:gd name="T29" fmla="*/ 1 h 324"/>
                <a:gd name="T30" fmla="*/ 1 w 404"/>
                <a:gd name="T31" fmla="*/ 1 h 324"/>
                <a:gd name="T32" fmla="*/ 1 w 404"/>
                <a:gd name="T33" fmla="*/ 1 h 324"/>
                <a:gd name="T34" fmla="*/ 1 w 404"/>
                <a:gd name="T35" fmla="*/ 1 h 324"/>
                <a:gd name="T36" fmla="*/ 1 w 404"/>
                <a:gd name="T37" fmla="*/ 1 h 324"/>
                <a:gd name="T38" fmla="*/ 1 w 404"/>
                <a:gd name="T39" fmla="*/ 1 h 324"/>
                <a:gd name="T40" fmla="*/ 1 w 404"/>
                <a:gd name="T41" fmla="*/ 1 h 324"/>
                <a:gd name="T42" fmla="*/ 1 w 404"/>
                <a:gd name="T43" fmla="*/ 1 h 324"/>
                <a:gd name="T44" fmla="*/ 1 w 404"/>
                <a:gd name="T45" fmla="*/ 1 h 324"/>
                <a:gd name="T46" fmla="*/ 1 w 404"/>
                <a:gd name="T47" fmla="*/ 1 h 324"/>
                <a:gd name="T48" fmla="*/ 1 w 404"/>
                <a:gd name="T49" fmla="*/ 1 h 324"/>
                <a:gd name="T50" fmla="*/ 1 w 404"/>
                <a:gd name="T51" fmla="*/ 1 h 324"/>
                <a:gd name="T52" fmla="*/ 1 w 404"/>
                <a:gd name="T53" fmla="*/ 1 h 324"/>
                <a:gd name="T54" fmla="*/ 0 w 404"/>
                <a:gd name="T55" fmla="*/ 1 h 324"/>
                <a:gd name="T56" fmla="*/ 1 w 404"/>
                <a:gd name="T57" fmla="*/ 1 h 324"/>
                <a:gd name="T58" fmla="*/ 1 w 404"/>
                <a:gd name="T59" fmla="*/ 1 h 324"/>
                <a:gd name="T60" fmla="*/ 1 w 404"/>
                <a:gd name="T61" fmla="*/ 1 h 324"/>
                <a:gd name="T62" fmla="*/ 1 w 404"/>
                <a:gd name="T63" fmla="*/ 1 h 32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04"/>
                <a:gd name="T97" fmla="*/ 0 h 324"/>
                <a:gd name="T98" fmla="*/ 404 w 404"/>
                <a:gd name="T99" fmla="*/ 324 h 32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04" h="324">
                  <a:moveTo>
                    <a:pt x="166" y="4"/>
                  </a:moveTo>
                  <a:lnTo>
                    <a:pt x="191" y="1"/>
                  </a:lnTo>
                  <a:lnTo>
                    <a:pt x="216" y="1"/>
                  </a:lnTo>
                  <a:lnTo>
                    <a:pt x="240" y="0"/>
                  </a:lnTo>
                  <a:lnTo>
                    <a:pt x="265" y="1"/>
                  </a:lnTo>
                  <a:lnTo>
                    <a:pt x="287" y="2"/>
                  </a:lnTo>
                  <a:lnTo>
                    <a:pt x="308" y="8"/>
                  </a:lnTo>
                  <a:lnTo>
                    <a:pt x="326" y="14"/>
                  </a:lnTo>
                  <a:lnTo>
                    <a:pt x="345" y="26"/>
                  </a:lnTo>
                  <a:lnTo>
                    <a:pt x="354" y="32"/>
                  </a:lnTo>
                  <a:lnTo>
                    <a:pt x="365" y="42"/>
                  </a:lnTo>
                  <a:lnTo>
                    <a:pt x="373" y="54"/>
                  </a:lnTo>
                  <a:lnTo>
                    <a:pt x="381" y="70"/>
                  </a:lnTo>
                  <a:lnTo>
                    <a:pt x="386" y="85"/>
                  </a:lnTo>
                  <a:lnTo>
                    <a:pt x="393" y="99"/>
                  </a:lnTo>
                  <a:lnTo>
                    <a:pt x="398" y="113"/>
                  </a:lnTo>
                  <a:lnTo>
                    <a:pt x="404" y="126"/>
                  </a:lnTo>
                  <a:lnTo>
                    <a:pt x="400" y="155"/>
                  </a:lnTo>
                  <a:lnTo>
                    <a:pt x="388" y="180"/>
                  </a:lnTo>
                  <a:lnTo>
                    <a:pt x="368" y="202"/>
                  </a:lnTo>
                  <a:lnTo>
                    <a:pt x="344" y="222"/>
                  </a:lnTo>
                  <a:lnTo>
                    <a:pt x="316" y="236"/>
                  </a:lnTo>
                  <a:lnTo>
                    <a:pt x="288" y="248"/>
                  </a:lnTo>
                  <a:lnTo>
                    <a:pt x="261" y="257"/>
                  </a:lnTo>
                  <a:lnTo>
                    <a:pt x="239" y="265"/>
                  </a:lnTo>
                  <a:lnTo>
                    <a:pt x="231" y="260"/>
                  </a:lnTo>
                  <a:lnTo>
                    <a:pt x="218" y="260"/>
                  </a:lnTo>
                  <a:lnTo>
                    <a:pt x="200" y="264"/>
                  </a:lnTo>
                  <a:lnTo>
                    <a:pt x="182" y="272"/>
                  </a:lnTo>
                  <a:lnTo>
                    <a:pt x="160" y="281"/>
                  </a:lnTo>
                  <a:lnTo>
                    <a:pt x="142" y="295"/>
                  </a:lnTo>
                  <a:lnTo>
                    <a:pt x="123" y="308"/>
                  </a:lnTo>
                  <a:lnTo>
                    <a:pt x="111" y="324"/>
                  </a:lnTo>
                  <a:lnTo>
                    <a:pt x="95" y="320"/>
                  </a:lnTo>
                  <a:lnTo>
                    <a:pt x="85" y="316"/>
                  </a:lnTo>
                  <a:lnTo>
                    <a:pt x="77" y="308"/>
                  </a:lnTo>
                  <a:lnTo>
                    <a:pt x="71" y="301"/>
                  </a:lnTo>
                  <a:lnTo>
                    <a:pt x="67" y="291"/>
                  </a:lnTo>
                  <a:lnTo>
                    <a:pt x="69" y="279"/>
                  </a:lnTo>
                  <a:lnTo>
                    <a:pt x="71" y="265"/>
                  </a:lnTo>
                  <a:lnTo>
                    <a:pt x="77" y="251"/>
                  </a:lnTo>
                  <a:lnTo>
                    <a:pt x="81" y="241"/>
                  </a:lnTo>
                  <a:lnTo>
                    <a:pt x="86" y="230"/>
                  </a:lnTo>
                  <a:lnTo>
                    <a:pt x="89" y="214"/>
                  </a:lnTo>
                  <a:lnTo>
                    <a:pt x="90" y="196"/>
                  </a:lnTo>
                  <a:lnTo>
                    <a:pt x="86" y="176"/>
                  </a:lnTo>
                  <a:lnTo>
                    <a:pt x="81" y="159"/>
                  </a:lnTo>
                  <a:lnTo>
                    <a:pt x="70" y="145"/>
                  </a:lnTo>
                  <a:lnTo>
                    <a:pt x="55" y="135"/>
                  </a:lnTo>
                  <a:lnTo>
                    <a:pt x="45" y="130"/>
                  </a:lnTo>
                  <a:lnTo>
                    <a:pt x="34" y="127"/>
                  </a:lnTo>
                  <a:lnTo>
                    <a:pt x="24" y="125"/>
                  </a:lnTo>
                  <a:lnTo>
                    <a:pt x="14" y="123"/>
                  </a:lnTo>
                  <a:lnTo>
                    <a:pt x="5" y="119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5" y="105"/>
                  </a:lnTo>
                  <a:lnTo>
                    <a:pt x="21" y="82"/>
                  </a:lnTo>
                  <a:lnTo>
                    <a:pt x="41" y="62"/>
                  </a:lnTo>
                  <a:lnTo>
                    <a:pt x="61" y="45"/>
                  </a:lnTo>
                  <a:lnTo>
                    <a:pt x="82" y="30"/>
                  </a:lnTo>
                  <a:lnTo>
                    <a:pt x="103" y="17"/>
                  </a:lnTo>
                  <a:lnTo>
                    <a:pt x="125" y="9"/>
                  </a:lnTo>
                  <a:lnTo>
                    <a:pt x="144" y="4"/>
                  </a:lnTo>
                  <a:lnTo>
                    <a:pt x="166" y="4"/>
                  </a:lnTo>
                  <a:close/>
                </a:path>
              </a:pathLst>
            </a:custGeom>
            <a:solidFill>
              <a:srgbClr val="FAD6B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15" name="Freeform 54"/>
            <p:cNvSpPr>
              <a:spLocks/>
            </p:cNvSpPr>
            <p:nvPr/>
          </p:nvSpPr>
          <p:spPr bwMode="auto">
            <a:xfrm>
              <a:off x="4489" y="2688"/>
              <a:ext cx="144" cy="117"/>
            </a:xfrm>
            <a:custGeom>
              <a:avLst/>
              <a:gdLst>
                <a:gd name="T0" fmla="*/ 1 w 288"/>
                <a:gd name="T1" fmla="*/ 1 h 232"/>
                <a:gd name="T2" fmla="*/ 1 w 288"/>
                <a:gd name="T3" fmla="*/ 1 h 232"/>
                <a:gd name="T4" fmla="*/ 1 w 288"/>
                <a:gd name="T5" fmla="*/ 1 h 232"/>
                <a:gd name="T6" fmla="*/ 1 w 288"/>
                <a:gd name="T7" fmla="*/ 1 h 232"/>
                <a:gd name="T8" fmla="*/ 1 w 288"/>
                <a:gd name="T9" fmla="*/ 1 h 232"/>
                <a:gd name="T10" fmla="*/ 1 w 288"/>
                <a:gd name="T11" fmla="*/ 0 h 232"/>
                <a:gd name="T12" fmla="*/ 1 w 288"/>
                <a:gd name="T13" fmla="*/ 0 h 232"/>
                <a:gd name="T14" fmla="*/ 1 w 288"/>
                <a:gd name="T15" fmla="*/ 1 h 232"/>
                <a:gd name="T16" fmla="*/ 1 w 288"/>
                <a:gd name="T17" fmla="*/ 1 h 232"/>
                <a:gd name="T18" fmla="*/ 1 w 288"/>
                <a:gd name="T19" fmla="*/ 1 h 232"/>
                <a:gd name="T20" fmla="*/ 1 w 288"/>
                <a:gd name="T21" fmla="*/ 1 h 232"/>
                <a:gd name="T22" fmla="*/ 1 w 288"/>
                <a:gd name="T23" fmla="*/ 1 h 232"/>
                <a:gd name="T24" fmla="*/ 1 w 288"/>
                <a:gd name="T25" fmla="*/ 1 h 232"/>
                <a:gd name="T26" fmla="*/ 1 w 288"/>
                <a:gd name="T27" fmla="*/ 1 h 232"/>
                <a:gd name="T28" fmla="*/ 1 w 288"/>
                <a:gd name="T29" fmla="*/ 1 h 232"/>
                <a:gd name="T30" fmla="*/ 1 w 288"/>
                <a:gd name="T31" fmla="*/ 1 h 232"/>
                <a:gd name="T32" fmla="*/ 1 w 288"/>
                <a:gd name="T33" fmla="*/ 1 h 232"/>
                <a:gd name="T34" fmla="*/ 1 w 288"/>
                <a:gd name="T35" fmla="*/ 1 h 232"/>
                <a:gd name="T36" fmla="*/ 1 w 288"/>
                <a:gd name="T37" fmla="*/ 1 h 232"/>
                <a:gd name="T38" fmla="*/ 1 w 288"/>
                <a:gd name="T39" fmla="*/ 1 h 232"/>
                <a:gd name="T40" fmla="*/ 1 w 288"/>
                <a:gd name="T41" fmla="*/ 1 h 232"/>
                <a:gd name="T42" fmla="*/ 1 w 288"/>
                <a:gd name="T43" fmla="*/ 1 h 232"/>
                <a:gd name="T44" fmla="*/ 1 w 288"/>
                <a:gd name="T45" fmla="*/ 1 h 232"/>
                <a:gd name="T46" fmla="*/ 1 w 288"/>
                <a:gd name="T47" fmla="*/ 1 h 232"/>
                <a:gd name="T48" fmla="*/ 1 w 288"/>
                <a:gd name="T49" fmla="*/ 1 h 232"/>
                <a:gd name="T50" fmla="*/ 1 w 288"/>
                <a:gd name="T51" fmla="*/ 1 h 232"/>
                <a:gd name="T52" fmla="*/ 1 w 288"/>
                <a:gd name="T53" fmla="*/ 1 h 232"/>
                <a:gd name="T54" fmla="*/ 1 w 288"/>
                <a:gd name="T55" fmla="*/ 1 h 232"/>
                <a:gd name="T56" fmla="*/ 1 w 288"/>
                <a:gd name="T57" fmla="*/ 1 h 232"/>
                <a:gd name="T58" fmla="*/ 1 w 288"/>
                <a:gd name="T59" fmla="*/ 1 h 232"/>
                <a:gd name="T60" fmla="*/ 1 w 288"/>
                <a:gd name="T61" fmla="*/ 1 h 232"/>
                <a:gd name="T62" fmla="*/ 1 w 288"/>
                <a:gd name="T63" fmla="*/ 1 h 232"/>
                <a:gd name="T64" fmla="*/ 1 w 288"/>
                <a:gd name="T65" fmla="*/ 1 h 232"/>
                <a:gd name="T66" fmla="*/ 1 w 288"/>
                <a:gd name="T67" fmla="*/ 1 h 232"/>
                <a:gd name="T68" fmla="*/ 0 w 288"/>
                <a:gd name="T69" fmla="*/ 1 h 232"/>
                <a:gd name="T70" fmla="*/ 1 w 288"/>
                <a:gd name="T71" fmla="*/ 1 h 232"/>
                <a:gd name="T72" fmla="*/ 1 w 288"/>
                <a:gd name="T73" fmla="*/ 1 h 232"/>
                <a:gd name="T74" fmla="*/ 1 w 288"/>
                <a:gd name="T75" fmla="*/ 1 h 232"/>
                <a:gd name="T76" fmla="*/ 1 w 288"/>
                <a:gd name="T77" fmla="*/ 1 h 232"/>
                <a:gd name="T78" fmla="*/ 1 w 288"/>
                <a:gd name="T79" fmla="*/ 1 h 232"/>
                <a:gd name="T80" fmla="*/ 1 w 288"/>
                <a:gd name="T81" fmla="*/ 1 h 23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88"/>
                <a:gd name="T124" fmla="*/ 0 h 232"/>
                <a:gd name="T125" fmla="*/ 288 w 288"/>
                <a:gd name="T126" fmla="*/ 232 h 23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88" h="232">
                  <a:moveTo>
                    <a:pt x="116" y="18"/>
                  </a:moveTo>
                  <a:lnTo>
                    <a:pt x="140" y="14"/>
                  </a:lnTo>
                  <a:lnTo>
                    <a:pt x="166" y="12"/>
                  </a:lnTo>
                  <a:lnTo>
                    <a:pt x="190" y="8"/>
                  </a:lnTo>
                  <a:lnTo>
                    <a:pt x="215" y="4"/>
                  </a:lnTo>
                  <a:lnTo>
                    <a:pt x="236" y="0"/>
                  </a:lnTo>
                  <a:lnTo>
                    <a:pt x="257" y="0"/>
                  </a:lnTo>
                  <a:lnTo>
                    <a:pt x="273" y="1"/>
                  </a:lnTo>
                  <a:lnTo>
                    <a:pt x="288" y="9"/>
                  </a:lnTo>
                  <a:lnTo>
                    <a:pt x="287" y="12"/>
                  </a:lnTo>
                  <a:lnTo>
                    <a:pt x="281" y="20"/>
                  </a:lnTo>
                  <a:lnTo>
                    <a:pt x="269" y="28"/>
                  </a:lnTo>
                  <a:lnTo>
                    <a:pt x="256" y="38"/>
                  </a:lnTo>
                  <a:lnTo>
                    <a:pt x="241" y="48"/>
                  </a:lnTo>
                  <a:lnTo>
                    <a:pt x="229" y="57"/>
                  </a:lnTo>
                  <a:lnTo>
                    <a:pt x="220" y="64"/>
                  </a:lnTo>
                  <a:lnTo>
                    <a:pt x="217" y="72"/>
                  </a:lnTo>
                  <a:lnTo>
                    <a:pt x="217" y="89"/>
                  </a:lnTo>
                  <a:lnTo>
                    <a:pt x="213" y="109"/>
                  </a:lnTo>
                  <a:lnTo>
                    <a:pt x="205" y="131"/>
                  </a:lnTo>
                  <a:lnTo>
                    <a:pt x="195" y="155"/>
                  </a:lnTo>
                  <a:lnTo>
                    <a:pt x="180" y="178"/>
                  </a:lnTo>
                  <a:lnTo>
                    <a:pt x="166" y="199"/>
                  </a:lnTo>
                  <a:lnTo>
                    <a:pt x="147" y="218"/>
                  </a:lnTo>
                  <a:lnTo>
                    <a:pt x="128" y="232"/>
                  </a:lnTo>
                  <a:lnTo>
                    <a:pt x="119" y="220"/>
                  </a:lnTo>
                  <a:lnTo>
                    <a:pt x="107" y="206"/>
                  </a:lnTo>
                  <a:lnTo>
                    <a:pt x="93" y="188"/>
                  </a:lnTo>
                  <a:lnTo>
                    <a:pt x="78" y="171"/>
                  </a:lnTo>
                  <a:lnTo>
                    <a:pt x="62" y="154"/>
                  </a:lnTo>
                  <a:lnTo>
                    <a:pt x="47" y="141"/>
                  </a:lnTo>
                  <a:lnTo>
                    <a:pt x="34" y="134"/>
                  </a:lnTo>
                  <a:lnTo>
                    <a:pt x="25" y="135"/>
                  </a:lnTo>
                  <a:lnTo>
                    <a:pt x="4" y="122"/>
                  </a:lnTo>
                  <a:lnTo>
                    <a:pt x="0" y="106"/>
                  </a:lnTo>
                  <a:lnTo>
                    <a:pt x="6" y="87"/>
                  </a:lnTo>
                  <a:lnTo>
                    <a:pt x="23" y="69"/>
                  </a:lnTo>
                  <a:lnTo>
                    <a:pt x="45" y="49"/>
                  </a:lnTo>
                  <a:lnTo>
                    <a:pt x="70" y="34"/>
                  </a:lnTo>
                  <a:lnTo>
                    <a:pt x="95" y="22"/>
                  </a:lnTo>
                  <a:lnTo>
                    <a:pt x="116" y="18"/>
                  </a:lnTo>
                  <a:close/>
                </a:path>
              </a:pathLst>
            </a:custGeom>
            <a:solidFill>
              <a:srgbClr val="FFE3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16" name="Freeform 55"/>
            <p:cNvSpPr>
              <a:spLocks/>
            </p:cNvSpPr>
            <p:nvPr/>
          </p:nvSpPr>
          <p:spPr bwMode="auto">
            <a:xfrm>
              <a:off x="4173" y="3009"/>
              <a:ext cx="719" cy="692"/>
            </a:xfrm>
            <a:custGeom>
              <a:avLst/>
              <a:gdLst>
                <a:gd name="T0" fmla="*/ 0 w 1439"/>
                <a:gd name="T1" fmla="*/ 1 h 1384"/>
                <a:gd name="T2" fmla="*/ 0 w 1439"/>
                <a:gd name="T3" fmla="*/ 1 h 1384"/>
                <a:gd name="T4" fmla="*/ 0 w 1439"/>
                <a:gd name="T5" fmla="*/ 1 h 1384"/>
                <a:gd name="T6" fmla="*/ 0 w 1439"/>
                <a:gd name="T7" fmla="*/ 1 h 1384"/>
                <a:gd name="T8" fmla="*/ 0 w 1439"/>
                <a:gd name="T9" fmla="*/ 1 h 1384"/>
                <a:gd name="T10" fmla="*/ 0 w 1439"/>
                <a:gd name="T11" fmla="*/ 1 h 1384"/>
                <a:gd name="T12" fmla="*/ 0 w 1439"/>
                <a:gd name="T13" fmla="*/ 1 h 1384"/>
                <a:gd name="T14" fmla="*/ 0 w 1439"/>
                <a:gd name="T15" fmla="*/ 1 h 1384"/>
                <a:gd name="T16" fmla="*/ 0 w 1439"/>
                <a:gd name="T17" fmla="*/ 0 h 1384"/>
                <a:gd name="T18" fmla="*/ 0 w 1439"/>
                <a:gd name="T19" fmla="*/ 1 h 1384"/>
                <a:gd name="T20" fmla="*/ 0 w 1439"/>
                <a:gd name="T21" fmla="*/ 1 h 1384"/>
                <a:gd name="T22" fmla="*/ 0 w 1439"/>
                <a:gd name="T23" fmla="*/ 1 h 1384"/>
                <a:gd name="T24" fmla="*/ 0 w 1439"/>
                <a:gd name="T25" fmla="*/ 1 h 1384"/>
                <a:gd name="T26" fmla="*/ 0 w 1439"/>
                <a:gd name="T27" fmla="*/ 1 h 1384"/>
                <a:gd name="T28" fmla="*/ 0 w 1439"/>
                <a:gd name="T29" fmla="*/ 1 h 1384"/>
                <a:gd name="T30" fmla="*/ 0 w 1439"/>
                <a:gd name="T31" fmla="*/ 1 h 1384"/>
                <a:gd name="T32" fmla="*/ 0 w 1439"/>
                <a:gd name="T33" fmla="*/ 1 h 1384"/>
                <a:gd name="T34" fmla="*/ 0 w 1439"/>
                <a:gd name="T35" fmla="*/ 1 h 1384"/>
                <a:gd name="T36" fmla="*/ 0 w 1439"/>
                <a:gd name="T37" fmla="*/ 1 h 1384"/>
                <a:gd name="T38" fmla="*/ 0 w 1439"/>
                <a:gd name="T39" fmla="*/ 1 h 1384"/>
                <a:gd name="T40" fmla="*/ 0 w 1439"/>
                <a:gd name="T41" fmla="*/ 1 h 1384"/>
                <a:gd name="T42" fmla="*/ 0 w 1439"/>
                <a:gd name="T43" fmla="*/ 1 h 1384"/>
                <a:gd name="T44" fmla="*/ 0 w 1439"/>
                <a:gd name="T45" fmla="*/ 1 h 1384"/>
                <a:gd name="T46" fmla="*/ 0 w 1439"/>
                <a:gd name="T47" fmla="*/ 1 h 1384"/>
                <a:gd name="T48" fmla="*/ 0 w 1439"/>
                <a:gd name="T49" fmla="*/ 1 h 1384"/>
                <a:gd name="T50" fmla="*/ 0 w 1439"/>
                <a:gd name="T51" fmla="*/ 1 h 1384"/>
                <a:gd name="T52" fmla="*/ 0 w 1439"/>
                <a:gd name="T53" fmla="*/ 1 h 1384"/>
                <a:gd name="T54" fmla="*/ 0 w 1439"/>
                <a:gd name="T55" fmla="*/ 1 h 1384"/>
                <a:gd name="T56" fmla="*/ 0 w 1439"/>
                <a:gd name="T57" fmla="*/ 1 h 1384"/>
                <a:gd name="T58" fmla="*/ 0 w 1439"/>
                <a:gd name="T59" fmla="*/ 1 h 1384"/>
                <a:gd name="T60" fmla="*/ 0 w 1439"/>
                <a:gd name="T61" fmla="*/ 1 h 1384"/>
                <a:gd name="T62" fmla="*/ 0 w 1439"/>
                <a:gd name="T63" fmla="*/ 1 h 1384"/>
                <a:gd name="T64" fmla="*/ 0 w 1439"/>
                <a:gd name="T65" fmla="*/ 1 h 1384"/>
                <a:gd name="T66" fmla="*/ 0 w 1439"/>
                <a:gd name="T67" fmla="*/ 1 h 1384"/>
                <a:gd name="T68" fmla="*/ 0 w 1439"/>
                <a:gd name="T69" fmla="*/ 1 h 1384"/>
                <a:gd name="T70" fmla="*/ 0 w 1439"/>
                <a:gd name="T71" fmla="*/ 1 h 1384"/>
                <a:gd name="T72" fmla="*/ 0 w 1439"/>
                <a:gd name="T73" fmla="*/ 1 h 1384"/>
                <a:gd name="T74" fmla="*/ 0 w 1439"/>
                <a:gd name="T75" fmla="*/ 1 h 1384"/>
                <a:gd name="T76" fmla="*/ 0 w 1439"/>
                <a:gd name="T77" fmla="*/ 1 h 1384"/>
                <a:gd name="T78" fmla="*/ 0 w 1439"/>
                <a:gd name="T79" fmla="*/ 1 h 1384"/>
                <a:gd name="T80" fmla="*/ 0 w 1439"/>
                <a:gd name="T81" fmla="*/ 1 h 138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39"/>
                <a:gd name="T124" fmla="*/ 0 h 1384"/>
                <a:gd name="T125" fmla="*/ 1439 w 1439"/>
                <a:gd name="T126" fmla="*/ 1384 h 138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39" h="1384">
                  <a:moveTo>
                    <a:pt x="478" y="230"/>
                  </a:moveTo>
                  <a:lnTo>
                    <a:pt x="591" y="198"/>
                  </a:lnTo>
                  <a:lnTo>
                    <a:pt x="700" y="169"/>
                  </a:lnTo>
                  <a:lnTo>
                    <a:pt x="804" y="141"/>
                  </a:lnTo>
                  <a:lnTo>
                    <a:pt x="906" y="114"/>
                  </a:lnTo>
                  <a:lnTo>
                    <a:pt x="1007" y="87"/>
                  </a:lnTo>
                  <a:lnTo>
                    <a:pt x="1112" y="59"/>
                  </a:lnTo>
                  <a:lnTo>
                    <a:pt x="1220" y="29"/>
                  </a:lnTo>
                  <a:lnTo>
                    <a:pt x="1334" y="0"/>
                  </a:lnTo>
                  <a:lnTo>
                    <a:pt x="1346" y="160"/>
                  </a:lnTo>
                  <a:lnTo>
                    <a:pt x="1359" y="307"/>
                  </a:lnTo>
                  <a:lnTo>
                    <a:pt x="1373" y="445"/>
                  </a:lnTo>
                  <a:lnTo>
                    <a:pt x="1386" y="581"/>
                  </a:lnTo>
                  <a:lnTo>
                    <a:pt x="1398" y="715"/>
                  </a:lnTo>
                  <a:lnTo>
                    <a:pt x="1412" y="854"/>
                  </a:lnTo>
                  <a:lnTo>
                    <a:pt x="1424" y="1002"/>
                  </a:lnTo>
                  <a:lnTo>
                    <a:pt x="1439" y="1162"/>
                  </a:lnTo>
                  <a:lnTo>
                    <a:pt x="1343" y="1166"/>
                  </a:lnTo>
                  <a:lnTo>
                    <a:pt x="1249" y="1185"/>
                  </a:lnTo>
                  <a:lnTo>
                    <a:pt x="1155" y="1210"/>
                  </a:lnTo>
                  <a:lnTo>
                    <a:pt x="1062" y="1242"/>
                  </a:lnTo>
                  <a:lnTo>
                    <a:pt x="967" y="1273"/>
                  </a:lnTo>
                  <a:lnTo>
                    <a:pt x="874" y="1299"/>
                  </a:lnTo>
                  <a:lnTo>
                    <a:pt x="780" y="1318"/>
                  </a:lnTo>
                  <a:lnTo>
                    <a:pt x="687" y="1324"/>
                  </a:lnTo>
                  <a:lnTo>
                    <a:pt x="577" y="1352"/>
                  </a:lnTo>
                  <a:lnTo>
                    <a:pt x="480" y="1372"/>
                  </a:lnTo>
                  <a:lnTo>
                    <a:pt x="392" y="1382"/>
                  </a:lnTo>
                  <a:lnTo>
                    <a:pt x="316" y="1384"/>
                  </a:lnTo>
                  <a:lnTo>
                    <a:pt x="249" y="1376"/>
                  </a:lnTo>
                  <a:lnTo>
                    <a:pt x="190" y="1362"/>
                  </a:lnTo>
                  <a:lnTo>
                    <a:pt x="141" y="1340"/>
                  </a:lnTo>
                  <a:lnTo>
                    <a:pt x="101" y="1312"/>
                  </a:lnTo>
                  <a:lnTo>
                    <a:pt x="33" y="1241"/>
                  </a:lnTo>
                  <a:lnTo>
                    <a:pt x="0" y="1134"/>
                  </a:lnTo>
                  <a:lnTo>
                    <a:pt x="0" y="999"/>
                  </a:lnTo>
                  <a:lnTo>
                    <a:pt x="32" y="846"/>
                  </a:lnTo>
                  <a:lnTo>
                    <a:pt x="95" y="683"/>
                  </a:lnTo>
                  <a:lnTo>
                    <a:pt x="190" y="520"/>
                  </a:lnTo>
                  <a:lnTo>
                    <a:pt x="318" y="366"/>
                  </a:lnTo>
                  <a:lnTo>
                    <a:pt x="478" y="230"/>
                  </a:lnTo>
                  <a:close/>
                </a:path>
              </a:pathLst>
            </a:custGeom>
            <a:solidFill>
              <a:srgbClr val="9E9E9E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17" name="Freeform 56"/>
            <p:cNvSpPr>
              <a:spLocks/>
            </p:cNvSpPr>
            <p:nvPr/>
          </p:nvSpPr>
          <p:spPr bwMode="auto">
            <a:xfrm>
              <a:off x="4198" y="3028"/>
              <a:ext cx="615" cy="621"/>
            </a:xfrm>
            <a:custGeom>
              <a:avLst/>
              <a:gdLst>
                <a:gd name="T0" fmla="*/ 1 w 1230"/>
                <a:gd name="T1" fmla="*/ 1 h 1242"/>
                <a:gd name="T2" fmla="*/ 1 w 1230"/>
                <a:gd name="T3" fmla="*/ 1 h 1242"/>
                <a:gd name="T4" fmla="*/ 1 w 1230"/>
                <a:gd name="T5" fmla="*/ 1 h 1242"/>
                <a:gd name="T6" fmla="*/ 1 w 1230"/>
                <a:gd name="T7" fmla="*/ 1 h 1242"/>
                <a:gd name="T8" fmla="*/ 1 w 1230"/>
                <a:gd name="T9" fmla="*/ 1 h 1242"/>
                <a:gd name="T10" fmla="*/ 1 w 1230"/>
                <a:gd name="T11" fmla="*/ 1 h 1242"/>
                <a:gd name="T12" fmla="*/ 1 w 1230"/>
                <a:gd name="T13" fmla="*/ 1 h 1242"/>
                <a:gd name="T14" fmla="*/ 1 w 1230"/>
                <a:gd name="T15" fmla="*/ 1 h 1242"/>
                <a:gd name="T16" fmla="*/ 1 w 1230"/>
                <a:gd name="T17" fmla="*/ 0 h 1242"/>
                <a:gd name="T18" fmla="*/ 1 w 1230"/>
                <a:gd name="T19" fmla="*/ 1 h 1242"/>
                <a:gd name="T20" fmla="*/ 1 w 1230"/>
                <a:gd name="T21" fmla="*/ 1 h 1242"/>
                <a:gd name="T22" fmla="*/ 1 w 1230"/>
                <a:gd name="T23" fmla="*/ 1 h 1242"/>
                <a:gd name="T24" fmla="*/ 1 w 1230"/>
                <a:gd name="T25" fmla="*/ 1 h 1242"/>
                <a:gd name="T26" fmla="*/ 1 w 1230"/>
                <a:gd name="T27" fmla="*/ 1 h 1242"/>
                <a:gd name="T28" fmla="*/ 1 w 1230"/>
                <a:gd name="T29" fmla="*/ 1 h 1242"/>
                <a:gd name="T30" fmla="*/ 1 w 1230"/>
                <a:gd name="T31" fmla="*/ 1 h 1242"/>
                <a:gd name="T32" fmla="*/ 1 w 1230"/>
                <a:gd name="T33" fmla="*/ 1 h 1242"/>
                <a:gd name="T34" fmla="*/ 1 w 1230"/>
                <a:gd name="T35" fmla="*/ 1 h 1242"/>
                <a:gd name="T36" fmla="*/ 1 w 1230"/>
                <a:gd name="T37" fmla="*/ 1 h 1242"/>
                <a:gd name="T38" fmla="*/ 1 w 1230"/>
                <a:gd name="T39" fmla="*/ 1 h 1242"/>
                <a:gd name="T40" fmla="*/ 1 w 1230"/>
                <a:gd name="T41" fmla="*/ 1 h 1242"/>
                <a:gd name="T42" fmla="*/ 1 w 1230"/>
                <a:gd name="T43" fmla="*/ 1 h 1242"/>
                <a:gd name="T44" fmla="*/ 1 w 1230"/>
                <a:gd name="T45" fmla="*/ 1 h 1242"/>
                <a:gd name="T46" fmla="*/ 1 w 1230"/>
                <a:gd name="T47" fmla="*/ 1 h 1242"/>
                <a:gd name="T48" fmla="*/ 1 w 1230"/>
                <a:gd name="T49" fmla="*/ 1 h 1242"/>
                <a:gd name="T50" fmla="*/ 1 w 1230"/>
                <a:gd name="T51" fmla="*/ 1 h 1242"/>
                <a:gd name="T52" fmla="*/ 1 w 1230"/>
                <a:gd name="T53" fmla="*/ 1 h 1242"/>
                <a:gd name="T54" fmla="*/ 1 w 1230"/>
                <a:gd name="T55" fmla="*/ 1 h 1242"/>
                <a:gd name="T56" fmla="*/ 1 w 1230"/>
                <a:gd name="T57" fmla="*/ 1 h 1242"/>
                <a:gd name="T58" fmla="*/ 1 w 1230"/>
                <a:gd name="T59" fmla="*/ 1 h 1242"/>
                <a:gd name="T60" fmla="*/ 1 w 1230"/>
                <a:gd name="T61" fmla="*/ 1 h 1242"/>
                <a:gd name="T62" fmla="*/ 1 w 1230"/>
                <a:gd name="T63" fmla="*/ 1 h 1242"/>
                <a:gd name="T64" fmla="*/ 1 w 1230"/>
                <a:gd name="T65" fmla="*/ 1 h 1242"/>
                <a:gd name="T66" fmla="*/ 1 w 1230"/>
                <a:gd name="T67" fmla="*/ 1 h 1242"/>
                <a:gd name="T68" fmla="*/ 1 w 1230"/>
                <a:gd name="T69" fmla="*/ 1 h 1242"/>
                <a:gd name="T70" fmla="*/ 0 w 1230"/>
                <a:gd name="T71" fmla="*/ 1 h 1242"/>
                <a:gd name="T72" fmla="*/ 1 w 1230"/>
                <a:gd name="T73" fmla="*/ 1 h 1242"/>
                <a:gd name="T74" fmla="*/ 1 w 1230"/>
                <a:gd name="T75" fmla="*/ 1 h 1242"/>
                <a:gd name="T76" fmla="*/ 1 w 1230"/>
                <a:gd name="T77" fmla="*/ 1 h 1242"/>
                <a:gd name="T78" fmla="*/ 1 w 1230"/>
                <a:gd name="T79" fmla="*/ 1 h 1242"/>
                <a:gd name="T80" fmla="*/ 1 w 1230"/>
                <a:gd name="T81" fmla="*/ 1 h 124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30"/>
                <a:gd name="T124" fmla="*/ 0 h 1242"/>
                <a:gd name="T125" fmla="*/ 1230 w 1230"/>
                <a:gd name="T126" fmla="*/ 1242 h 124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30" h="1242">
                  <a:moveTo>
                    <a:pt x="410" y="206"/>
                  </a:moveTo>
                  <a:lnTo>
                    <a:pt x="506" y="178"/>
                  </a:lnTo>
                  <a:lnTo>
                    <a:pt x="599" y="152"/>
                  </a:lnTo>
                  <a:lnTo>
                    <a:pt x="687" y="127"/>
                  </a:lnTo>
                  <a:lnTo>
                    <a:pt x="776" y="103"/>
                  </a:lnTo>
                  <a:lnTo>
                    <a:pt x="862" y="77"/>
                  </a:lnTo>
                  <a:lnTo>
                    <a:pt x="951" y="52"/>
                  </a:lnTo>
                  <a:lnTo>
                    <a:pt x="1044" y="27"/>
                  </a:lnTo>
                  <a:lnTo>
                    <a:pt x="1142" y="0"/>
                  </a:lnTo>
                  <a:lnTo>
                    <a:pt x="1153" y="143"/>
                  </a:lnTo>
                  <a:lnTo>
                    <a:pt x="1163" y="275"/>
                  </a:lnTo>
                  <a:lnTo>
                    <a:pt x="1174" y="399"/>
                  </a:lnTo>
                  <a:lnTo>
                    <a:pt x="1186" y="521"/>
                  </a:lnTo>
                  <a:lnTo>
                    <a:pt x="1197" y="642"/>
                  </a:lnTo>
                  <a:lnTo>
                    <a:pt x="1207" y="767"/>
                  </a:lnTo>
                  <a:lnTo>
                    <a:pt x="1218" y="898"/>
                  </a:lnTo>
                  <a:lnTo>
                    <a:pt x="1230" y="1043"/>
                  </a:lnTo>
                  <a:lnTo>
                    <a:pt x="1149" y="1047"/>
                  </a:lnTo>
                  <a:lnTo>
                    <a:pt x="1069" y="1063"/>
                  </a:lnTo>
                  <a:lnTo>
                    <a:pt x="988" y="1087"/>
                  </a:lnTo>
                  <a:lnTo>
                    <a:pt x="908" y="1116"/>
                  </a:lnTo>
                  <a:lnTo>
                    <a:pt x="827" y="1143"/>
                  </a:lnTo>
                  <a:lnTo>
                    <a:pt x="748" y="1167"/>
                  </a:lnTo>
                  <a:lnTo>
                    <a:pt x="668" y="1184"/>
                  </a:lnTo>
                  <a:lnTo>
                    <a:pt x="588" y="1190"/>
                  </a:lnTo>
                  <a:lnTo>
                    <a:pt x="494" y="1214"/>
                  </a:lnTo>
                  <a:lnTo>
                    <a:pt x="410" y="1232"/>
                  </a:lnTo>
                  <a:lnTo>
                    <a:pt x="336" y="1241"/>
                  </a:lnTo>
                  <a:lnTo>
                    <a:pt x="271" y="1242"/>
                  </a:lnTo>
                  <a:lnTo>
                    <a:pt x="212" y="1236"/>
                  </a:lnTo>
                  <a:lnTo>
                    <a:pt x="163" y="1222"/>
                  </a:lnTo>
                  <a:lnTo>
                    <a:pt x="121" y="1202"/>
                  </a:lnTo>
                  <a:lnTo>
                    <a:pt x="86" y="1177"/>
                  </a:lnTo>
                  <a:lnTo>
                    <a:pt x="29" y="1113"/>
                  </a:lnTo>
                  <a:lnTo>
                    <a:pt x="1" y="1018"/>
                  </a:lnTo>
                  <a:lnTo>
                    <a:pt x="0" y="896"/>
                  </a:lnTo>
                  <a:lnTo>
                    <a:pt x="28" y="759"/>
                  </a:lnTo>
                  <a:lnTo>
                    <a:pt x="81" y="613"/>
                  </a:lnTo>
                  <a:lnTo>
                    <a:pt x="163" y="467"/>
                  </a:lnTo>
                  <a:lnTo>
                    <a:pt x="272" y="329"/>
                  </a:lnTo>
                  <a:lnTo>
                    <a:pt x="410" y="206"/>
                  </a:lnTo>
                  <a:close/>
                </a:path>
              </a:pathLst>
            </a:custGeom>
            <a:solidFill>
              <a:srgbClr val="DEDED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18" name="Freeform 57"/>
            <p:cNvSpPr>
              <a:spLocks/>
            </p:cNvSpPr>
            <p:nvPr/>
          </p:nvSpPr>
          <p:spPr bwMode="auto">
            <a:xfrm>
              <a:off x="4206" y="3060"/>
              <a:ext cx="553" cy="557"/>
            </a:xfrm>
            <a:custGeom>
              <a:avLst/>
              <a:gdLst>
                <a:gd name="T0" fmla="*/ 1 w 1105"/>
                <a:gd name="T1" fmla="*/ 1 h 1114"/>
                <a:gd name="T2" fmla="*/ 1 w 1105"/>
                <a:gd name="T3" fmla="*/ 1 h 1114"/>
                <a:gd name="T4" fmla="*/ 1 w 1105"/>
                <a:gd name="T5" fmla="*/ 1 h 1114"/>
                <a:gd name="T6" fmla="*/ 1 w 1105"/>
                <a:gd name="T7" fmla="*/ 1 h 1114"/>
                <a:gd name="T8" fmla="*/ 1 w 1105"/>
                <a:gd name="T9" fmla="*/ 1 h 1114"/>
                <a:gd name="T10" fmla="*/ 1 w 1105"/>
                <a:gd name="T11" fmla="*/ 1 h 1114"/>
                <a:gd name="T12" fmla="*/ 1 w 1105"/>
                <a:gd name="T13" fmla="*/ 1 h 1114"/>
                <a:gd name="T14" fmla="*/ 1 w 1105"/>
                <a:gd name="T15" fmla="*/ 1 h 1114"/>
                <a:gd name="T16" fmla="*/ 1 w 1105"/>
                <a:gd name="T17" fmla="*/ 0 h 1114"/>
                <a:gd name="T18" fmla="*/ 1 w 1105"/>
                <a:gd name="T19" fmla="*/ 1 h 1114"/>
                <a:gd name="T20" fmla="*/ 1 w 1105"/>
                <a:gd name="T21" fmla="*/ 1 h 1114"/>
                <a:gd name="T22" fmla="*/ 1 w 1105"/>
                <a:gd name="T23" fmla="*/ 1 h 1114"/>
                <a:gd name="T24" fmla="*/ 1 w 1105"/>
                <a:gd name="T25" fmla="*/ 1 h 1114"/>
                <a:gd name="T26" fmla="*/ 1 w 1105"/>
                <a:gd name="T27" fmla="*/ 1 h 1114"/>
                <a:gd name="T28" fmla="*/ 1 w 1105"/>
                <a:gd name="T29" fmla="*/ 1 h 1114"/>
                <a:gd name="T30" fmla="*/ 1 w 1105"/>
                <a:gd name="T31" fmla="*/ 1 h 1114"/>
                <a:gd name="T32" fmla="*/ 1 w 1105"/>
                <a:gd name="T33" fmla="*/ 1 h 1114"/>
                <a:gd name="T34" fmla="*/ 1 w 1105"/>
                <a:gd name="T35" fmla="*/ 1 h 1114"/>
                <a:gd name="T36" fmla="*/ 1 w 1105"/>
                <a:gd name="T37" fmla="*/ 1 h 1114"/>
                <a:gd name="T38" fmla="*/ 1 w 1105"/>
                <a:gd name="T39" fmla="*/ 1 h 1114"/>
                <a:gd name="T40" fmla="*/ 1 w 1105"/>
                <a:gd name="T41" fmla="*/ 1 h 1114"/>
                <a:gd name="T42" fmla="*/ 1 w 1105"/>
                <a:gd name="T43" fmla="*/ 1 h 1114"/>
                <a:gd name="T44" fmla="*/ 1 w 1105"/>
                <a:gd name="T45" fmla="*/ 1 h 1114"/>
                <a:gd name="T46" fmla="*/ 1 w 1105"/>
                <a:gd name="T47" fmla="*/ 1 h 1114"/>
                <a:gd name="T48" fmla="*/ 1 w 1105"/>
                <a:gd name="T49" fmla="*/ 1 h 1114"/>
                <a:gd name="T50" fmla="*/ 1 w 1105"/>
                <a:gd name="T51" fmla="*/ 1 h 1114"/>
                <a:gd name="T52" fmla="*/ 1 w 1105"/>
                <a:gd name="T53" fmla="*/ 1 h 1114"/>
                <a:gd name="T54" fmla="*/ 1 w 1105"/>
                <a:gd name="T55" fmla="*/ 1 h 1114"/>
                <a:gd name="T56" fmla="*/ 1 w 1105"/>
                <a:gd name="T57" fmla="*/ 1 h 1114"/>
                <a:gd name="T58" fmla="*/ 1 w 1105"/>
                <a:gd name="T59" fmla="*/ 1 h 1114"/>
                <a:gd name="T60" fmla="*/ 1 w 1105"/>
                <a:gd name="T61" fmla="*/ 1 h 1114"/>
                <a:gd name="T62" fmla="*/ 1 w 1105"/>
                <a:gd name="T63" fmla="*/ 1 h 1114"/>
                <a:gd name="T64" fmla="*/ 1 w 1105"/>
                <a:gd name="T65" fmla="*/ 1 h 1114"/>
                <a:gd name="T66" fmla="*/ 1 w 1105"/>
                <a:gd name="T67" fmla="*/ 1 h 1114"/>
                <a:gd name="T68" fmla="*/ 1 w 1105"/>
                <a:gd name="T69" fmla="*/ 1 h 1114"/>
                <a:gd name="T70" fmla="*/ 0 w 1105"/>
                <a:gd name="T71" fmla="*/ 1 h 1114"/>
                <a:gd name="T72" fmla="*/ 1 w 1105"/>
                <a:gd name="T73" fmla="*/ 1 h 1114"/>
                <a:gd name="T74" fmla="*/ 1 w 1105"/>
                <a:gd name="T75" fmla="*/ 1 h 1114"/>
                <a:gd name="T76" fmla="*/ 1 w 1105"/>
                <a:gd name="T77" fmla="*/ 1 h 1114"/>
                <a:gd name="T78" fmla="*/ 1 w 1105"/>
                <a:gd name="T79" fmla="*/ 1 h 1114"/>
                <a:gd name="T80" fmla="*/ 1 w 1105"/>
                <a:gd name="T81" fmla="*/ 1 h 111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05"/>
                <a:gd name="T124" fmla="*/ 0 h 1114"/>
                <a:gd name="T125" fmla="*/ 1105 w 1105"/>
                <a:gd name="T126" fmla="*/ 1114 h 111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05" h="1114">
                  <a:moveTo>
                    <a:pt x="369" y="184"/>
                  </a:moveTo>
                  <a:lnTo>
                    <a:pt x="455" y="159"/>
                  </a:lnTo>
                  <a:lnTo>
                    <a:pt x="539" y="135"/>
                  </a:lnTo>
                  <a:lnTo>
                    <a:pt x="617" y="112"/>
                  </a:lnTo>
                  <a:lnTo>
                    <a:pt x="697" y="91"/>
                  </a:lnTo>
                  <a:lnTo>
                    <a:pt x="774" y="69"/>
                  </a:lnTo>
                  <a:lnTo>
                    <a:pt x="855" y="46"/>
                  </a:lnTo>
                  <a:lnTo>
                    <a:pt x="938" y="22"/>
                  </a:lnTo>
                  <a:lnTo>
                    <a:pt x="1025" y="0"/>
                  </a:lnTo>
                  <a:lnTo>
                    <a:pt x="1035" y="127"/>
                  </a:lnTo>
                  <a:lnTo>
                    <a:pt x="1045" y="247"/>
                  </a:lnTo>
                  <a:lnTo>
                    <a:pt x="1054" y="358"/>
                  </a:lnTo>
                  <a:lnTo>
                    <a:pt x="1065" y="467"/>
                  </a:lnTo>
                  <a:lnTo>
                    <a:pt x="1074" y="575"/>
                  </a:lnTo>
                  <a:lnTo>
                    <a:pt x="1085" y="688"/>
                  </a:lnTo>
                  <a:lnTo>
                    <a:pt x="1094" y="806"/>
                  </a:lnTo>
                  <a:lnTo>
                    <a:pt x="1105" y="936"/>
                  </a:lnTo>
                  <a:lnTo>
                    <a:pt x="1032" y="940"/>
                  </a:lnTo>
                  <a:lnTo>
                    <a:pt x="960" y="954"/>
                  </a:lnTo>
                  <a:lnTo>
                    <a:pt x="887" y="976"/>
                  </a:lnTo>
                  <a:lnTo>
                    <a:pt x="815" y="1001"/>
                  </a:lnTo>
                  <a:lnTo>
                    <a:pt x="744" y="1025"/>
                  </a:lnTo>
                  <a:lnTo>
                    <a:pt x="672" y="1046"/>
                  </a:lnTo>
                  <a:lnTo>
                    <a:pt x="600" y="1061"/>
                  </a:lnTo>
                  <a:lnTo>
                    <a:pt x="528" y="1066"/>
                  </a:lnTo>
                  <a:lnTo>
                    <a:pt x="445" y="1089"/>
                  </a:lnTo>
                  <a:lnTo>
                    <a:pt x="369" y="1103"/>
                  </a:lnTo>
                  <a:lnTo>
                    <a:pt x="303" y="1111"/>
                  </a:lnTo>
                  <a:lnTo>
                    <a:pt x="244" y="1114"/>
                  </a:lnTo>
                  <a:lnTo>
                    <a:pt x="191" y="1107"/>
                  </a:lnTo>
                  <a:lnTo>
                    <a:pt x="147" y="1097"/>
                  </a:lnTo>
                  <a:lnTo>
                    <a:pt x="109" y="1079"/>
                  </a:lnTo>
                  <a:lnTo>
                    <a:pt x="78" y="1057"/>
                  </a:lnTo>
                  <a:lnTo>
                    <a:pt x="26" y="998"/>
                  </a:lnTo>
                  <a:lnTo>
                    <a:pt x="1" y="912"/>
                  </a:lnTo>
                  <a:lnTo>
                    <a:pt x="0" y="803"/>
                  </a:lnTo>
                  <a:lnTo>
                    <a:pt x="25" y="681"/>
                  </a:lnTo>
                  <a:lnTo>
                    <a:pt x="73" y="549"/>
                  </a:lnTo>
                  <a:lnTo>
                    <a:pt x="147" y="418"/>
                  </a:lnTo>
                  <a:lnTo>
                    <a:pt x="245" y="293"/>
                  </a:lnTo>
                  <a:lnTo>
                    <a:pt x="369" y="184"/>
                  </a:lnTo>
                  <a:close/>
                </a:path>
              </a:pathLst>
            </a:custGeom>
            <a:solidFill>
              <a:srgbClr val="E3E3E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19" name="Freeform 58"/>
            <p:cNvSpPr>
              <a:spLocks/>
            </p:cNvSpPr>
            <p:nvPr/>
          </p:nvSpPr>
          <p:spPr bwMode="auto">
            <a:xfrm>
              <a:off x="4215" y="3093"/>
              <a:ext cx="489" cy="493"/>
            </a:xfrm>
            <a:custGeom>
              <a:avLst/>
              <a:gdLst>
                <a:gd name="T0" fmla="*/ 1 w 978"/>
                <a:gd name="T1" fmla="*/ 1 h 985"/>
                <a:gd name="T2" fmla="*/ 1 w 978"/>
                <a:gd name="T3" fmla="*/ 1 h 985"/>
                <a:gd name="T4" fmla="*/ 1 w 978"/>
                <a:gd name="T5" fmla="*/ 1 h 985"/>
                <a:gd name="T6" fmla="*/ 1 w 978"/>
                <a:gd name="T7" fmla="*/ 1 h 985"/>
                <a:gd name="T8" fmla="*/ 1 w 978"/>
                <a:gd name="T9" fmla="*/ 1 h 985"/>
                <a:gd name="T10" fmla="*/ 1 w 978"/>
                <a:gd name="T11" fmla="*/ 1 h 985"/>
                <a:gd name="T12" fmla="*/ 1 w 978"/>
                <a:gd name="T13" fmla="*/ 1 h 985"/>
                <a:gd name="T14" fmla="*/ 1 w 978"/>
                <a:gd name="T15" fmla="*/ 1 h 985"/>
                <a:gd name="T16" fmla="*/ 1 w 978"/>
                <a:gd name="T17" fmla="*/ 0 h 985"/>
                <a:gd name="T18" fmla="*/ 1 w 978"/>
                <a:gd name="T19" fmla="*/ 1 h 985"/>
                <a:gd name="T20" fmla="*/ 1 w 978"/>
                <a:gd name="T21" fmla="*/ 1 h 985"/>
                <a:gd name="T22" fmla="*/ 1 w 978"/>
                <a:gd name="T23" fmla="*/ 1 h 985"/>
                <a:gd name="T24" fmla="*/ 1 w 978"/>
                <a:gd name="T25" fmla="*/ 1 h 985"/>
                <a:gd name="T26" fmla="*/ 1 w 978"/>
                <a:gd name="T27" fmla="*/ 1 h 985"/>
                <a:gd name="T28" fmla="*/ 1 w 978"/>
                <a:gd name="T29" fmla="*/ 1 h 985"/>
                <a:gd name="T30" fmla="*/ 1 w 978"/>
                <a:gd name="T31" fmla="*/ 1 h 985"/>
                <a:gd name="T32" fmla="*/ 1 w 978"/>
                <a:gd name="T33" fmla="*/ 1 h 985"/>
                <a:gd name="T34" fmla="*/ 1 w 978"/>
                <a:gd name="T35" fmla="*/ 1 h 985"/>
                <a:gd name="T36" fmla="*/ 1 w 978"/>
                <a:gd name="T37" fmla="*/ 1 h 985"/>
                <a:gd name="T38" fmla="*/ 1 w 978"/>
                <a:gd name="T39" fmla="*/ 1 h 985"/>
                <a:gd name="T40" fmla="*/ 1 w 978"/>
                <a:gd name="T41" fmla="*/ 1 h 985"/>
                <a:gd name="T42" fmla="*/ 1 w 978"/>
                <a:gd name="T43" fmla="*/ 1 h 985"/>
                <a:gd name="T44" fmla="*/ 1 w 978"/>
                <a:gd name="T45" fmla="*/ 1 h 985"/>
                <a:gd name="T46" fmla="*/ 1 w 978"/>
                <a:gd name="T47" fmla="*/ 1 h 985"/>
                <a:gd name="T48" fmla="*/ 1 w 978"/>
                <a:gd name="T49" fmla="*/ 1 h 985"/>
                <a:gd name="T50" fmla="*/ 1 w 978"/>
                <a:gd name="T51" fmla="*/ 1 h 985"/>
                <a:gd name="T52" fmla="*/ 1 w 978"/>
                <a:gd name="T53" fmla="*/ 1 h 985"/>
                <a:gd name="T54" fmla="*/ 1 w 978"/>
                <a:gd name="T55" fmla="*/ 1 h 985"/>
                <a:gd name="T56" fmla="*/ 1 w 978"/>
                <a:gd name="T57" fmla="*/ 1 h 985"/>
                <a:gd name="T58" fmla="*/ 1 w 978"/>
                <a:gd name="T59" fmla="*/ 1 h 985"/>
                <a:gd name="T60" fmla="*/ 1 w 978"/>
                <a:gd name="T61" fmla="*/ 1 h 985"/>
                <a:gd name="T62" fmla="*/ 1 w 978"/>
                <a:gd name="T63" fmla="*/ 1 h 985"/>
                <a:gd name="T64" fmla="*/ 1 w 978"/>
                <a:gd name="T65" fmla="*/ 1 h 985"/>
                <a:gd name="T66" fmla="*/ 1 w 978"/>
                <a:gd name="T67" fmla="*/ 1 h 985"/>
                <a:gd name="T68" fmla="*/ 1 w 978"/>
                <a:gd name="T69" fmla="*/ 1 h 985"/>
                <a:gd name="T70" fmla="*/ 0 w 978"/>
                <a:gd name="T71" fmla="*/ 1 h 985"/>
                <a:gd name="T72" fmla="*/ 1 w 978"/>
                <a:gd name="T73" fmla="*/ 1 h 985"/>
                <a:gd name="T74" fmla="*/ 1 w 978"/>
                <a:gd name="T75" fmla="*/ 1 h 985"/>
                <a:gd name="T76" fmla="*/ 1 w 978"/>
                <a:gd name="T77" fmla="*/ 1 h 985"/>
                <a:gd name="T78" fmla="*/ 1 w 978"/>
                <a:gd name="T79" fmla="*/ 1 h 985"/>
                <a:gd name="T80" fmla="*/ 1 w 978"/>
                <a:gd name="T81" fmla="*/ 1 h 98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978"/>
                <a:gd name="T124" fmla="*/ 0 h 985"/>
                <a:gd name="T125" fmla="*/ 978 w 978"/>
                <a:gd name="T126" fmla="*/ 985 h 98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978" h="985">
                  <a:moveTo>
                    <a:pt x="327" y="163"/>
                  </a:moveTo>
                  <a:lnTo>
                    <a:pt x="404" y="140"/>
                  </a:lnTo>
                  <a:lnTo>
                    <a:pt x="477" y="120"/>
                  </a:lnTo>
                  <a:lnTo>
                    <a:pt x="546" y="101"/>
                  </a:lnTo>
                  <a:lnTo>
                    <a:pt x="616" y="81"/>
                  </a:lnTo>
                  <a:lnTo>
                    <a:pt x="684" y="61"/>
                  </a:lnTo>
                  <a:lnTo>
                    <a:pt x="756" y="41"/>
                  </a:lnTo>
                  <a:lnTo>
                    <a:pt x="829" y="20"/>
                  </a:lnTo>
                  <a:lnTo>
                    <a:pt x="907" y="0"/>
                  </a:lnTo>
                  <a:lnTo>
                    <a:pt x="915" y="113"/>
                  </a:lnTo>
                  <a:lnTo>
                    <a:pt x="925" y="219"/>
                  </a:lnTo>
                  <a:lnTo>
                    <a:pt x="933" y="317"/>
                  </a:lnTo>
                  <a:lnTo>
                    <a:pt x="942" y="414"/>
                  </a:lnTo>
                  <a:lnTo>
                    <a:pt x="950" y="510"/>
                  </a:lnTo>
                  <a:lnTo>
                    <a:pt x="959" y="609"/>
                  </a:lnTo>
                  <a:lnTo>
                    <a:pt x="968" y="714"/>
                  </a:lnTo>
                  <a:lnTo>
                    <a:pt x="978" y="828"/>
                  </a:lnTo>
                  <a:lnTo>
                    <a:pt x="914" y="831"/>
                  </a:lnTo>
                  <a:lnTo>
                    <a:pt x="850" y="844"/>
                  </a:lnTo>
                  <a:lnTo>
                    <a:pt x="786" y="863"/>
                  </a:lnTo>
                  <a:lnTo>
                    <a:pt x="723" y="885"/>
                  </a:lnTo>
                  <a:lnTo>
                    <a:pt x="659" y="907"/>
                  </a:lnTo>
                  <a:lnTo>
                    <a:pt x="595" y="927"/>
                  </a:lnTo>
                  <a:lnTo>
                    <a:pt x="531" y="939"/>
                  </a:lnTo>
                  <a:lnTo>
                    <a:pt x="468" y="944"/>
                  </a:lnTo>
                  <a:lnTo>
                    <a:pt x="393" y="964"/>
                  </a:lnTo>
                  <a:lnTo>
                    <a:pt x="327" y="977"/>
                  </a:lnTo>
                  <a:lnTo>
                    <a:pt x="267" y="984"/>
                  </a:lnTo>
                  <a:lnTo>
                    <a:pt x="215" y="985"/>
                  </a:lnTo>
                  <a:lnTo>
                    <a:pt x="169" y="980"/>
                  </a:lnTo>
                  <a:lnTo>
                    <a:pt x="130" y="970"/>
                  </a:lnTo>
                  <a:lnTo>
                    <a:pt x="97" y="955"/>
                  </a:lnTo>
                  <a:lnTo>
                    <a:pt x="70" y="936"/>
                  </a:lnTo>
                  <a:lnTo>
                    <a:pt x="24" y="884"/>
                  </a:lnTo>
                  <a:lnTo>
                    <a:pt x="1" y="807"/>
                  </a:lnTo>
                  <a:lnTo>
                    <a:pt x="0" y="710"/>
                  </a:lnTo>
                  <a:lnTo>
                    <a:pt x="22" y="603"/>
                  </a:lnTo>
                  <a:lnTo>
                    <a:pt x="65" y="486"/>
                  </a:lnTo>
                  <a:lnTo>
                    <a:pt x="130" y="370"/>
                  </a:lnTo>
                  <a:lnTo>
                    <a:pt x="216" y="259"/>
                  </a:lnTo>
                  <a:lnTo>
                    <a:pt x="327" y="163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20" name="Freeform 59"/>
            <p:cNvSpPr>
              <a:spLocks/>
            </p:cNvSpPr>
            <p:nvPr/>
          </p:nvSpPr>
          <p:spPr bwMode="auto">
            <a:xfrm>
              <a:off x="4224" y="3126"/>
              <a:ext cx="425" cy="429"/>
            </a:xfrm>
            <a:custGeom>
              <a:avLst/>
              <a:gdLst>
                <a:gd name="T0" fmla="*/ 0 w 852"/>
                <a:gd name="T1" fmla="*/ 1 h 858"/>
                <a:gd name="T2" fmla="*/ 0 w 852"/>
                <a:gd name="T3" fmla="*/ 1 h 858"/>
                <a:gd name="T4" fmla="*/ 0 w 852"/>
                <a:gd name="T5" fmla="*/ 1 h 858"/>
                <a:gd name="T6" fmla="*/ 0 w 852"/>
                <a:gd name="T7" fmla="*/ 1 h 858"/>
                <a:gd name="T8" fmla="*/ 0 w 852"/>
                <a:gd name="T9" fmla="*/ 1 h 858"/>
                <a:gd name="T10" fmla="*/ 0 w 852"/>
                <a:gd name="T11" fmla="*/ 1 h 858"/>
                <a:gd name="T12" fmla="*/ 0 w 852"/>
                <a:gd name="T13" fmla="*/ 1 h 858"/>
                <a:gd name="T14" fmla="*/ 0 w 852"/>
                <a:gd name="T15" fmla="*/ 1 h 858"/>
                <a:gd name="T16" fmla="*/ 0 w 852"/>
                <a:gd name="T17" fmla="*/ 0 h 858"/>
                <a:gd name="T18" fmla="*/ 0 w 852"/>
                <a:gd name="T19" fmla="*/ 1 h 858"/>
                <a:gd name="T20" fmla="*/ 0 w 852"/>
                <a:gd name="T21" fmla="*/ 1 h 858"/>
                <a:gd name="T22" fmla="*/ 0 w 852"/>
                <a:gd name="T23" fmla="*/ 1 h 858"/>
                <a:gd name="T24" fmla="*/ 0 w 852"/>
                <a:gd name="T25" fmla="*/ 1 h 858"/>
                <a:gd name="T26" fmla="*/ 0 w 852"/>
                <a:gd name="T27" fmla="*/ 1 h 858"/>
                <a:gd name="T28" fmla="*/ 0 w 852"/>
                <a:gd name="T29" fmla="*/ 1 h 858"/>
                <a:gd name="T30" fmla="*/ 0 w 852"/>
                <a:gd name="T31" fmla="*/ 1 h 858"/>
                <a:gd name="T32" fmla="*/ 0 w 852"/>
                <a:gd name="T33" fmla="*/ 1 h 858"/>
                <a:gd name="T34" fmla="*/ 0 w 852"/>
                <a:gd name="T35" fmla="*/ 1 h 858"/>
                <a:gd name="T36" fmla="*/ 0 w 852"/>
                <a:gd name="T37" fmla="*/ 1 h 858"/>
                <a:gd name="T38" fmla="*/ 0 w 852"/>
                <a:gd name="T39" fmla="*/ 1 h 858"/>
                <a:gd name="T40" fmla="*/ 0 w 852"/>
                <a:gd name="T41" fmla="*/ 1 h 858"/>
                <a:gd name="T42" fmla="*/ 0 w 852"/>
                <a:gd name="T43" fmla="*/ 1 h 858"/>
                <a:gd name="T44" fmla="*/ 0 w 852"/>
                <a:gd name="T45" fmla="*/ 1 h 858"/>
                <a:gd name="T46" fmla="*/ 0 w 852"/>
                <a:gd name="T47" fmla="*/ 1 h 858"/>
                <a:gd name="T48" fmla="*/ 0 w 852"/>
                <a:gd name="T49" fmla="*/ 1 h 858"/>
                <a:gd name="T50" fmla="*/ 0 w 852"/>
                <a:gd name="T51" fmla="*/ 1 h 858"/>
                <a:gd name="T52" fmla="*/ 0 w 852"/>
                <a:gd name="T53" fmla="*/ 1 h 858"/>
                <a:gd name="T54" fmla="*/ 0 w 852"/>
                <a:gd name="T55" fmla="*/ 1 h 858"/>
                <a:gd name="T56" fmla="*/ 0 w 852"/>
                <a:gd name="T57" fmla="*/ 1 h 858"/>
                <a:gd name="T58" fmla="*/ 0 w 852"/>
                <a:gd name="T59" fmla="*/ 1 h 858"/>
                <a:gd name="T60" fmla="*/ 0 w 852"/>
                <a:gd name="T61" fmla="*/ 1 h 858"/>
                <a:gd name="T62" fmla="*/ 0 w 852"/>
                <a:gd name="T63" fmla="*/ 1 h 858"/>
                <a:gd name="T64" fmla="*/ 0 w 852"/>
                <a:gd name="T65" fmla="*/ 1 h 858"/>
                <a:gd name="T66" fmla="*/ 0 w 852"/>
                <a:gd name="T67" fmla="*/ 1 h 858"/>
                <a:gd name="T68" fmla="*/ 0 w 852"/>
                <a:gd name="T69" fmla="*/ 1 h 858"/>
                <a:gd name="T70" fmla="*/ 0 w 852"/>
                <a:gd name="T71" fmla="*/ 1 h 858"/>
                <a:gd name="T72" fmla="*/ 0 w 852"/>
                <a:gd name="T73" fmla="*/ 1 h 858"/>
                <a:gd name="T74" fmla="*/ 0 w 852"/>
                <a:gd name="T75" fmla="*/ 1 h 858"/>
                <a:gd name="T76" fmla="*/ 0 w 852"/>
                <a:gd name="T77" fmla="*/ 1 h 858"/>
                <a:gd name="T78" fmla="*/ 0 w 852"/>
                <a:gd name="T79" fmla="*/ 1 h 858"/>
                <a:gd name="T80" fmla="*/ 0 w 852"/>
                <a:gd name="T81" fmla="*/ 1 h 85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52"/>
                <a:gd name="T124" fmla="*/ 0 h 858"/>
                <a:gd name="T125" fmla="*/ 852 w 852"/>
                <a:gd name="T126" fmla="*/ 858 h 85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52" h="858">
                  <a:moveTo>
                    <a:pt x="283" y="141"/>
                  </a:moveTo>
                  <a:lnTo>
                    <a:pt x="350" y="121"/>
                  </a:lnTo>
                  <a:lnTo>
                    <a:pt x="413" y="104"/>
                  </a:lnTo>
                  <a:lnTo>
                    <a:pt x="474" y="86"/>
                  </a:lnTo>
                  <a:lnTo>
                    <a:pt x="537" y="70"/>
                  </a:lnTo>
                  <a:lnTo>
                    <a:pt x="597" y="53"/>
                  </a:lnTo>
                  <a:lnTo>
                    <a:pt x="658" y="36"/>
                  </a:lnTo>
                  <a:lnTo>
                    <a:pt x="722" y="17"/>
                  </a:lnTo>
                  <a:lnTo>
                    <a:pt x="791" y="0"/>
                  </a:lnTo>
                  <a:lnTo>
                    <a:pt x="797" y="98"/>
                  </a:lnTo>
                  <a:lnTo>
                    <a:pt x="805" y="190"/>
                  </a:lnTo>
                  <a:lnTo>
                    <a:pt x="813" y="275"/>
                  </a:lnTo>
                  <a:lnTo>
                    <a:pt x="821" y="360"/>
                  </a:lnTo>
                  <a:lnTo>
                    <a:pt x="828" y="442"/>
                  </a:lnTo>
                  <a:lnTo>
                    <a:pt x="836" y="529"/>
                  </a:lnTo>
                  <a:lnTo>
                    <a:pt x="844" y="620"/>
                  </a:lnTo>
                  <a:lnTo>
                    <a:pt x="852" y="721"/>
                  </a:lnTo>
                  <a:lnTo>
                    <a:pt x="796" y="724"/>
                  </a:lnTo>
                  <a:lnTo>
                    <a:pt x="740" y="734"/>
                  </a:lnTo>
                  <a:lnTo>
                    <a:pt x="684" y="750"/>
                  </a:lnTo>
                  <a:lnTo>
                    <a:pt x="629" y="770"/>
                  </a:lnTo>
                  <a:lnTo>
                    <a:pt x="573" y="789"/>
                  </a:lnTo>
                  <a:lnTo>
                    <a:pt x="517" y="805"/>
                  </a:lnTo>
                  <a:lnTo>
                    <a:pt x="461" y="817"/>
                  </a:lnTo>
                  <a:lnTo>
                    <a:pt x="407" y="821"/>
                  </a:lnTo>
                  <a:lnTo>
                    <a:pt x="342" y="837"/>
                  </a:lnTo>
                  <a:lnTo>
                    <a:pt x="284" y="850"/>
                  </a:lnTo>
                  <a:lnTo>
                    <a:pt x="231" y="855"/>
                  </a:lnTo>
                  <a:lnTo>
                    <a:pt x="187" y="858"/>
                  </a:lnTo>
                  <a:lnTo>
                    <a:pt x="148" y="853"/>
                  </a:lnTo>
                  <a:lnTo>
                    <a:pt x="114" y="843"/>
                  </a:lnTo>
                  <a:lnTo>
                    <a:pt x="85" y="830"/>
                  </a:lnTo>
                  <a:lnTo>
                    <a:pt x="61" y="813"/>
                  </a:lnTo>
                  <a:lnTo>
                    <a:pt x="21" y="768"/>
                  </a:lnTo>
                  <a:lnTo>
                    <a:pt x="2" y="701"/>
                  </a:lnTo>
                  <a:lnTo>
                    <a:pt x="0" y="618"/>
                  </a:lnTo>
                  <a:lnTo>
                    <a:pt x="19" y="523"/>
                  </a:lnTo>
                  <a:lnTo>
                    <a:pt x="56" y="421"/>
                  </a:lnTo>
                  <a:lnTo>
                    <a:pt x="113" y="320"/>
                  </a:lnTo>
                  <a:lnTo>
                    <a:pt x="187" y="224"/>
                  </a:lnTo>
                  <a:lnTo>
                    <a:pt x="283" y="141"/>
                  </a:lnTo>
                  <a:close/>
                </a:path>
              </a:pathLst>
            </a:custGeom>
            <a:solidFill>
              <a:srgbClr val="F0F0F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21" name="Freeform 60"/>
            <p:cNvSpPr>
              <a:spLocks/>
            </p:cNvSpPr>
            <p:nvPr/>
          </p:nvSpPr>
          <p:spPr bwMode="auto">
            <a:xfrm>
              <a:off x="4261" y="3141"/>
              <a:ext cx="212" cy="182"/>
            </a:xfrm>
            <a:custGeom>
              <a:avLst/>
              <a:gdLst>
                <a:gd name="T0" fmla="*/ 1 w 422"/>
                <a:gd name="T1" fmla="*/ 1 h 362"/>
                <a:gd name="T2" fmla="*/ 1 w 422"/>
                <a:gd name="T3" fmla="*/ 1 h 362"/>
                <a:gd name="T4" fmla="*/ 1 w 422"/>
                <a:gd name="T5" fmla="*/ 1 h 362"/>
                <a:gd name="T6" fmla="*/ 1 w 422"/>
                <a:gd name="T7" fmla="*/ 1 h 362"/>
                <a:gd name="T8" fmla="*/ 1 w 422"/>
                <a:gd name="T9" fmla="*/ 1 h 362"/>
                <a:gd name="T10" fmla="*/ 1 w 422"/>
                <a:gd name="T11" fmla="*/ 1 h 362"/>
                <a:gd name="T12" fmla="*/ 1 w 422"/>
                <a:gd name="T13" fmla="*/ 1 h 362"/>
                <a:gd name="T14" fmla="*/ 1 w 422"/>
                <a:gd name="T15" fmla="*/ 1 h 362"/>
                <a:gd name="T16" fmla="*/ 1 w 422"/>
                <a:gd name="T17" fmla="*/ 0 h 362"/>
                <a:gd name="T18" fmla="*/ 1 w 422"/>
                <a:gd name="T19" fmla="*/ 1 h 362"/>
                <a:gd name="T20" fmla="*/ 1 w 422"/>
                <a:gd name="T21" fmla="*/ 1 h 362"/>
                <a:gd name="T22" fmla="*/ 1 w 422"/>
                <a:gd name="T23" fmla="*/ 1 h 362"/>
                <a:gd name="T24" fmla="*/ 1 w 422"/>
                <a:gd name="T25" fmla="*/ 1 h 362"/>
                <a:gd name="T26" fmla="*/ 1 w 422"/>
                <a:gd name="T27" fmla="*/ 1 h 362"/>
                <a:gd name="T28" fmla="*/ 1 w 422"/>
                <a:gd name="T29" fmla="*/ 1 h 362"/>
                <a:gd name="T30" fmla="*/ 1 w 422"/>
                <a:gd name="T31" fmla="*/ 1 h 362"/>
                <a:gd name="T32" fmla="*/ 1 w 422"/>
                <a:gd name="T33" fmla="*/ 1 h 362"/>
                <a:gd name="T34" fmla="*/ 1 w 422"/>
                <a:gd name="T35" fmla="*/ 1 h 362"/>
                <a:gd name="T36" fmla="*/ 1 w 422"/>
                <a:gd name="T37" fmla="*/ 1 h 362"/>
                <a:gd name="T38" fmla="*/ 1 w 422"/>
                <a:gd name="T39" fmla="*/ 1 h 362"/>
                <a:gd name="T40" fmla="*/ 1 w 422"/>
                <a:gd name="T41" fmla="*/ 1 h 362"/>
                <a:gd name="T42" fmla="*/ 1 w 422"/>
                <a:gd name="T43" fmla="*/ 1 h 362"/>
                <a:gd name="T44" fmla="*/ 1 w 422"/>
                <a:gd name="T45" fmla="*/ 1 h 362"/>
                <a:gd name="T46" fmla="*/ 1 w 422"/>
                <a:gd name="T47" fmla="*/ 1 h 362"/>
                <a:gd name="T48" fmla="*/ 1 w 422"/>
                <a:gd name="T49" fmla="*/ 1 h 362"/>
                <a:gd name="T50" fmla="*/ 1 w 422"/>
                <a:gd name="T51" fmla="*/ 1 h 362"/>
                <a:gd name="T52" fmla="*/ 1 w 422"/>
                <a:gd name="T53" fmla="*/ 1 h 362"/>
                <a:gd name="T54" fmla="*/ 1 w 422"/>
                <a:gd name="T55" fmla="*/ 1 h 362"/>
                <a:gd name="T56" fmla="*/ 1 w 422"/>
                <a:gd name="T57" fmla="*/ 1 h 362"/>
                <a:gd name="T58" fmla="*/ 1 w 422"/>
                <a:gd name="T59" fmla="*/ 1 h 362"/>
                <a:gd name="T60" fmla="*/ 1 w 422"/>
                <a:gd name="T61" fmla="*/ 1 h 362"/>
                <a:gd name="T62" fmla="*/ 1 w 422"/>
                <a:gd name="T63" fmla="*/ 1 h 362"/>
                <a:gd name="T64" fmla="*/ 1 w 422"/>
                <a:gd name="T65" fmla="*/ 1 h 362"/>
                <a:gd name="T66" fmla="*/ 1 w 422"/>
                <a:gd name="T67" fmla="*/ 1 h 362"/>
                <a:gd name="T68" fmla="*/ 1 w 422"/>
                <a:gd name="T69" fmla="*/ 1 h 362"/>
                <a:gd name="T70" fmla="*/ 0 w 422"/>
                <a:gd name="T71" fmla="*/ 1 h 362"/>
                <a:gd name="T72" fmla="*/ 1 w 422"/>
                <a:gd name="T73" fmla="*/ 1 h 362"/>
                <a:gd name="T74" fmla="*/ 1 w 422"/>
                <a:gd name="T75" fmla="*/ 1 h 362"/>
                <a:gd name="T76" fmla="*/ 1 w 422"/>
                <a:gd name="T77" fmla="*/ 1 h 362"/>
                <a:gd name="T78" fmla="*/ 1 w 422"/>
                <a:gd name="T79" fmla="*/ 1 h 362"/>
                <a:gd name="T80" fmla="*/ 1 w 422"/>
                <a:gd name="T81" fmla="*/ 1 h 36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2"/>
                <a:gd name="T124" fmla="*/ 0 h 362"/>
                <a:gd name="T125" fmla="*/ 422 w 422"/>
                <a:gd name="T126" fmla="*/ 362 h 36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2" h="362">
                  <a:moveTo>
                    <a:pt x="142" y="59"/>
                  </a:moveTo>
                  <a:lnTo>
                    <a:pt x="174" y="50"/>
                  </a:lnTo>
                  <a:lnTo>
                    <a:pt x="206" y="42"/>
                  </a:lnTo>
                  <a:lnTo>
                    <a:pt x="236" y="35"/>
                  </a:lnTo>
                  <a:lnTo>
                    <a:pt x="267" y="29"/>
                  </a:lnTo>
                  <a:lnTo>
                    <a:pt x="296" y="21"/>
                  </a:lnTo>
                  <a:lnTo>
                    <a:pt x="327" y="14"/>
                  </a:lnTo>
                  <a:lnTo>
                    <a:pt x="359" y="6"/>
                  </a:lnTo>
                  <a:lnTo>
                    <a:pt x="393" y="0"/>
                  </a:lnTo>
                  <a:lnTo>
                    <a:pt x="396" y="41"/>
                  </a:lnTo>
                  <a:lnTo>
                    <a:pt x="400" y="79"/>
                  </a:lnTo>
                  <a:lnTo>
                    <a:pt x="402" y="115"/>
                  </a:lnTo>
                  <a:lnTo>
                    <a:pt x="406" y="151"/>
                  </a:lnTo>
                  <a:lnTo>
                    <a:pt x="410" y="186"/>
                  </a:lnTo>
                  <a:lnTo>
                    <a:pt x="414" y="223"/>
                  </a:lnTo>
                  <a:lnTo>
                    <a:pt x="418" y="261"/>
                  </a:lnTo>
                  <a:lnTo>
                    <a:pt x="422" y="305"/>
                  </a:lnTo>
                  <a:lnTo>
                    <a:pt x="394" y="305"/>
                  </a:lnTo>
                  <a:lnTo>
                    <a:pt x="367" y="310"/>
                  </a:lnTo>
                  <a:lnTo>
                    <a:pt x="339" y="317"/>
                  </a:lnTo>
                  <a:lnTo>
                    <a:pt x="312" y="326"/>
                  </a:lnTo>
                  <a:lnTo>
                    <a:pt x="284" y="333"/>
                  </a:lnTo>
                  <a:lnTo>
                    <a:pt x="258" y="341"/>
                  </a:lnTo>
                  <a:lnTo>
                    <a:pt x="230" y="345"/>
                  </a:lnTo>
                  <a:lnTo>
                    <a:pt x="203" y="348"/>
                  </a:lnTo>
                  <a:lnTo>
                    <a:pt x="170" y="354"/>
                  </a:lnTo>
                  <a:lnTo>
                    <a:pt x="142" y="359"/>
                  </a:lnTo>
                  <a:lnTo>
                    <a:pt x="115" y="361"/>
                  </a:lnTo>
                  <a:lnTo>
                    <a:pt x="93" y="362"/>
                  </a:lnTo>
                  <a:lnTo>
                    <a:pt x="72" y="359"/>
                  </a:lnTo>
                  <a:lnTo>
                    <a:pt x="56" y="356"/>
                  </a:lnTo>
                  <a:lnTo>
                    <a:pt x="42" y="350"/>
                  </a:lnTo>
                  <a:lnTo>
                    <a:pt x="32" y="344"/>
                  </a:lnTo>
                  <a:lnTo>
                    <a:pt x="11" y="324"/>
                  </a:lnTo>
                  <a:lnTo>
                    <a:pt x="1" y="296"/>
                  </a:lnTo>
                  <a:lnTo>
                    <a:pt x="0" y="260"/>
                  </a:lnTo>
                  <a:lnTo>
                    <a:pt x="11" y="221"/>
                  </a:lnTo>
                  <a:lnTo>
                    <a:pt x="28" y="178"/>
                  </a:lnTo>
                  <a:lnTo>
                    <a:pt x="57" y="135"/>
                  </a:lnTo>
                  <a:lnTo>
                    <a:pt x="94" y="94"/>
                  </a:lnTo>
                  <a:lnTo>
                    <a:pt x="142" y="59"/>
                  </a:lnTo>
                  <a:close/>
                </a:path>
              </a:pathLst>
            </a:custGeom>
            <a:solidFill>
              <a:srgbClr val="E6E6E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22" name="Freeform 61"/>
            <p:cNvSpPr>
              <a:spLocks/>
            </p:cNvSpPr>
            <p:nvPr/>
          </p:nvSpPr>
          <p:spPr bwMode="auto">
            <a:xfrm>
              <a:off x="4388" y="3105"/>
              <a:ext cx="246" cy="212"/>
            </a:xfrm>
            <a:custGeom>
              <a:avLst/>
              <a:gdLst>
                <a:gd name="T0" fmla="*/ 1 w 491"/>
                <a:gd name="T1" fmla="*/ 1 h 423"/>
                <a:gd name="T2" fmla="*/ 1 w 491"/>
                <a:gd name="T3" fmla="*/ 1 h 423"/>
                <a:gd name="T4" fmla="*/ 1 w 491"/>
                <a:gd name="T5" fmla="*/ 1 h 423"/>
                <a:gd name="T6" fmla="*/ 1 w 491"/>
                <a:gd name="T7" fmla="*/ 1 h 423"/>
                <a:gd name="T8" fmla="*/ 1 w 491"/>
                <a:gd name="T9" fmla="*/ 1 h 423"/>
                <a:gd name="T10" fmla="*/ 1 w 491"/>
                <a:gd name="T11" fmla="*/ 1 h 423"/>
                <a:gd name="T12" fmla="*/ 1 w 491"/>
                <a:gd name="T13" fmla="*/ 1 h 423"/>
                <a:gd name="T14" fmla="*/ 1 w 491"/>
                <a:gd name="T15" fmla="*/ 1 h 423"/>
                <a:gd name="T16" fmla="*/ 1 w 491"/>
                <a:gd name="T17" fmla="*/ 0 h 423"/>
                <a:gd name="T18" fmla="*/ 1 w 491"/>
                <a:gd name="T19" fmla="*/ 1 h 423"/>
                <a:gd name="T20" fmla="*/ 1 w 491"/>
                <a:gd name="T21" fmla="*/ 1 h 423"/>
                <a:gd name="T22" fmla="*/ 1 w 491"/>
                <a:gd name="T23" fmla="*/ 1 h 423"/>
                <a:gd name="T24" fmla="*/ 1 w 491"/>
                <a:gd name="T25" fmla="*/ 1 h 423"/>
                <a:gd name="T26" fmla="*/ 1 w 491"/>
                <a:gd name="T27" fmla="*/ 1 h 423"/>
                <a:gd name="T28" fmla="*/ 1 w 491"/>
                <a:gd name="T29" fmla="*/ 1 h 423"/>
                <a:gd name="T30" fmla="*/ 1 w 491"/>
                <a:gd name="T31" fmla="*/ 1 h 423"/>
                <a:gd name="T32" fmla="*/ 1 w 491"/>
                <a:gd name="T33" fmla="*/ 1 h 423"/>
                <a:gd name="T34" fmla="*/ 1 w 491"/>
                <a:gd name="T35" fmla="*/ 1 h 423"/>
                <a:gd name="T36" fmla="*/ 1 w 491"/>
                <a:gd name="T37" fmla="*/ 1 h 423"/>
                <a:gd name="T38" fmla="*/ 1 w 491"/>
                <a:gd name="T39" fmla="*/ 1 h 423"/>
                <a:gd name="T40" fmla="*/ 1 w 491"/>
                <a:gd name="T41" fmla="*/ 1 h 423"/>
                <a:gd name="T42" fmla="*/ 1 w 491"/>
                <a:gd name="T43" fmla="*/ 1 h 423"/>
                <a:gd name="T44" fmla="*/ 1 w 491"/>
                <a:gd name="T45" fmla="*/ 1 h 423"/>
                <a:gd name="T46" fmla="*/ 1 w 491"/>
                <a:gd name="T47" fmla="*/ 1 h 423"/>
                <a:gd name="T48" fmla="*/ 1 w 491"/>
                <a:gd name="T49" fmla="*/ 1 h 423"/>
                <a:gd name="T50" fmla="*/ 1 w 491"/>
                <a:gd name="T51" fmla="*/ 1 h 423"/>
                <a:gd name="T52" fmla="*/ 1 w 491"/>
                <a:gd name="T53" fmla="*/ 1 h 423"/>
                <a:gd name="T54" fmla="*/ 1 w 491"/>
                <a:gd name="T55" fmla="*/ 1 h 423"/>
                <a:gd name="T56" fmla="*/ 1 w 491"/>
                <a:gd name="T57" fmla="*/ 1 h 423"/>
                <a:gd name="T58" fmla="*/ 1 w 491"/>
                <a:gd name="T59" fmla="*/ 1 h 423"/>
                <a:gd name="T60" fmla="*/ 1 w 491"/>
                <a:gd name="T61" fmla="*/ 1 h 423"/>
                <a:gd name="T62" fmla="*/ 1 w 491"/>
                <a:gd name="T63" fmla="*/ 1 h 423"/>
                <a:gd name="T64" fmla="*/ 1 w 491"/>
                <a:gd name="T65" fmla="*/ 1 h 423"/>
                <a:gd name="T66" fmla="*/ 1 w 491"/>
                <a:gd name="T67" fmla="*/ 1 h 423"/>
                <a:gd name="T68" fmla="*/ 1 w 491"/>
                <a:gd name="T69" fmla="*/ 1 h 423"/>
                <a:gd name="T70" fmla="*/ 0 w 491"/>
                <a:gd name="T71" fmla="*/ 1 h 423"/>
                <a:gd name="T72" fmla="*/ 1 w 491"/>
                <a:gd name="T73" fmla="*/ 1 h 423"/>
                <a:gd name="T74" fmla="*/ 1 w 491"/>
                <a:gd name="T75" fmla="*/ 1 h 423"/>
                <a:gd name="T76" fmla="*/ 1 w 491"/>
                <a:gd name="T77" fmla="*/ 1 h 423"/>
                <a:gd name="T78" fmla="*/ 1 w 491"/>
                <a:gd name="T79" fmla="*/ 1 h 423"/>
                <a:gd name="T80" fmla="*/ 1 w 491"/>
                <a:gd name="T81" fmla="*/ 1 h 42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91"/>
                <a:gd name="T124" fmla="*/ 0 h 423"/>
                <a:gd name="T125" fmla="*/ 491 w 491"/>
                <a:gd name="T126" fmla="*/ 423 h 42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91" h="423">
                  <a:moveTo>
                    <a:pt x="164" y="70"/>
                  </a:moveTo>
                  <a:lnTo>
                    <a:pt x="202" y="59"/>
                  </a:lnTo>
                  <a:lnTo>
                    <a:pt x="239" y="51"/>
                  </a:lnTo>
                  <a:lnTo>
                    <a:pt x="275" y="42"/>
                  </a:lnTo>
                  <a:lnTo>
                    <a:pt x="311" y="34"/>
                  </a:lnTo>
                  <a:lnTo>
                    <a:pt x="345" y="25"/>
                  </a:lnTo>
                  <a:lnTo>
                    <a:pt x="381" y="17"/>
                  </a:lnTo>
                  <a:lnTo>
                    <a:pt x="417" y="7"/>
                  </a:lnTo>
                  <a:lnTo>
                    <a:pt x="457" y="0"/>
                  </a:lnTo>
                  <a:lnTo>
                    <a:pt x="461" y="49"/>
                  </a:lnTo>
                  <a:lnTo>
                    <a:pt x="465" y="94"/>
                  </a:lnTo>
                  <a:lnTo>
                    <a:pt x="469" y="135"/>
                  </a:lnTo>
                  <a:lnTo>
                    <a:pt x="474" y="177"/>
                  </a:lnTo>
                  <a:lnTo>
                    <a:pt x="478" y="217"/>
                  </a:lnTo>
                  <a:lnTo>
                    <a:pt x="482" y="261"/>
                  </a:lnTo>
                  <a:lnTo>
                    <a:pt x="486" y="306"/>
                  </a:lnTo>
                  <a:lnTo>
                    <a:pt x="491" y="357"/>
                  </a:lnTo>
                  <a:lnTo>
                    <a:pt x="459" y="357"/>
                  </a:lnTo>
                  <a:lnTo>
                    <a:pt x="427" y="363"/>
                  </a:lnTo>
                  <a:lnTo>
                    <a:pt x="396" y="370"/>
                  </a:lnTo>
                  <a:lnTo>
                    <a:pt x="364" y="381"/>
                  </a:lnTo>
                  <a:lnTo>
                    <a:pt x="332" y="390"/>
                  </a:lnTo>
                  <a:lnTo>
                    <a:pt x="300" y="398"/>
                  </a:lnTo>
                  <a:lnTo>
                    <a:pt x="268" y="405"/>
                  </a:lnTo>
                  <a:lnTo>
                    <a:pt x="236" y="407"/>
                  </a:lnTo>
                  <a:lnTo>
                    <a:pt x="198" y="414"/>
                  </a:lnTo>
                  <a:lnTo>
                    <a:pt x="164" y="419"/>
                  </a:lnTo>
                  <a:lnTo>
                    <a:pt x="134" y="422"/>
                  </a:lnTo>
                  <a:lnTo>
                    <a:pt x="109" y="423"/>
                  </a:lnTo>
                  <a:lnTo>
                    <a:pt x="85" y="421"/>
                  </a:lnTo>
                  <a:lnTo>
                    <a:pt x="66" y="417"/>
                  </a:lnTo>
                  <a:lnTo>
                    <a:pt x="49" y="410"/>
                  </a:lnTo>
                  <a:lnTo>
                    <a:pt x="37" y="402"/>
                  </a:lnTo>
                  <a:lnTo>
                    <a:pt x="13" y="379"/>
                  </a:lnTo>
                  <a:lnTo>
                    <a:pt x="1" y="346"/>
                  </a:lnTo>
                  <a:lnTo>
                    <a:pt x="0" y="304"/>
                  </a:lnTo>
                  <a:lnTo>
                    <a:pt x="12" y="259"/>
                  </a:lnTo>
                  <a:lnTo>
                    <a:pt x="33" y="208"/>
                  </a:lnTo>
                  <a:lnTo>
                    <a:pt x="66" y="158"/>
                  </a:lnTo>
                  <a:lnTo>
                    <a:pt x="109" y="111"/>
                  </a:lnTo>
                  <a:lnTo>
                    <a:pt x="164" y="70"/>
                  </a:lnTo>
                  <a:close/>
                </a:path>
              </a:pathLst>
            </a:custGeom>
            <a:solidFill>
              <a:srgbClr val="EBEBE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23" name="Freeform 62"/>
            <p:cNvSpPr>
              <a:spLocks/>
            </p:cNvSpPr>
            <p:nvPr/>
          </p:nvSpPr>
          <p:spPr bwMode="auto">
            <a:xfrm>
              <a:off x="4372" y="3107"/>
              <a:ext cx="143" cy="108"/>
            </a:xfrm>
            <a:custGeom>
              <a:avLst/>
              <a:gdLst>
                <a:gd name="T0" fmla="*/ 1 w 285"/>
                <a:gd name="T1" fmla="*/ 1 h 215"/>
                <a:gd name="T2" fmla="*/ 1 w 285"/>
                <a:gd name="T3" fmla="*/ 1 h 215"/>
                <a:gd name="T4" fmla="*/ 1 w 285"/>
                <a:gd name="T5" fmla="*/ 1 h 215"/>
                <a:gd name="T6" fmla="*/ 1 w 285"/>
                <a:gd name="T7" fmla="*/ 1 h 215"/>
                <a:gd name="T8" fmla="*/ 1 w 285"/>
                <a:gd name="T9" fmla="*/ 1 h 215"/>
                <a:gd name="T10" fmla="*/ 1 w 285"/>
                <a:gd name="T11" fmla="*/ 1 h 215"/>
                <a:gd name="T12" fmla="*/ 1 w 285"/>
                <a:gd name="T13" fmla="*/ 1 h 215"/>
                <a:gd name="T14" fmla="*/ 1 w 285"/>
                <a:gd name="T15" fmla="*/ 1 h 215"/>
                <a:gd name="T16" fmla="*/ 1 w 285"/>
                <a:gd name="T17" fmla="*/ 1 h 215"/>
                <a:gd name="T18" fmla="*/ 1 w 285"/>
                <a:gd name="T19" fmla="*/ 1 h 215"/>
                <a:gd name="T20" fmla="*/ 1 w 285"/>
                <a:gd name="T21" fmla="*/ 1 h 215"/>
                <a:gd name="T22" fmla="*/ 1 w 285"/>
                <a:gd name="T23" fmla="*/ 1 h 215"/>
                <a:gd name="T24" fmla="*/ 1 w 285"/>
                <a:gd name="T25" fmla="*/ 1 h 215"/>
                <a:gd name="T26" fmla="*/ 1 w 285"/>
                <a:gd name="T27" fmla="*/ 1 h 215"/>
                <a:gd name="T28" fmla="*/ 1 w 285"/>
                <a:gd name="T29" fmla="*/ 1 h 215"/>
                <a:gd name="T30" fmla="*/ 1 w 285"/>
                <a:gd name="T31" fmla="*/ 1 h 215"/>
                <a:gd name="T32" fmla="*/ 0 w 285"/>
                <a:gd name="T33" fmla="*/ 1 h 215"/>
                <a:gd name="T34" fmla="*/ 1 w 285"/>
                <a:gd name="T35" fmla="*/ 1 h 215"/>
                <a:gd name="T36" fmla="*/ 1 w 285"/>
                <a:gd name="T37" fmla="*/ 1 h 215"/>
                <a:gd name="T38" fmla="*/ 1 w 285"/>
                <a:gd name="T39" fmla="*/ 1 h 215"/>
                <a:gd name="T40" fmla="*/ 1 w 285"/>
                <a:gd name="T41" fmla="*/ 1 h 215"/>
                <a:gd name="T42" fmla="*/ 1 w 285"/>
                <a:gd name="T43" fmla="*/ 1 h 215"/>
                <a:gd name="T44" fmla="*/ 1 w 285"/>
                <a:gd name="T45" fmla="*/ 1 h 215"/>
                <a:gd name="T46" fmla="*/ 1 w 285"/>
                <a:gd name="T47" fmla="*/ 1 h 215"/>
                <a:gd name="T48" fmla="*/ 1 w 285"/>
                <a:gd name="T49" fmla="*/ 1 h 215"/>
                <a:gd name="T50" fmla="*/ 1 w 285"/>
                <a:gd name="T51" fmla="*/ 1 h 215"/>
                <a:gd name="T52" fmla="*/ 1 w 285"/>
                <a:gd name="T53" fmla="*/ 1 h 215"/>
                <a:gd name="T54" fmla="*/ 1 w 285"/>
                <a:gd name="T55" fmla="*/ 1 h 215"/>
                <a:gd name="T56" fmla="*/ 1 w 285"/>
                <a:gd name="T57" fmla="*/ 1 h 215"/>
                <a:gd name="T58" fmla="*/ 1 w 285"/>
                <a:gd name="T59" fmla="*/ 0 h 215"/>
                <a:gd name="T60" fmla="*/ 1 w 285"/>
                <a:gd name="T61" fmla="*/ 1 h 215"/>
                <a:gd name="T62" fmla="*/ 1 w 285"/>
                <a:gd name="T63" fmla="*/ 1 h 215"/>
                <a:gd name="T64" fmla="*/ 1 w 285"/>
                <a:gd name="T65" fmla="*/ 1 h 21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85"/>
                <a:gd name="T100" fmla="*/ 0 h 215"/>
                <a:gd name="T101" fmla="*/ 285 w 285"/>
                <a:gd name="T102" fmla="*/ 215 h 21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85" h="215">
                  <a:moveTo>
                    <a:pt x="285" y="44"/>
                  </a:moveTo>
                  <a:lnTo>
                    <a:pt x="260" y="64"/>
                  </a:lnTo>
                  <a:lnTo>
                    <a:pt x="236" y="84"/>
                  </a:lnTo>
                  <a:lnTo>
                    <a:pt x="211" y="103"/>
                  </a:lnTo>
                  <a:lnTo>
                    <a:pt x="187" y="123"/>
                  </a:lnTo>
                  <a:lnTo>
                    <a:pt x="162" y="143"/>
                  </a:lnTo>
                  <a:lnTo>
                    <a:pt x="137" y="163"/>
                  </a:lnTo>
                  <a:lnTo>
                    <a:pt x="113" y="183"/>
                  </a:lnTo>
                  <a:lnTo>
                    <a:pt x="89" y="204"/>
                  </a:lnTo>
                  <a:lnTo>
                    <a:pt x="77" y="204"/>
                  </a:lnTo>
                  <a:lnTo>
                    <a:pt x="66" y="206"/>
                  </a:lnTo>
                  <a:lnTo>
                    <a:pt x="54" y="207"/>
                  </a:lnTo>
                  <a:lnTo>
                    <a:pt x="44" y="210"/>
                  </a:lnTo>
                  <a:lnTo>
                    <a:pt x="32" y="210"/>
                  </a:lnTo>
                  <a:lnTo>
                    <a:pt x="21" y="212"/>
                  </a:lnTo>
                  <a:lnTo>
                    <a:pt x="10" y="212"/>
                  </a:lnTo>
                  <a:lnTo>
                    <a:pt x="0" y="215"/>
                  </a:lnTo>
                  <a:lnTo>
                    <a:pt x="6" y="196"/>
                  </a:lnTo>
                  <a:lnTo>
                    <a:pt x="14" y="178"/>
                  </a:lnTo>
                  <a:lnTo>
                    <a:pt x="22" y="159"/>
                  </a:lnTo>
                  <a:lnTo>
                    <a:pt x="30" y="141"/>
                  </a:lnTo>
                  <a:lnTo>
                    <a:pt x="37" y="122"/>
                  </a:lnTo>
                  <a:lnTo>
                    <a:pt x="45" y="103"/>
                  </a:lnTo>
                  <a:lnTo>
                    <a:pt x="52" y="85"/>
                  </a:lnTo>
                  <a:lnTo>
                    <a:pt x="60" y="68"/>
                  </a:lnTo>
                  <a:lnTo>
                    <a:pt x="102" y="40"/>
                  </a:lnTo>
                  <a:lnTo>
                    <a:pt x="142" y="20"/>
                  </a:lnTo>
                  <a:lnTo>
                    <a:pt x="176" y="6"/>
                  </a:lnTo>
                  <a:lnTo>
                    <a:pt x="208" y="1"/>
                  </a:lnTo>
                  <a:lnTo>
                    <a:pt x="234" y="0"/>
                  </a:lnTo>
                  <a:lnTo>
                    <a:pt x="255" y="8"/>
                  </a:lnTo>
                  <a:lnTo>
                    <a:pt x="272" y="22"/>
                  </a:lnTo>
                  <a:lnTo>
                    <a:pt x="285" y="44"/>
                  </a:lnTo>
                  <a:close/>
                </a:path>
              </a:pathLst>
            </a:custGeom>
            <a:solidFill>
              <a:srgbClr val="73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24" name="Freeform 63"/>
            <p:cNvSpPr>
              <a:spLocks/>
            </p:cNvSpPr>
            <p:nvPr/>
          </p:nvSpPr>
          <p:spPr bwMode="auto">
            <a:xfrm>
              <a:off x="4394" y="3122"/>
              <a:ext cx="101" cy="76"/>
            </a:xfrm>
            <a:custGeom>
              <a:avLst/>
              <a:gdLst>
                <a:gd name="T0" fmla="*/ 1 w 202"/>
                <a:gd name="T1" fmla="*/ 0 h 153"/>
                <a:gd name="T2" fmla="*/ 1 w 202"/>
                <a:gd name="T3" fmla="*/ 0 h 153"/>
                <a:gd name="T4" fmla="*/ 1 w 202"/>
                <a:gd name="T5" fmla="*/ 0 h 153"/>
                <a:gd name="T6" fmla="*/ 1 w 202"/>
                <a:gd name="T7" fmla="*/ 0 h 153"/>
                <a:gd name="T8" fmla="*/ 1 w 202"/>
                <a:gd name="T9" fmla="*/ 0 h 153"/>
                <a:gd name="T10" fmla="*/ 1 w 202"/>
                <a:gd name="T11" fmla="*/ 0 h 153"/>
                <a:gd name="T12" fmla="*/ 1 w 202"/>
                <a:gd name="T13" fmla="*/ 0 h 153"/>
                <a:gd name="T14" fmla="*/ 1 w 202"/>
                <a:gd name="T15" fmla="*/ 0 h 153"/>
                <a:gd name="T16" fmla="*/ 1 w 202"/>
                <a:gd name="T17" fmla="*/ 0 h 153"/>
                <a:gd name="T18" fmla="*/ 1 w 202"/>
                <a:gd name="T19" fmla="*/ 0 h 153"/>
                <a:gd name="T20" fmla="*/ 1 w 202"/>
                <a:gd name="T21" fmla="*/ 0 h 153"/>
                <a:gd name="T22" fmla="*/ 1 w 202"/>
                <a:gd name="T23" fmla="*/ 0 h 153"/>
                <a:gd name="T24" fmla="*/ 1 w 202"/>
                <a:gd name="T25" fmla="*/ 0 h 153"/>
                <a:gd name="T26" fmla="*/ 1 w 202"/>
                <a:gd name="T27" fmla="*/ 0 h 153"/>
                <a:gd name="T28" fmla="*/ 1 w 202"/>
                <a:gd name="T29" fmla="*/ 0 h 153"/>
                <a:gd name="T30" fmla="*/ 1 w 202"/>
                <a:gd name="T31" fmla="*/ 0 h 153"/>
                <a:gd name="T32" fmla="*/ 0 w 202"/>
                <a:gd name="T33" fmla="*/ 0 h 153"/>
                <a:gd name="T34" fmla="*/ 1 w 202"/>
                <a:gd name="T35" fmla="*/ 0 h 153"/>
                <a:gd name="T36" fmla="*/ 1 w 202"/>
                <a:gd name="T37" fmla="*/ 0 h 153"/>
                <a:gd name="T38" fmla="*/ 1 w 202"/>
                <a:gd name="T39" fmla="*/ 0 h 153"/>
                <a:gd name="T40" fmla="*/ 1 w 202"/>
                <a:gd name="T41" fmla="*/ 0 h 153"/>
                <a:gd name="T42" fmla="*/ 1 w 202"/>
                <a:gd name="T43" fmla="*/ 0 h 153"/>
                <a:gd name="T44" fmla="*/ 1 w 202"/>
                <a:gd name="T45" fmla="*/ 0 h 153"/>
                <a:gd name="T46" fmla="*/ 1 w 202"/>
                <a:gd name="T47" fmla="*/ 0 h 153"/>
                <a:gd name="T48" fmla="*/ 1 w 202"/>
                <a:gd name="T49" fmla="*/ 0 h 153"/>
                <a:gd name="T50" fmla="*/ 1 w 202"/>
                <a:gd name="T51" fmla="*/ 0 h 153"/>
                <a:gd name="T52" fmla="*/ 1 w 202"/>
                <a:gd name="T53" fmla="*/ 0 h 153"/>
                <a:gd name="T54" fmla="*/ 1 w 202"/>
                <a:gd name="T55" fmla="*/ 0 h 153"/>
                <a:gd name="T56" fmla="*/ 1 w 202"/>
                <a:gd name="T57" fmla="*/ 0 h 153"/>
                <a:gd name="T58" fmla="*/ 1 w 202"/>
                <a:gd name="T59" fmla="*/ 0 h 153"/>
                <a:gd name="T60" fmla="*/ 1 w 202"/>
                <a:gd name="T61" fmla="*/ 0 h 153"/>
                <a:gd name="T62" fmla="*/ 1 w 202"/>
                <a:gd name="T63" fmla="*/ 0 h 153"/>
                <a:gd name="T64" fmla="*/ 1 w 202"/>
                <a:gd name="T65" fmla="*/ 0 h 15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2"/>
                <a:gd name="T100" fmla="*/ 0 h 153"/>
                <a:gd name="T101" fmla="*/ 202 w 202"/>
                <a:gd name="T102" fmla="*/ 153 h 15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2" h="153">
                  <a:moveTo>
                    <a:pt x="202" y="31"/>
                  </a:moveTo>
                  <a:lnTo>
                    <a:pt x="184" y="44"/>
                  </a:lnTo>
                  <a:lnTo>
                    <a:pt x="166" y="58"/>
                  </a:lnTo>
                  <a:lnTo>
                    <a:pt x="149" y="72"/>
                  </a:lnTo>
                  <a:lnTo>
                    <a:pt x="132" y="86"/>
                  </a:lnTo>
                  <a:lnTo>
                    <a:pt x="115" y="100"/>
                  </a:lnTo>
                  <a:lnTo>
                    <a:pt x="97" y="114"/>
                  </a:lnTo>
                  <a:lnTo>
                    <a:pt x="80" y="128"/>
                  </a:lnTo>
                  <a:lnTo>
                    <a:pt x="64" y="143"/>
                  </a:lnTo>
                  <a:lnTo>
                    <a:pt x="56" y="143"/>
                  </a:lnTo>
                  <a:lnTo>
                    <a:pt x="48" y="145"/>
                  </a:lnTo>
                  <a:lnTo>
                    <a:pt x="40" y="146"/>
                  </a:lnTo>
                  <a:lnTo>
                    <a:pt x="32" y="147"/>
                  </a:lnTo>
                  <a:lnTo>
                    <a:pt x="24" y="147"/>
                  </a:lnTo>
                  <a:lnTo>
                    <a:pt x="16" y="149"/>
                  </a:lnTo>
                  <a:lnTo>
                    <a:pt x="8" y="150"/>
                  </a:lnTo>
                  <a:lnTo>
                    <a:pt x="0" y="153"/>
                  </a:lnTo>
                  <a:lnTo>
                    <a:pt x="4" y="138"/>
                  </a:lnTo>
                  <a:lnTo>
                    <a:pt x="10" y="125"/>
                  </a:lnTo>
                  <a:lnTo>
                    <a:pt x="15" y="112"/>
                  </a:lnTo>
                  <a:lnTo>
                    <a:pt x="20" y="100"/>
                  </a:lnTo>
                  <a:lnTo>
                    <a:pt x="26" y="85"/>
                  </a:lnTo>
                  <a:lnTo>
                    <a:pt x="31" y="72"/>
                  </a:lnTo>
                  <a:lnTo>
                    <a:pt x="36" y="58"/>
                  </a:lnTo>
                  <a:lnTo>
                    <a:pt x="43" y="47"/>
                  </a:lnTo>
                  <a:lnTo>
                    <a:pt x="72" y="27"/>
                  </a:lnTo>
                  <a:lnTo>
                    <a:pt x="100" y="13"/>
                  </a:lnTo>
                  <a:lnTo>
                    <a:pt x="124" y="4"/>
                  </a:lnTo>
                  <a:lnTo>
                    <a:pt x="146" y="0"/>
                  </a:lnTo>
                  <a:lnTo>
                    <a:pt x="164" y="0"/>
                  </a:lnTo>
                  <a:lnTo>
                    <a:pt x="180" y="5"/>
                  </a:lnTo>
                  <a:lnTo>
                    <a:pt x="192" y="15"/>
                  </a:lnTo>
                  <a:lnTo>
                    <a:pt x="202" y="31"/>
                  </a:lnTo>
                  <a:close/>
                </a:path>
              </a:pathLst>
            </a:custGeom>
            <a:solidFill>
              <a:srgbClr val="BF0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25" name="Freeform 64"/>
            <p:cNvSpPr>
              <a:spLocks/>
            </p:cNvSpPr>
            <p:nvPr/>
          </p:nvSpPr>
          <p:spPr bwMode="auto">
            <a:xfrm>
              <a:off x="4475" y="3062"/>
              <a:ext cx="182" cy="95"/>
            </a:xfrm>
            <a:custGeom>
              <a:avLst/>
              <a:gdLst>
                <a:gd name="T0" fmla="*/ 0 w 364"/>
                <a:gd name="T1" fmla="*/ 1 h 190"/>
                <a:gd name="T2" fmla="*/ 1 w 364"/>
                <a:gd name="T3" fmla="*/ 1 h 190"/>
                <a:gd name="T4" fmla="*/ 1 w 364"/>
                <a:gd name="T5" fmla="*/ 0 h 190"/>
                <a:gd name="T6" fmla="*/ 0 w 364"/>
                <a:gd name="T7" fmla="*/ 1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4"/>
                <a:gd name="T13" fmla="*/ 0 h 190"/>
                <a:gd name="T14" fmla="*/ 364 w 364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4" h="190">
                  <a:moveTo>
                    <a:pt x="0" y="88"/>
                  </a:moveTo>
                  <a:lnTo>
                    <a:pt x="143" y="190"/>
                  </a:lnTo>
                  <a:lnTo>
                    <a:pt x="364" y="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0F0F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26" name="Freeform 65"/>
            <p:cNvSpPr>
              <a:spLocks/>
            </p:cNvSpPr>
            <p:nvPr/>
          </p:nvSpPr>
          <p:spPr bwMode="auto">
            <a:xfrm>
              <a:off x="4505" y="3021"/>
              <a:ext cx="579" cy="693"/>
            </a:xfrm>
            <a:custGeom>
              <a:avLst/>
              <a:gdLst>
                <a:gd name="T0" fmla="*/ 0 w 1160"/>
                <a:gd name="T1" fmla="*/ 0 h 1387"/>
                <a:gd name="T2" fmla="*/ 0 w 1160"/>
                <a:gd name="T3" fmla="*/ 0 h 1387"/>
                <a:gd name="T4" fmla="*/ 0 w 1160"/>
                <a:gd name="T5" fmla="*/ 0 h 1387"/>
                <a:gd name="T6" fmla="*/ 0 w 1160"/>
                <a:gd name="T7" fmla="*/ 0 h 1387"/>
                <a:gd name="T8" fmla="*/ 0 w 1160"/>
                <a:gd name="T9" fmla="*/ 0 h 1387"/>
                <a:gd name="T10" fmla="*/ 0 w 1160"/>
                <a:gd name="T11" fmla="*/ 0 h 1387"/>
                <a:gd name="T12" fmla="*/ 0 w 1160"/>
                <a:gd name="T13" fmla="*/ 0 h 1387"/>
                <a:gd name="T14" fmla="*/ 0 w 1160"/>
                <a:gd name="T15" fmla="*/ 0 h 1387"/>
                <a:gd name="T16" fmla="*/ 0 w 1160"/>
                <a:gd name="T17" fmla="*/ 0 h 1387"/>
                <a:gd name="T18" fmla="*/ 0 w 1160"/>
                <a:gd name="T19" fmla="*/ 0 h 1387"/>
                <a:gd name="T20" fmla="*/ 0 w 1160"/>
                <a:gd name="T21" fmla="*/ 0 h 1387"/>
                <a:gd name="T22" fmla="*/ 0 w 1160"/>
                <a:gd name="T23" fmla="*/ 0 h 1387"/>
                <a:gd name="T24" fmla="*/ 0 w 1160"/>
                <a:gd name="T25" fmla="*/ 0 h 1387"/>
                <a:gd name="T26" fmla="*/ 0 w 1160"/>
                <a:gd name="T27" fmla="*/ 0 h 1387"/>
                <a:gd name="T28" fmla="*/ 0 w 1160"/>
                <a:gd name="T29" fmla="*/ 0 h 1387"/>
                <a:gd name="T30" fmla="*/ 0 w 1160"/>
                <a:gd name="T31" fmla="*/ 0 h 1387"/>
                <a:gd name="T32" fmla="*/ 0 w 1160"/>
                <a:gd name="T33" fmla="*/ 0 h 1387"/>
                <a:gd name="T34" fmla="*/ 0 w 1160"/>
                <a:gd name="T35" fmla="*/ 0 h 1387"/>
                <a:gd name="T36" fmla="*/ 0 w 1160"/>
                <a:gd name="T37" fmla="*/ 0 h 1387"/>
                <a:gd name="T38" fmla="*/ 0 w 1160"/>
                <a:gd name="T39" fmla="*/ 0 h 1387"/>
                <a:gd name="T40" fmla="*/ 0 w 1160"/>
                <a:gd name="T41" fmla="*/ 0 h 1387"/>
                <a:gd name="T42" fmla="*/ 0 w 1160"/>
                <a:gd name="T43" fmla="*/ 0 h 1387"/>
                <a:gd name="T44" fmla="*/ 0 w 1160"/>
                <a:gd name="T45" fmla="*/ 0 h 1387"/>
                <a:gd name="T46" fmla="*/ 0 w 1160"/>
                <a:gd name="T47" fmla="*/ 0 h 1387"/>
                <a:gd name="T48" fmla="*/ 0 w 1160"/>
                <a:gd name="T49" fmla="*/ 0 h 1387"/>
                <a:gd name="T50" fmla="*/ 0 w 1160"/>
                <a:gd name="T51" fmla="*/ 0 h 1387"/>
                <a:gd name="T52" fmla="*/ 0 w 1160"/>
                <a:gd name="T53" fmla="*/ 0 h 1387"/>
                <a:gd name="T54" fmla="*/ 0 w 1160"/>
                <a:gd name="T55" fmla="*/ 0 h 1387"/>
                <a:gd name="T56" fmla="*/ 0 w 1160"/>
                <a:gd name="T57" fmla="*/ 0 h 1387"/>
                <a:gd name="T58" fmla="*/ 0 w 1160"/>
                <a:gd name="T59" fmla="*/ 0 h 1387"/>
                <a:gd name="T60" fmla="*/ 0 w 1160"/>
                <a:gd name="T61" fmla="*/ 0 h 1387"/>
                <a:gd name="T62" fmla="*/ 0 w 1160"/>
                <a:gd name="T63" fmla="*/ 0 h 1387"/>
                <a:gd name="T64" fmla="*/ 0 w 1160"/>
                <a:gd name="T65" fmla="*/ 0 h 138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60"/>
                <a:gd name="T100" fmla="*/ 0 h 1387"/>
                <a:gd name="T101" fmla="*/ 1160 w 1160"/>
                <a:gd name="T102" fmla="*/ 1387 h 138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60" h="1387">
                  <a:moveTo>
                    <a:pt x="92" y="134"/>
                  </a:moveTo>
                  <a:lnTo>
                    <a:pt x="56" y="340"/>
                  </a:lnTo>
                  <a:lnTo>
                    <a:pt x="29" y="537"/>
                  </a:lnTo>
                  <a:lnTo>
                    <a:pt x="9" y="720"/>
                  </a:lnTo>
                  <a:lnTo>
                    <a:pt x="0" y="890"/>
                  </a:lnTo>
                  <a:lnTo>
                    <a:pt x="0" y="1043"/>
                  </a:lnTo>
                  <a:lnTo>
                    <a:pt x="13" y="1178"/>
                  </a:lnTo>
                  <a:lnTo>
                    <a:pt x="39" y="1292"/>
                  </a:lnTo>
                  <a:lnTo>
                    <a:pt x="80" y="1387"/>
                  </a:lnTo>
                  <a:lnTo>
                    <a:pt x="217" y="1334"/>
                  </a:lnTo>
                  <a:lnTo>
                    <a:pt x="355" y="1286"/>
                  </a:lnTo>
                  <a:lnTo>
                    <a:pt x="492" y="1243"/>
                  </a:lnTo>
                  <a:lnTo>
                    <a:pt x="630" y="1206"/>
                  </a:lnTo>
                  <a:lnTo>
                    <a:pt x="764" y="1173"/>
                  </a:lnTo>
                  <a:lnTo>
                    <a:pt x="898" y="1144"/>
                  </a:lnTo>
                  <a:lnTo>
                    <a:pt x="1030" y="1118"/>
                  </a:lnTo>
                  <a:lnTo>
                    <a:pt x="1160" y="1099"/>
                  </a:lnTo>
                  <a:lnTo>
                    <a:pt x="1034" y="826"/>
                  </a:lnTo>
                  <a:lnTo>
                    <a:pt x="930" y="619"/>
                  </a:lnTo>
                  <a:lnTo>
                    <a:pt x="846" y="462"/>
                  </a:lnTo>
                  <a:lnTo>
                    <a:pt x="784" y="347"/>
                  </a:lnTo>
                  <a:lnTo>
                    <a:pt x="743" y="255"/>
                  </a:lnTo>
                  <a:lnTo>
                    <a:pt x="727" y="175"/>
                  </a:lnTo>
                  <a:lnTo>
                    <a:pt x="732" y="94"/>
                  </a:lnTo>
                  <a:lnTo>
                    <a:pt x="763" y="0"/>
                  </a:lnTo>
                  <a:lnTo>
                    <a:pt x="679" y="2"/>
                  </a:lnTo>
                  <a:lnTo>
                    <a:pt x="597" y="7"/>
                  </a:lnTo>
                  <a:lnTo>
                    <a:pt x="513" y="16"/>
                  </a:lnTo>
                  <a:lnTo>
                    <a:pt x="431" y="31"/>
                  </a:lnTo>
                  <a:lnTo>
                    <a:pt x="346" y="48"/>
                  </a:lnTo>
                  <a:lnTo>
                    <a:pt x="262" y="72"/>
                  </a:lnTo>
                  <a:lnTo>
                    <a:pt x="177" y="100"/>
                  </a:lnTo>
                  <a:lnTo>
                    <a:pt x="92" y="134"/>
                  </a:lnTo>
                  <a:close/>
                </a:path>
              </a:pathLst>
            </a:custGeom>
            <a:solidFill>
              <a:srgbClr val="FF0F0F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27" name="Freeform 66"/>
            <p:cNvSpPr>
              <a:spLocks/>
            </p:cNvSpPr>
            <p:nvPr/>
          </p:nvSpPr>
          <p:spPr bwMode="auto">
            <a:xfrm>
              <a:off x="4518" y="3024"/>
              <a:ext cx="531" cy="649"/>
            </a:xfrm>
            <a:custGeom>
              <a:avLst/>
              <a:gdLst>
                <a:gd name="T0" fmla="*/ 0 w 1063"/>
                <a:gd name="T1" fmla="*/ 0 h 1299"/>
                <a:gd name="T2" fmla="*/ 0 w 1063"/>
                <a:gd name="T3" fmla="*/ 0 h 1299"/>
                <a:gd name="T4" fmla="*/ 0 w 1063"/>
                <a:gd name="T5" fmla="*/ 0 h 1299"/>
                <a:gd name="T6" fmla="*/ 0 w 1063"/>
                <a:gd name="T7" fmla="*/ 0 h 1299"/>
                <a:gd name="T8" fmla="*/ 0 w 1063"/>
                <a:gd name="T9" fmla="*/ 0 h 1299"/>
                <a:gd name="T10" fmla="*/ 0 w 1063"/>
                <a:gd name="T11" fmla="*/ 0 h 1299"/>
                <a:gd name="T12" fmla="*/ 0 w 1063"/>
                <a:gd name="T13" fmla="*/ 0 h 1299"/>
                <a:gd name="T14" fmla="*/ 0 w 1063"/>
                <a:gd name="T15" fmla="*/ 0 h 1299"/>
                <a:gd name="T16" fmla="*/ 0 w 1063"/>
                <a:gd name="T17" fmla="*/ 0 h 1299"/>
                <a:gd name="T18" fmla="*/ 0 w 1063"/>
                <a:gd name="T19" fmla="*/ 0 h 1299"/>
                <a:gd name="T20" fmla="*/ 0 w 1063"/>
                <a:gd name="T21" fmla="*/ 0 h 1299"/>
                <a:gd name="T22" fmla="*/ 0 w 1063"/>
                <a:gd name="T23" fmla="*/ 0 h 1299"/>
                <a:gd name="T24" fmla="*/ 0 w 1063"/>
                <a:gd name="T25" fmla="*/ 0 h 1299"/>
                <a:gd name="T26" fmla="*/ 0 w 1063"/>
                <a:gd name="T27" fmla="*/ 0 h 1299"/>
                <a:gd name="T28" fmla="*/ 0 w 1063"/>
                <a:gd name="T29" fmla="*/ 0 h 1299"/>
                <a:gd name="T30" fmla="*/ 0 w 1063"/>
                <a:gd name="T31" fmla="*/ 0 h 1299"/>
                <a:gd name="T32" fmla="*/ 0 w 1063"/>
                <a:gd name="T33" fmla="*/ 0 h 1299"/>
                <a:gd name="T34" fmla="*/ 0 w 1063"/>
                <a:gd name="T35" fmla="*/ 0 h 1299"/>
                <a:gd name="T36" fmla="*/ 0 w 1063"/>
                <a:gd name="T37" fmla="*/ 0 h 1299"/>
                <a:gd name="T38" fmla="*/ 0 w 1063"/>
                <a:gd name="T39" fmla="*/ 0 h 1299"/>
                <a:gd name="T40" fmla="*/ 0 w 1063"/>
                <a:gd name="T41" fmla="*/ 0 h 1299"/>
                <a:gd name="T42" fmla="*/ 0 w 1063"/>
                <a:gd name="T43" fmla="*/ 0 h 1299"/>
                <a:gd name="T44" fmla="*/ 0 w 1063"/>
                <a:gd name="T45" fmla="*/ 0 h 1299"/>
                <a:gd name="T46" fmla="*/ 0 w 1063"/>
                <a:gd name="T47" fmla="*/ 0 h 1299"/>
                <a:gd name="T48" fmla="*/ 0 w 1063"/>
                <a:gd name="T49" fmla="*/ 0 h 1299"/>
                <a:gd name="T50" fmla="*/ 0 w 1063"/>
                <a:gd name="T51" fmla="*/ 0 h 1299"/>
                <a:gd name="T52" fmla="*/ 0 w 1063"/>
                <a:gd name="T53" fmla="*/ 0 h 1299"/>
                <a:gd name="T54" fmla="*/ 0 w 1063"/>
                <a:gd name="T55" fmla="*/ 0 h 1299"/>
                <a:gd name="T56" fmla="*/ 0 w 1063"/>
                <a:gd name="T57" fmla="*/ 0 h 1299"/>
                <a:gd name="T58" fmla="*/ 0 w 1063"/>
                <a:gd name="T59" fmla="*/ 0 h 1299"/>
                <a:gd name="T60" fmla="*/ 0 w 1063"/>
                <a:gd name="T61" fmla="*/ 0 h 1299"/>
                <a:gd name="T62" fmla="*/ 0 w 1063"/>
                <a:gd name="T63" fmla="*/ 0 h 1299"/>
                <a:gd name="T64" fmla="*/ 0 w 1063"/>
                <a:gd name="T65" fmla="*/ 0 h 12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63"/>
                <a:gd name="T100" fmla="*/ 0 h 1299"/>
                <a:gd name="T101" fmla="*/ 1063 w 1063"/>
                <a:gd name="T102" fmla="*/ 1299 h 12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63" h="1299">
                  <a:moveTo>
                    <a:pt x="82" y="127"/>
                  </a:moveTo>
                  <a:lnTo>
                    <a:pt x="50" y="319"/>
                  </a:lnTo>
                  <a:lnTo>
                    <a:pt x="25" y="503"/>
                  </a:lnTo>
                  <a:lnTo>
                    <a:pt x="8" y="674"/>
                  </a:lnTo>
                  <a:lnTo>
                    <a:pt x="0" y="833"/>
                  </a:lnTo>
                  <a:lnTo>
                    <a:pt x="0" y="975"/>
                  </a:lnTo>
                  <a:lnTo>
                    <a:pt x="12" y="1103"/>
                  </a:lnTo>
                  <a:lnTo>
                    <a:pt x="36" y="1210"/>
                  </a:lnTo>
                  <a:lnTo>
                    <a:pt x="73" y="1299"/>
                  </a:lnTo>
                  <a:lnTo>
                    <a:pt x="198" y="1249"/>
                  </a:lnTo>
                  <a:lnTo>
                    <a:pt x="324" y="1205"/>
                  </a:lnTo>
                  <a:lnTo>
                    <a:pt x="449" y="1165"/>
                  </a:lnTo>
                  <a:lnTo>
                    <a:pt x="575" y="1129"/>
                  </a:lnTo>
                  <a:lnTo>
                    <a:pt x="698" y="1098"/>
                  </a:lnTo>
                  <a:lnTo>
                    <a:pt x="822" y="1071"/>
                  </a:lnTo>
                  <a:lnTo>
                    <a:pt x="943" y="1047"/>
                  </a:lnTo>
                  <a:lnTo>
                    <a:pt x="1063" y="1028"/>
                  </a:lnTo>
                  <a:lnTo>
                    <a:pt x="946" y="773"/>
                  </a:lnTo>
                  <a:lnTo>
                    <a:pt x="850" y="580"/>
                  </a:lnTo>
                  <a:lnTo>
                    <a:pt x="773" y="433"/>
                  </a:lnTo>
                  <a:lnTo>
                    <a:pt x="717" y="325"/>
                  </a:lnTo>
                  <a:lnTo>
                    <a:pt x="680" y="238"/>
                  </a:lnTo>
                  <a:lnTo>
                    <a:pt x="664" y="164"/>
                  </a:lnTo>
                  <a:lnTo>
                    <a:pt x="669" y="88"/>
                  </a:lnTo>
                  <a:lnTo>
                    <a:pt x="698" y="0"/>
                  </a:lnTo>
                  <a:lnTo>
                    <a:pt x="621" y="2"/>
                  </a:lnTo>
                  <a:lnTo>
                    <a:pt x="546" y="7"/>
                  </a:lnTo>
                  <a:lnTo>
                    <a:pt x="469" y="16"/>
                  </a:lnTo>
                  <a:lnTo>
                    <a:pt x="393" y="30"/>
                  </a:lnTo>
                  <a:lnTo>
                    <a:pt x="315" y="46"/>
                  </a:lnTo>
                  <a:lnTo>
                    <a:pt x="238" y="67"/>
                  </a:lnTo>
                  <a:lnTo>
                    <a:pt x="159" y="93"/>
                  </a:lnTo>
                  <a:lnTo>
                    <a:pt x="82" y="127"/>
                  </a:lnTo>
                  <a:close/>
                </a:path>
              </a:pathLst>
            </a:custGeom>
            <a:solidFill>
              <a:srgbClr val="FF1C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28" name="Freeform 67"/>
            <p:cNvSpPr>
              <a:spLocks/>
            </p:cNvSpPr>
            <p:nvPr/>
          </p:nvSpPr>
          <p:spPr bwMode="auto">
            <a:xfrm>
              <a:off x="4530" y="3026"/>
              <a:ext cx="483" cy="605"/>
            </a:xfrm>
            <a:custGeom>
              <a:avLst/>
              <a:gdLst>
                <a:gd name="T0" fmla="*/ 1 w 966"/>
                <a:gd name="T1" fmla="*/ 0 h 1212"/>
                <a:gd name="T2" fmla="*/ 1 w 966"/>
                <a:gd name="T3" fmla="*/ 0 h 1212"/>
                <a:gd name="T4" fmla="*/ 1 w 966"/>
                <a:gd name="T5" fmla="*/ 0 h 1212"/>
                <a:gd name="T6" fmla="*/ 1 w 966"/>
                <a:gd name="T7" fmla="*/ 0 h 1212"/>
                <a:gd name="T8" fmla="*/ 0 w 966"/>
                <a:gd name="T9" fmla="*/ 0 h 1212"/>
                <a:gd name="T10" fmla="*/ 0 w 966"/>
                <a:gd name="T11" fmla="*/ 0 h 1212"/>
                <a:gd name="T12" fmla="*/ 1 w 966"/>
                <a:gd name="T13" fmla="*/ 0 h 1212"/>
                <a:gd name="T14" fmla="*/ 1 w 966"/>
                <a:gd name="T15" fmla="*/ 0 h 1212"/>
                <a:gd name="T16" fmla="*/ 1 w 966"/>
                <a:gd name="T17" fmla="*/ 0 h 1212"/>
                <a:gd name="T18" fmla="*/ 1 w 966"/>
                <a:gd name="T19" fmla="*/ 0 h 1212"/>
                <a:gd name="T20" fmla="*/ 1 w 966"/>
                <a:gd name="T21" fmla="*/ 0 h 1212"/>
                <a:gd name="T22" fmla="*/ 1 w 966"/>
                <a:gd name="T23" fmla="*/ 0 h 1212"/>
                <a:gd name="T24" fmla="*/ 1 w 966"/>
                <a:gd name="T25" fmla="*/ 0 h 1212"/>
                <a:gd name="T26" fmla="*/ 1 w 966"/>
                <a:gd name="T27" fmla="*/ 0 h 1212"/>
                <a:gd name="T28" fmla="*/ 1 w 966"/>
                <a:gd name="T29" fmla="*/ 0 h 1212"/>
                <a:gd name="T30" fmla="*/ 1 w 966"/>
                <a:gd name="T31" fmla="*/ 0 h 1212"/>
                <a:gd name="T32" fmla="*/ 1 w 966"/>
                <a:gd name="T33" fmla="*/ 0 h 1212"/>
                <a:gd name="T34" fmla="*/ 1 w 966"/>
                <a:gd name="T35" fmla="*/ 0 h 1212"/>
                <a:gd name="T36" fmla="*/ 1 w 966"/>
                <a:gd name="T37" fmla="*/ 0 h 1212"/>
                <a:gd name="T38" fmla="*/ 1 w 966"/>
                <a:gd name="T39" fmla="*/ 0 h 1212"/>
                <a:gd name="T40" fmla="*/ 1 w 966"/>
                <a:gd name="T41" fmla="*/ 0 h 1212"/>
                <a:gd name="T42" fmla="*/ 1 w 966"/>
                <a:gd name="T43" fmla="*/ 0 h 1212"/>
                <a:gd name="T44" fmla="*/ 1 w 966"/>
                <a:gd name="T45" fmla="*/ 0 h 1212"/>
                <a:gd name="T46" fmla="*/ 1 w 966"/>
                <a:gd name="T47" fmla="*/ 0 h 1212"/>
                <a:gd name="T48" fmla="*/ 1 w 966"/>
                <a:gd name="T49" fmla="*/ 0 h 1212"/>
                <a:gd name="T50" fmla="*/ 1 w 966"/>
                <a:gd name="T51" fmla="*/ 0 h 1212"/>
                <a:gd name="T52" fmla="*/ 1 w 966"/>
                <a:gd name="T53" fmla="*/ 0 h 1212"/>
                <a:gd name="T54" fmla="*/ 1 w 966"/>
                <a:gd name="T55" fmla="*/ 0 h 1212"/>
                <a:gd name="T56" fmla="*/ 1 w 966"/>
                <a:gd name="T57" fmla="*/ 0 h 1212"/>
                <a:gd name="T58" fmla="*/ 1 w 966"/>
                <a:gd name="T59" fmla="*/ 0 h 1212"/>
                <a:gd name="T60" fmla="*/ 1 w 966"/>
                <a:gd name="T61" fmla="*/ 0 h 1212"/>
                <a:gd name="T62" fmla="*/ 1 w 966"/>
                <a:gd name="T63" fmla="*/ 0 h 1212"/>
                <a:gd name="T64" fmla="*/ 1 w 966"/>
                <a:gd name="T65" fmla="*/ 0 h 121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66"/>
                <a:gd name="T100" fmla="*/ 0 h 1212"/>
                <a:gd name="T101" fmla="*/ 966 w 966"/>
                <a:gd name="T102" fmla="*/ 1212 h 121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66" h="1212">
                  <a:moveTo>
                    <a:pt x="76" y="120"/>
                  </a:moveTo>
                  <a:lnTo>
                    <a:pt x="46" y="299"/>
                  </a:lnTo>
                  <a:lnTo>
                    <a:pt x="24" y="471"/>
                  </a:lnTo>
                  <a:lnTo>
                    <a:pt x="8" y="630"/>
                  </a:lnTo>
                  <a:lnTo>
                    <a:pt x="0" y="779"/>
                  </a:lnTo>
                  <a:lnTo>
                    <a:pt x="0" y="912"/>
                  </a:lnTo>
                  <a:lnTo>
                    <a:pt x="11" y="1028"/>
                  </a:lnTo>
                  <a:lnTo>
                    <a:pt x="32" y="1129"/>
                  </a:lnTo>
                  <a:lnTo>
                    <a:pt x="66" y="1212"/>
                  </a:lnTo>
                  <a:lnTo>
                    <a:pt x="179" y="1165"/>
                  </a:lnTo>
                  <a:lnTo>
                    <a:pt x="295" y="1124"/>
                  </a:lnTo>
                  <a:lnTo>
                    <a:pt x="409" y="1087"/>
                  </a:lnTo>
                  <a:lnTo>
                    <a:pt x="523" y="1055"/>
                  </a:lnTo>
                  <a:lnTo>
                    <a:pt x="635" y="1026"/>
                  </a:lnTo>
                  <a:lnTo>
                    <a:pt x="748" y="1001"/>
                  </a:lnTo>
                  <a:lnTo>
                    <a:pt x="857" y="978"/>
                  </a:lnTo>
                  <a:lnTo>
                    <a:pt x="966" y="961"/>
                  </a:lnTo>
                  <a:lnTo>
                    <a:pt x="861" y="723"/>
                  </a:lnTo>
                  <a:lnTo>
                    <a:pt x="773" y="542"/>
                  </a:lnTo>
                  <a:lnTo>
                    <a:pt x="703" y="407"/>
                  </a:lnTo>
                  <a:lnTo>
                    <a:pt x="652" y="305"/>
                  </a:lnTo>
                  <a:lnTo>
                    <a:pt x="618" y="224"/>
                  </a:lnTo>
                  <a:lnTo>
                    <a:pt x="603" y="153"/>
                  </a:lnTo>
                  <a:lnTo>
                    <a:pt x="608" y="83"/>
                  </a:lnTo>
                  <a:lnTo>
                    <a:pt x="634" y="0"/>
                  </a:lnTo>
                  <a:lnTo>
                    <a:pt x="565" y="2"/>
                  </a:lnTo>
                  <a:lnTo>
                    <a:pt x="495" y="7"/>
                  </a:lnTo>
                  <a:lnTo>
                    <a:pt x="426" y="15"/>
                  </a:lnTo>
                  <a:lnTo>
                    <a:pt x="357" y="28"/>
                  </a:lnTo>
                  <a:lnTo>
                    <a:pt x="287" y="44"/>
                  </a:lnTo>
                  <a:lnTo>
                    <a:pt x="216" y="64"/>
                  </a:lnTo>
                  <a:lnTo>
                    <a:pt x="146" y="88"/>
                  </a:lnTo>
                  <a:lnTo>
                    <a:pt x="76" y="120"/>
                  </a:lnTo>
                  <a:close/>
                </a:path>
              </a:pathLst>
            </a:custGeom>
            <a:solidFill>
              <a:srgbClr val="FF292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29" name="Freeform 68"/>
            <p:cNvSpPr>
              <a:spLocks/>
            </p:cNvSpPr>
            <p:nvPr/>
          </p:nvSpPr>
          <p:spPr bwMode="auto">
            <a:xfrm>
              <a:off x="4543" y="3029"/>
              <a:ext cx="435" cy="561"/>
            </a:xfrm>
            <a:custGeom>
              <a:avLst/>
              <a:gdLst>
                <a:gd name="T0" fmla="*/ 1 w 869"/>
                <a:gd name="T1" fmla="*/ 1 h 1122"/>
                <a:gd name="T2" fmla="*/ 1 w 869"/>
                <a:gd name="T3" fmla="*/ 1 h 1122"/>
                <a:gd name="T4" fmla="*/ 1 w 869"/>
                <a:gd name="T5" fmla="*/ 1 h 1122"/>
                <a:gd name="T6" fmla="*/ 1 w 869"/>
                <a:gd name="T7" fmla="*/ 1 h 1122"/>
                <a:gd name="T8" fmla="*/ 0 w 869"/>
                <a:gd name="T9" fmla="*/ 1 h 1122"/>
                <a:gd name="T10" fmla="*/ 0 w 869"/>
                <a:gd name="T11" fmla="*/ 1 h 1122"/>
                <a:gd name="T12" fmla="*/ 1 w 869"/>
                <a:gd name="T13" fmla="*/ 1 h 1122"/>
                <a:gd name="T14" fmla="*/ 1 w 869"/>
                <a:gd name="T15" fmla="*/ 1 h 1122"/>
                <a:gd name="T16" fmla="*/ 1 w 869"/>
                <a:gd name="T17" fmla="*/ 1 h 1122"/>
                <a:gd name="T18" fmla="*/ 1 w 869"/>
                <a:gd name="T19" fmla="*/ 1 h 1122"/>
                <a:gd name="T20" fmla="*/ 1 w 869"/>
                <a:gd name="T21" fmla="*/ 1 h 1122"/>
                <a:gd name="T22" fmla="*/ 1 w 869"/>
                <a:gd name="T23" fmla="*/ 1 h 1122"/>
                <a:gd name="T24" fmla="*/ 1 w 869"/>
                <a:gd name="T25" fmla="*/ 1 h 1122"/>
                <a:gd name="T26" fmla="*/ 1 w 869"/>
                <a:gd name="T27" fmla="*/ 1 h 1122"/>
                <a:gd name="T28" fmla="*/ 1 w 869"/>
                <a:gd name="T29" fmla="*/ 1 h 1122"/>
                <a:gd name="T30" fmla="*/ 1 w 869"/>
                <a:gd name="T31" fmla="*/ 1 h 1122"/>
                <a:gd name="T32" fmla="*/ 1 w 869"/>
                <a:gd name="T33" fmla="*/ 1 h 1122"/>
                <a:gd name="T34" fmla="*/ 1 w 869"/>
                <a:gd name="T35" fmla="*/ 1 h 1122"/>
                <a:gd name="T36" fmla="*/ 1 w 869"/>
                <a:gd name="T37" fmla="*/ 1 h 1122"/>
                <a:gd name="T38" fmla="*/ 1 w 869"/>
                <a:gd name="T39" fmla="*/ 1 h 1122"/>
                <a:gd name="T40" fmla="*/ 1 w 869"/>
                <a:gd name="T41" fmla="*/ 1 h 1122"/>
                <a:gd name="T42" fmla="*/ 1 w 869"/>
                <a:gd name="T43" fmla="*/ 1 h 1122"/>
                <a:gd name="T44" fmla="*/ 1 w 869"/>
                <a:gd name="T45" fmla="*/ 1 h 1122"/>
                <a:gd name="T46" fmla="*/ 1 w 869"/>
                <a:gd name="T47" fmla="*/ 1 h 1122"/>
                <a:gd name="T48" fmla="*/ 1 w 869"/>
                <a:gd name="T49" fmla="*/ 0 h 1122"/>
                <a:gd name="T50" fmla="*/ 1 w 869"/>
                <a:gd name="T51" fmla="*/ 1 h 1122"/>
                <a:gd name="T52" fmla="*/ 1 w 869"/>
                <a:gd name="T53" fmla="*/ 1 h 1122"/>
                <a:gd name="T54" fmla="*/ 1 w 869"/>
                <a:gd name="T55" fmla="*/ 1 h 1122"/>
                <a:gd name="T56" fmla="*/ 1 w 869"/>
                <a:gd name="T57" fmla="*/ 1 h 1122"/>
                <a:gd name="T58" fmla="*/ 1 w 869"/>
                <a:gd name="T59" fmla="*/ 1 h 1122"/>
                <a:gd name="T60" fmla="*/ 1 w 869"/>
                <a:gd name="T61" fmla="*/ 1 h 1122"/>
                <a:gd name="T62" fmla="*/ 1 w 869"/>
                <a:gd name="T63" fmla="*/ 1 h 1122"/>
                <a:gd name="T64" fmla="*/ 1 w 869"/>
                <a:gd name="T65" fmla="*/ 1 h 112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69"/>
                <a:gd name="T100" fmla="*/ 0 h 1122"/>
                <a:gd name="T101" fmla="*/ 869 w 869"/>
                <a:gd name="T102" fmla="*/ 1122 h 112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69" h="1122">
                  <a:moveTo>
                    <a:pt x="68" y="109"/>
                  </a:moveTo>
                  <a:lnTo>
                    <a:pt x="41" y="275"/>
                  </a:lnTo>
                  <a:lnTo>
                    <a:pt x="21" y="434"/>
                  </a:lnTo>
                  <a:lnTo>
                    <a:pt x="7" y="582"/>
                  </a:lnTo>
                  <a:lnTo>
                    <a:pt x="0" y="720"/>
                  </a:lnTo>
                  <a:lnTo>
                    <a:pt x="0" y="842"/>
                  </a:lnTo>
                  <a:lnTo>
                    <a:pt x="9" y="952"/>
                  </a:lnTo>
                  <a:lnTo>
                    <a:pt x="28" y="1045"/>
                  </a:lnTo>
                  <a:lnTo>
                    <a:pt x="60" y="1122"/>
                  </a:lnTo>
                  <a:lnTo>
                    <a:pt x="162" y="1079"/>
                  </a:lnTo>
                  <a:lnTo>
                    <a:pt x="265" y="1041"/>
                  </a:lnTo>
                  <a:lnTo>
                    <a:pt x="367" y="1006"/>
                  </a:lnTo>
                  <a:lnTo>
                    <a:pt x="470" y="976"/>
                  </a:lnTo>
                  <a:lnTo>
                    <a:pt x="571" y="948"/>
                  </a:lnTo>
                  <a:lnTo>
                    <a:pt x="672" y="926"/>
                  </a:lnTo>
                  <a:lnTo>
                    <a:pt x="771" y="905"/>
                  </a:lnTo>
                  <a:lnTo>
                    <a:pt x="869" y="889"/>
                  </a:lnTo>
                  <a:lnTo>
                    <a:pt x="775" y="668"/>
                  </a:lnTo>
                  <a:lnTo>
                    <a:pt x="696" y="501"/>
                  </a:lnTo>
                  <a:lnTo>
                    <a:pt x="633" y="375"/>
                  </a:lnTo>
                  <a:lnTo>
                    <a:pt x="587" y="282"/>
                  </a:lnTo>
                  <a:lnTo>
                    <a:pt x="555" y="206"/>
                  </a:lnTo>
                  <a:lnTo>
                    <a:pt x="544" y="142"/>
                  </a:lnTo>
                  <a:lnTo>
                    <a:pt x="548" y="76"/>
                  </a:lnTo>
                  <a:lnTo>
                    <a:pt x="571" y="0"/>
                  </a:lnTo>
                  <a:lnTo>
                    <a:pt x="509" y="1"/>
                  </a:lnTo>
                  <a:lnTo>
                    <a:pt x="447" y="7"/>
                  </a:lnTo>
                  <a:lnTo>
                    <a:pt x="384" y="13"/>
                  </a:lnTo>
                  <a:lnTo>
                    <a:pt x="322" y="25"/>
                  </a:lnTo>
                  <a:lnTo>
                    <a:pt x="258" y="39"/>
                  </a:lnTo>
                  <a:lnTo>
                    <a:pt x="194" y="59"/>
                  </a:lnTo>
                  <a:lnTo>
                    <a:pt x="130" y="81"/>
                  </a:lnTo>
                  <a:lnTo>
                    <a:pt x="68" y="109"/>
                  </a:lnTo>
                  <a:close/>
                </a:path>
              </a:pathLst>
            </a:custGeom>
            <a:solidFill>
              <a:srgbClr val="FF36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30" name="Freeform 69"/>
            <p:cNvSpPr>
              <a:spLocks/>
            </p:cNvSpPr>
            <p:nvPr/>
          </p:nvSpPr>
          <p:spPr bwMode="auto">
            <a:xfrm>
              <a:off x="4556" y="3032"/>
              <a:ext cx="386" cy="517"/>
            </a:xfrm>
            <a:custGeom>
              <a:avLst/>
              <a:gdLst>
                <a:gd name="T0" fmla="*/ 1 w 772"/>
                <a:gd name="T1" fmla="*/ 0 h 1035"/>
                <a:gd name="T2" fmla="*/ 1 w 772"/>
                <a:gd name="T3" fmla="*/ 0 h 1035"/>
                <a:gd name="T4" fmla="*/ 1 w 772"/>
                <a:gd name="T5" fmla="*/ 0 h 1035"/>
                <a:gd name="T6" fmla="*/ 1 w 772"/>
                <a:gd name="T7" fmla="*/ 0 h 1035"/>
                <a:gd name="T8" fmla="*/ 0 w 772"/>
                <a:gd name="T9" fmla="*/ 0 h 1035"/>
                <a:gd name="T10" fmla="*/ 0 w 772"/>
                <a:gd name="T11" fmla="*/ 0 h 1035"/>
                <a:gd name="T12" fmla="*/ 1 w 772"/>
                <a:gd name="T13" fmla="*/ 0 h 1035"/>
                <a:gd name="T14" fmla="*/ 1 w 772"/>
                <a:gd name="T15" fmla="*/ 0 h 1035"/>
                <a:gd name="T16" fmla="*/ 1 w 772"/>
                <a:gd name="T17" fmla="*/ 0 h 1035"/>
                <a:gd name="T18" fmla="*/ 1 w 772"/>
                <a:gd name="T19" fmla="*/ 0 h 1035"/>
                <a:gd name="T20" fmla="*/ 1 w 772"/>
                <a:gd name="T21" fmla="*/ 0 h 1035"/>
                <a:gd name="T22" fmla="*/ 1 w 772"/>
                <a:gd name="T23" fmla="*/ 0 h 1035"/>
                <a:gd name="T24" fmla="*/ 1 w 772"/>
                <a:gd name="T25" fmla="*/ 0 h 1035"/>
                <a:gd name="T26" fmla="*/ 1 w 772"/>
                <a:gd name="T27" fmla="*/ 0 h 1035"/>
                <a:gd name="T28" fmla="*/ 1 w 772"/>
                <a:gd name="T29" fmla="*/ 0 h 1035"/>
                <a:gd name="T30" fmla="*/ 1 w 772"/>
                <a:gd name="T31" fmla="*/ 0 h 1035"/>
                <a:gd name="T32" fmla="*/ 1 w 772"/>
                <a:gd name="T33" fmla="*/ 0 h 1035"/>
                <a:gd name="T34" fmla="*/ 1 w 772"/>
                <a:gd name="T35" fmla="*/ 0 h 1035"/>
                <a:gd name="T36" fmla="*/ 1 w 772"/>
                <a:gd name="T37" fmla="*/ 0 h 1035"/>
                <a:gd name="T38" fmla="*/ 1 w 772"/>
                <a:gd name="T39" fmla="*/ 0 h 1035"/>
                <a:gd name="T40" fmla="*/ 1 w 772"/>
                <a:gd name="T41" fmla="*/ 0 h 1035"/>
                <a:gd name="T42" fmla="*/ 1 w 772"/>
                <a:gd name="T43" fmla="*/ 0 h 1035"/>
                <a:gd name="T44" fmla="*/ 1 w 772"/>
                <a:gd name="T45" fmla="*/ 0 h 1035"/>
                <a:gd name="T46" fmla="*/ 1 w 772"/>
                <a:gd name="T47" fmla="*/ 0 h 1035"/>
                <a:gd name="T48" fmla="*/ 1 w 772"/>
                <a:gd name="T49" fmla="*/ 0 h 1035"/>
                <a:gd name="T50" fmla="*/ 1 w 772"/>
                <a:gd name="T51" fmla="*/ 0 h 1035"/>
                <a:gd name="T52" fmla="*/ 1 w 772"/>
                <a:gd name="T53" fmla="*/ 0 h 1035"/>
                <a:gd name="T54" fmla="*/ 1 w 772"/>
                <a:gd name="T55" fmla="*/ 0 h 1035"/>
                <a:gd name="T56" fmla="*/ 1 w 772"/>
                <a:gd name="T57" fmla="*/ 0 h 1035"/>
                <a:gd name="T58" fmla="*/ 1 w 772"/>
                <a:gd name="T59" fmla="*/ 0 h 1035"/>
                <a:gd name="T60" fmla="*/ 1 w 772"/>
                <a:gd name="T61" fmla="*/ 0 h 1035"/>
                <a:gd name="T62" fmla="*/ 1 w 772"/>
                <a:gd name="T63" fmla="*/ 0 h 1035"/>
                <a:gd name="T64" fmla="*/ 1 w 772"/>
                <a:gd name="T65" fmla="*/ 0 h 103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72"/>
                <a:gd name="T100" fmla="*/ 0 h 1035"/>
                <a:gd name="T101" fmla="*/ 772 w 772"/>
                <a:gd name="T102" fmla="*/ 1035 h 103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72" h="1035">
                  <a:moveTo>
                    <a:pt x="62" y="101"/>
                  </a:moveTo>
                  <a:lnTo>
                    <a:pt x="38" y="254"/>
                  </a:lnTo>
                  <a:lnTo>
                    <a:pt x="20" y="400"/>
                  </a:lnTo>
                  <a:lnTo>
                    <a:pt x="7" y="537"/>
                  </a:lnTo>
                  <a:lnTo>
                    <a:pt x="0" y="663"/>
                  </a:lnTo>
                  <a:lnTo>
                    <a:pt x="0" y="776"/>
                  </a:lnTo>
                  <a:lnTo>
                    <a:pt x="10" y="878"/>
                  </a:lnTo>
                  <a:lnTo>
                    <a:pt x="26" y="965"/>
                  </a:lnTo>
                  <a:lnTo>
                    <a:pt x="55" y="1035"/>
                  </a:lnTo>
                  <a:lnTo>
                    <a:pt x="145" y="995"/>
                  </a:lnTo>
                  <a:lnTo>
                    <a:pt x="237" y="959"/>
                  </a:lnTo>
                  <a:lnTo>
                    <a:pt x="327" y="927"/>
                  </a:lnTo>
                  <a:lnTo>
                    <a:pt x="419" y="900"/>
                  </a:lnTo>
                  <a:lnTo>
                    <a:pt x="508" y="874"/>
                  </a:lnTo>
                  <a:lnTo>
                    <a:pt x="598" y="853"/>
                  </a:lnTo>
                  <a:lnTo>
                    <a:pt x="685" y="834"/>
                  </a:lnTo>
                  <a:lnTo>
                    <a:pt x="772" y="820"/>
                  </a:lnTo>
                  <a:lnTo>
                    <a:pt x="689" y="617"/>
                  </a:lnTo>
                  <a:lnTo>
                    <a:pt x="620" y="461"/>
                  </a:lnTo>
                  <a:lnTo>
                    <a:pt x="562" y="346"/>
                  </a:lnTo>
                  <a:lnTo>
                    <a:pt x="523" y="259"/>
                  </a:lnTo>
                  <a:lnTo>
                    <a:pt x="495" y="189"/>
                  </a:lnTo>
                  <a:lnTo>
                    <a:pt x="484" y="131"/>
                  </a:lnTo>
                  <a:lnTo>
                    <a:pt x="488" y="71"/>
                  </a:lnTo>
                  <a:lnTo>
                    <a:pt x="508" y="0"/>
                  </a:lnTo>
                  <a:lnTo>
                    <a:pt x="452" y="2"/>
                  </a:lnTo>
                  <a:lnTo>
                    <a:pt x="396" y="6"/>
                  </a:lnTo>
                  <a:lnTo>
                    <a:pt x="341" y="12"/>
                  </a:lnTo>
                  <a:lnTo>
                    <a:pt x="286" y="24"/>
                  </a:lnTo>
                  <a:lnTo>
                    <a:pt x="230" y="38"/>
                  </a:lnTo>
                  <a:lnTo>
                    <a:pt x="174" y="55"/>
                  </a:lnTo>
                  <a:lnTo>
                    <a:pt x="117" y="75"/>
                  </a:lnTo>
                  <a:lnTo>
                    <a:pt x="62" y="101"/>
                  </a:lnTo>
                  <a:close/>
                </a:path>
              </a:pathLst>
            </a:custGeom>
            <a:solidFill>
              <a:srgbClr val="FF424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31" name="Freeform 70"/>
            <p:cNvSpPr>
              <a:spLocks/>
            </p:cNvSpPr>
            <p:nvPr/>
          </p:nvSpPr>
          <p:spPr bwMode="auto">
            <a:xfrm>
              <a:off x="4568" y="3035"/>
              <a:ext cx="339" cy="472"/>
            </a:xfrm>
            <a:custGeom>
              <a:avLst/>
              <a:gdLst>
                <a:gd name="T0" fmla="*/ 0 w 679"/>
                <a:gd name="T1" fmla="*/ 1 h 944"/>
                <a:gd name="T2" fmla="*/ 0 w 679"/>
                <a:gd name="T3" fmla="*/ 1 h 944"/>
                <a:gd name="T4" fmla="*/ 0 w 679"/>
                <a:gd name="T5" fmla="*/ 1 h 944"/>
                <a:gd name="T6" fmla="*/ 0 w 679"/>
                <a:gd name="T7" fmla="*/ 1 h 944"/>
                <a:gd name="T8" fmla="*/ 0 w 679"/>
                <a:gd name="T9" fmla="*/ 1 h 944"/>
                <a:gd name="T10" fmla="*/ 0 w 679"/>
                <a:gd name="T11" fmla="*/ 1 h 944"/>
                <a:gd name="T12" fmla="*/ 0 w 679"/>
                <a:gd name="T13" fmla="*/ 1 h 944"/>
                <a:gd name="T14" fmla="*/ 0 w 679"/>
                <a:gd name="T15" fmla="*/ 1 h 944"/>
                <a:gd name="T16" fmla="*/ 0 w 679"/>
                <a:gd name="T17" fmla="*/ 1 h 944"/>
                <a:gd name="T18" fmla="*/ 0 w 679"/>
                <a:gd name="T19" fmla="*/ 1 h 944"/>
                <a:gd name="T20" fmla="*/ 0 w 679"/>
                <a:gd name="T21" fmla="*/ 1 h 944"/>
                <a:gd name="T22" fmla="*/ 0 w 679"/>
                <a:gd name="T23" fmla="*/ 1 h 944"/>
                <a:gd name="T24" fmla="*/ 0 w 679"/>
                <a:gd name="T25" fmla="*/ 1 h 944"/>
                <a:gd name="T26" fmla="*/ 0 w 679"/>
                <a:gd name="T27" fmla="*/ 1 h 944"/>
                <a:gd name="T28" fmla="*/ 0 w 679"/>
                <a:gd name="T29" fmla="*/ 1 h 944"/>
                <a:gd name="T30" fmla="*/ 0 w 679"/>
                <a:gd name="T31" fmla="*/ 1 h 944"/>
                <a:gd name="T32" fmla="*/ 0 w 679"/>
                <a:gd name="T33" fmla="*/ 1 h 944"/>
                <a:gd name="T34" fmla="*/ 0 w 679"/>
                <a:gd name="T35" fmla="*/ 1 h 944"/>
                <a:gd name="T36" fmla="*/ 0 w 679"/>
                <a:gd name="T37" fmla="*/ 1 h 944"/>
                <a:gd name="T38" fmla="*/ 0 w 679"/>
                <a:gd name="T39" fmla="*/ 1 h 944"/>
                <a:gd name="T40" fmla="*/ 0 w 679"/>
                <a:gd name="T41" fmla="*/ 1 h 944"/>
                <a:gd name="T42" fmla="*/ 0 w 679"/>
                <a:gd name="T43" fmla="*/ 1 h 944"/>
                <a:gd name="T44" fmla="*/ 0 w 679"/>
                <a:gd name="T45" fmla="*/ 1 h 944"/>
                <a:gd name="T46" fmla="*/ 0 w 679"/>
                <a:gd name="T47" fmla="*/ 1 h 944"/>
                <a:gd name="T48" fmla="*/ 0 w 679"/>
                <a:gd name="T49" fmla="*/ 0 h 944"/>
                <a:gd name="T50" fmla="*/ 0 w 679"/>
                <a:gd name="T51" fmla="*/ 0 h 944"/>
                <a:gd name="T52" fmla="*/ 0 w 679"/>
                <a:gd name="T53" fmla="*/ 1 h 944"/>
                <a:gd name="T54" fmla="*/ 0 w 679"/>
                <a:gd name="T55" fmla="*/ 1 h 944"/>
                <a:gd name="T56" fmla="*/ 0 w 679"/>
                <a:gd name="T57" fmla="*/ 1 h 944"/>
                <a:gd name="T58" fmla="*/ 0 w 679"/>
                <a:gd name="T59" fmla="*/ 1 h 944"/>
                <a:gd name="T60" fmla="*/ 0 w 679"/>
                <a:gd name="T61" fmla="*/ 1 h 944"/>
                <a:gd name="T62" fmla="*/ 0 w 679"/>
                <a:gd name="T63" fmla="*/ 1 h 944"/>
                <a:gd name="T64" fmla="*/ 0 w 679"/>
                <a:gd name="T65" fmla="*/ 1 h 9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79"/>
                <a:gd name="T100" fmla="*/ 0 h 944"/>
                <a:gd name="T101" fmla="*/ 679 w 679"/>
                <a:gd name="T102" fmla="*/ 944 h 94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79" h="944">
                  <a:moveTo>
                    <a:pt x="55" y="92"/>
                  </a:moveTo>
                  <a:lnTo>
                    <a:pt x="34" y="231"/>
                  </a:lnTo>
                  <a:lnTo>
                    <a:pt x="18" y="365"/>
                  </a:lnTo>
                  <a:lnTo>
                    <a:pt x="7" y="490"/>
                  </a:lnTo>
                  <a:lnTo>
                    <a:pt x="2" y="606"/>
                  </a:lnTo>
                  <a:lnTo>
                    <a:pt x="0" y="709"/>
                  </a:lnTo>
                  <a:lnTo>
                    <a:pt x="8" y="802"/>
                  </a:lnTo>
                  <a:lnTo>
                    <a:pt x="24" y="881"/>
                  </a:lnTo>
                  <a:lnTo>
                    <a:pt x="48" y="944"/>
                  </a:lnTo>
                  <a:lnTo>
                    <a:pt x="128" y="909"/>
                  </a:lnTo>
                  <a:lnTo>
                    <a:pt x="208" y="877"/>
                  </a:lnTo>
                  <a:lnTo>
                    <a:pt x="287" y="847"/>
                  </a:lnTo>
                  <a:lnTo>
                    <a:pt x="368" y="822"/>
                  </a:lnTo>
                  <a:lnTo>
                    <a:pt x="447" y="798"/>
                  </a:lnTo>
                  <a:lnTo>
                    <a:pt x="525" y="778"/>
                  </a:lnTo>
                  <a:lnTo>
                    <a:pt x="602" y="761"/>
                  </a:lnTo>
                  <a:lnTo>
                    <a:pt x="679" y="748"/>
                  </a:lnTo>
                  <a:lnTo>
                    <a:pt x="605" y="562"/>
                  </a:lnTo>
                  <a:lnTo>
                    <a:pt x="545" y="421"/>
                  </a:lnTo>
                  <a:lnTo>
                    <a:pt x="495" y="315"/>
                  </a:lnTo>
                  <a:lnTo>
                    <a:pt x="459" y="236"/>
                  </a:lnTo>
                  <a:lnTo>
                    <a:pt x="435" y="173"/>
                  </a:lnTo>
                  <a:lnTo>
                    <a:pt x="424" y="118"/>
                  </a:lnTo>
                  <a:lnTo>
                    <a:pt x="428" y="64"/>
                  </a:lnTo>
                  <a:lnTo>
                    <a:pt x="447" y="0"/>
                  </a:lnTo>
                  <a:lnTo>
                    <a:pt x="398" y="0"/>
                  </a:lnTo>
                  <a:lnTo>
                    <a:pt x="348" y="4"/>
                  </a:lnTo>
                  <a:lnTo>
                    <a:pt x="299" y="11"/>
                  </a:lnTo>
                  <a:lnTo>
                    <a:pt x="251" y="20"/>
                  </a:lnTo>
                  <a:lnTo>
                    <a:pt x="202" y="32"/>
                  </a:lnTo>
                  <a:lnTo>
                    <a:pt x="153" y="48"/>
                  </a:lnTo>
                  <a:lnTo>
                    <a:pt x="104" y="68"/>
                  </a:lnTo>
                  <a:lnTo>
                    <a:pt x="55" y="92"/>
                  </a:lnTo>
                  <a:close/>
                </a:path>
              </a:pathLst>
            </a:custGeom>
            <a:solidFill>
              <a:srgbClr val="FF4F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32" name="Freeform 71"/>
            <p:cNvSpPr>
              <a:spLocks/>
            </p:cNvSpPr>
            <p:nvPr/>
          </p:nvSpPr>
          <p:spPr bwMode="auto">
            <a:xfrm>
              <a:off x="4581" y="3037"/>
              <a:ext cx="290" cy="429"/>
            </a:xfrm>
            <a:custGeom>
              <a:avLst/>
              <a:gdLst>
                <a:gd name="T0" fmla="*/ 1 w 580"/>
                <a:gd name="T1" fmla="*/ 1 h 858"/>
                <a:gd name="T2" fmla="*/ 1 w 580"/>
                <a:gd name="T3" fmla="*/ 1 h 858"/>
                <a:gd name="T4" fmla="*/ 1 w 580"/>
                <a:gd name="T5" fmla="*/ 1 h 858"/>
                <a:gd name="T6" fmla="*/ 1 w 580"/>
                <a:gd name="T7" fmla="*/ 1 h 858"/>
                <a:gd name="T8" fmla="*/ 0 w 580"/>
                <a:gd name="T9" fmla="*/ 1 h 858"/>
                <a:gd name="T10" fmla="*/ 0 w 580"/>
                <a:gd name="T11" fmla="*/ 1 h 858"/>
                <a:gd name="T12" fmla="*/ 1 w 580"/>
                <a:gd name="T13" fmla="*/ 1 h 858"/>
                <a:gd name="T14" fmla="*/ 1 w 580"/>
                <a:gd name="T15" fmla="*/ 1 h 858"/>
                <a:gd name="T16" fmla="*/ 1 w 580"/>
                <a:gd name="T17" fmla="*/ 1 h 858"/>
                <a:gd name="T18" fmla="*/ 1 w 580"/>
                <a:gd name="T19" fmla="*/ 1 h 858"/>
                <a:gd name="T20" fmla="*/ 1 w 580"/>
                <a:gd name="T21" fmla="*/ 1 h 858"/>
                <a:gd name="T22" fmla="*/ 1 w 580"/>
                <a:gd name="T23" fmla="*/ 1 h 858"/>
                <a:gd name="T24" fmla="*/ 1 w 580"/>
                <a:gd name="T25" fmla="*/ 1 h 858"/>
                <a:gd name="T26" fmla="*/ 1 w 580"/>
                <a:gd name="T27" fmla="*/ 1 h 858"/>
                <a:gd name="T28" fmla="*/ 1 w 580"/>
                <a:gd name="T29" fmla="*/ 1 h 858"/>
                <a:gd name="T30" fmla="*/ 1 w 580"/>
                <a:gd name="T31" fmla="*/ 1 h 858"/>
                <a:gd name="T32" fmla="*/ 1 w 580"/>
                <a:gd name="T33" fmla="*/ 1 h 858"/>
                <a:gd name="T34" fmla="*/ 1 w 580"/>
                <a:gd name="T35" fmla="*/ 1 h 858"/>
                <a:gd name="T36" fmla="*/ 1 w 580"/>
                <a:gd name="T37" fmla="*/ 1 h 858"/>
                <a:gd name="T38" fmla="*/ 1 w 580"/>
                <a:gd name="T39" fmla="*/ 1 h 858"/>
                <a:gd name="T40" fmla="*/ 1 w 580"/>
                <a:gd name="T41" fmla="*/ 1 h 858"/>
                <a:gd name="T42" fmla="*/ 1 w 580"/>
                <a:gd name="T43" fmla="*/ 1 h 858"/>
                <a:gd name="T44" fmla="*/ 1 w 580"/>
                <a:gd name="T45" fmla="*/ 1 h 858"/>
                <a:gd name="T46" fmla="*/ 1 w 580"/>
                <a:gd name="T47" fmla="*/ 1 h 858"/>
                <a:gd name="T48" fmla="*/ 1 w 580"/>
                <a:gd name="T49" fmla="*/ 0 h 858"/>
                <a:gd name="T50" fmla="*/ 1 w 580"/>
                <a:gd name="T51" fmla="*/ 1 h 858"/>
                <a:gd name="T52" fmla="*/ 1 w 580"/>
                <a:gd name="T53" fmla="*/ 1 h 858"/>
                <a:gd name="T54" fmla="*/ 1 w 580"/>
                <a:gd name="T55" fmla="*/ 1 h 858"/>
                <a:gd name="T56" fmla="*/ 1 w 580"/>
                <a:gd name="T57" fmla="*/ 1 h 858"/>
                <a:gd name="T58" fmla="*/ 1 w 580"/>
                <a:gd name="T59" fmla="*/ 1 h 858"/>
                <a:gd name="T60" fmla="*/ 1 w 580"/>
                <a:gd name="T61" fmla="*/ 1 h 858"/>
                <a:gd name="T62" fmla="*/ 1 w 580"/>
                <a:gd name="T63" fmla="*/ 1 h 858"/>
                <a:gd name="T64" fmla="*/ 1 w 580"/>
                <a:gd name="T65" fmla="*/ 1 h 8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0"/>
                <a:gd name="T100" fmla="*/ 0 h 858"/>
                <a:gd name="T101" fmla="*/ 580 w 580"/>
                <a:gd name="T102" fmla="*/ 858 h 85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0" h="858">
                  <a:moveTo>
                    <a:pt x="46" y="85"/>
                  </a:moveTo>
                  <a:lnTo>
                    <a:pt x="28" y="211"/>
                  </a:lnTo>
                  <a:lnTo>
                    <a:pt x="15" y="333"/>
                  </a:lnTo>
                  <a:lnTo>
                    <a:pt x="4" y="446"/>
                  </a:lnTo>
                  <a:lnTo>
                    <a:pt x="0" y="551"/>
                  </a:lnTo>
                  <a:lnTo>
                    <a:pt x="0" y="646"/>
                  </a:lnTo>
                  <a:lnTo>
                    <a:pt x="7" y="728"/>
                  </a:lnTo>
                  <a:lnTo>
                    <a:pt x="20" y="798"/>
                  </a:lnTo>
                  <a:lnTo>
                    <a:pt x="41" y="858"/>
                  </a:lnTo>
                  <a:lnTo>
                    <a:pt x="109" y="825"/>
                  </a:lnTo>
                  <a:lnTo>
                    <a:pt x="178" y="796"/>
                  </a:lnTo>
                  <a:lnTo>
                    <a:pt x="246" y="769"/>
                  </a:lnTo>
                  <a:lnTo>
                    <a:pt x="315" y="746"/>
                  </a:lnTo>
                  <a:lnTo>
                    <a:pt x="381" y="725"/>
                  </a:lnTo>
                  <a:lnTo>
                    <a:pt x="449" y="708"/>
                  </a:lnTo>
                  <a:lnTo>
                    <a:pt x="515" y="692"/>
                  </a:lnTo>
                  <a:lnTo>
                    <a:pt x="580" y="680"/>
                  </a:lnTo>
                  <a:lnTo>
                    <a:pt x="517" y="511"/>
                  </a:lnTo>
                  <a:lnTo>
                    <a:pt x="465" y="384"/>
                  </a:lnTo>
                  <a:lnTo>
                    <a:pt x="422" y="288"/>
                  </a:lnTo>
                  <a:lnTo>
                    <a:pt x="392" y="217"/>
                  </a:lnTo>
                  <a:lnTo>
                    <a:pt x="371" y="158"/>
                  </a:lnTo>
                  <a:lnTo>
                    <a:pt x="363" y="109"/>
                  </a:lnTo>
                  <a:lnTo>
                    <a:pt x="365" y="58"/>
                  </a:lnTo>
                  <a:lnTo>
                    <a:pt x="381" y="0"/>
                  </a:lnTo>
                  <a:lnTo>
                    <a:pt x="339" y="1"/>
                  </a:lnTo>
                  <a:lnTo>
                    <a:pt x="297" y="5"/>
                  </a:lnTo>
                  <a:lnTo>
                    <a:pt x="256" y="11"/>
                  </a:lnTo>
                  <a:lnTo>
                    <a:pt x="215" y="20"/>
                  </a:lnTo>
                  <a:lnTo>
                    <a:pt x="173" y="31"/>
                  </a:lnTo>
                  <a:lnTo>
                    <a:pt x="130" y="45"/>
                  </a:lnTo>
                  <a:lnTo>
                    <a:pt x="88" y="62"/>
                  </a:lnTo>
                  <a:lnTo>
                    <a:pt x="46" y="85"/>
                  </a:lnTo>
                  <a:close/>
                </a:path>
              </a:pathLst>
            </a:custGeom>
            <a:solidFill>
              <a:srgbClr val="FF5E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33" name="Freeform 72"/>
            <p:cNvSpPr>
              <a:spLocks/>
            </p:cNvSpPr>
            <p:nvPr/>
          </p:nvSpPr>
          <p:spPr bwMode="auto">
            <a:xfrm>
              <a:off x="4703" y="2934"/>
              <a:ext cx="297" cy="502"/>
            </a:xfrm>
            <a:custGeom>
              <a:avLst/>
              <a:gdLst>
                <a:gd name="T0" fmla="*/ 0 w 594"/>
                <a:gd name="T1" fmla="*/ 1 h 1004"/>
                <a:gd name="T2" fmla="*/ 1 w 594"/>
                <a:gd name="T3" fmla="*/ 1 h 1004"/>
                <a:gd name="T4" fmla="*/ 1 w 594"/>
                <a:gd name="T5" fmla="*/ 1 h 1004"/>
                <a:gd name="T6" fmla="*/ 1 w 594"/>
                <a:gd name="T7" fmla="*/ 1 h 1004"/>
                <a:gd name="T8" fmla="*/ 1 w 594"/>
                <a:gd name="T9" fmla="*/ 1 h 1004"/>
                <a:gd name="T10" fmla="*/ 1 w 594"/>
                <a:gd name="T11" fmla="*/ 1 h 1004"/>
                <a:gd name="T12" fmla="*/ 1 w 594"/>
                <a:gd name="T13" fmla="*/ 1 h 1004"/>
                <a:gd name="T14" fmla="*/ 1 w 594"/>
                <a:gd name="T15" fmla="*/ 1 h 1004"/>
                <a:gd name="T16" fmla="*/ 1 w 594"/>
                <a:gd name="T17" fmla="*/ 0 h 1004"/>
                <a:gd name="T18" fmla="*/ 1 w 594"/>
                <a:gd name="T19" fmla="*/ 1 h 1004"/>
                <a:gd name="T20" fmla="*/ 1 w 594"/>
                <a:gd name="T21" fmla="*/ 1 h 1004"/>
                <a:gd name="T22" fmla="*/ 1 w 594"/>
                <a:gd name="T23" fmla="*/ 1 h 1004"/>
                <a:gd name="T24" fmla="*/ 1 w 594"/>
                <a:gd name="T25" fmla="*/ 1 h 1004"/>
                <a:gd name="T26" fmla="*/ 1 w 594"/>
                <a:gd name="T27" fmla="*/ 1 h 1004"/>
                <a:gd name="T28" fmla="*/ 1 w 594"/>
                <a:gd name="T29" fmla="*/ 1 h 1004"/>
                <a:gd name="T30" fmla="*/ 1 w 594"/>
                <a:gd name="T31" fmla="*/ 1 h 1004"/>
                <a:gd name="T32" fmla="*/ 1 w 594"/>
                <a:gd name="T33" fmla="*/ 1 h 1004"/>
                <a:gd name="T34" fmla="*/ 1 w 594"/>
                <a:gd name="T35" fmla="*/ 1 h 1004"/>
                <a:gd name="T36" fmla="*/ 1 w 594"/>
                <a:gd name="T37" fmla="*/ 1 h 1004"/>
                <a:gd name="T38" fmla="*/ 1 w 594"/>
                <a:gd name="T39" fmla="*/ 1 h 1004"/>
                <a:gd name="T40" fmla="*/ 1 w 594"/>
                <a:gd name="T41" fmla="*/ 1 h 1004"/>
                <a:gd name="T42" fmla="*/ 1 w 594"/>
                <a:gd name="T43" fmla="*/ 1 h 1004"/>
                <a:gd name="T44" fmla="*/ 1 w 594"/>
                <a:gd name="T45" fmla="*/ 1 h 1004"/>
                <a:gd name="T46" fmla="*/ 1 w 594"/>
                <a:gd name="T47" fmla="*/ 1 h 1004"/>
                <a:gd name="T48" fmla="*/ 1 w 594"/>
                <a:gd name="T49" fmla="*/ 1 h 1004"/>
                <a:gd name="T50" fmla="*/ 1 w 594"/>
                <a:gd name="T51" fmla="*/ 1 h 1004"/>
                <a:gd name="T52" fmla="*/ 1 w 594"/>
                <a:gd name="T53" fmla="*/ 1 h 1004"/>
                <a:gd name="T54" fmla="*/ 1 w 594"/>
                <a:gd name="T55" fmla="*/ 1 h 1004"/>
                <a:gd name="T56" fmla="*/ 1 w 594"/>
                <a:gd name="T57" fmla="*/ 1 h 1004"/>
                <a:gd name="T58" fmla="*/ 1 w 594"/>
                <a:gd name="T59" fmla="*/ 1 h 1004"/>
                <a:gd name="T60" fmla="*/ 1 w 594"/>
                <a:gd name="T61" fmla="*/ 1 h 1004"/>
                <a:gd name="T62" fmla="*/ 1 w 594"/>
                <a:gd name="T63" fmla="*/ 1 h 1004"/>
                <a:gd name="T64" fmla="*/ 1 w 594"/>
                <a:gd name="T65" fmla="*/ 1 h 1004"/>
                <a:gd name="T66" fmla="*/ 1 w 594"/>
                <a:gd name="T67" fmla="*/ 1 h 1004"/>
                <a:gd name="T68" fmla="*/ 1 w 594"/>
                <a:gd name="T69" fmla="*/ 1 h 1004"/>
                <a:gd name="T70" fmla="*/ 1 w 594"/>
                <a:gd name="T71" fmla="*/ 1 h 1004"/>
                <a:gd name="T72" fmla="*/ 1 w 594"/>
                <a:gd name="T73" fmla="*/ 1 h 1004"/>
                <a:gd name="T74" fmla="*/ 1 w 594"/>
                <a:gd name="T75" fmla="*/ 1 h 1004"/>
                <a:gd name="T76" fmla="*/ 1 w 594"/>
                <a:gd name="T77" fmla="*/ 1 h 1004"/>
                <a:gd name="T78" fmla="*/ 1 w 594"/>
                <a:gd name="T79" fmla="*/ 1 h 1004"/>
                <a:gd name="T80" fmla="*/ 1 w 594"/>
                <a:gd name="T81" fmla="*/ 1 h 1004"/>
                <a:gd name="T82" fmla="*/ 1 w 594"/>
                <a:gd name="T83" fmla="*/ 1 h 1004"/>
                <a:gd name="T84" fmla="*/ 1 w 594"/>
                <a:gd name="T85" fmla="*/ 1 h 1004"/>
                <a:gd name="T86" fmla="*/ 1 w 594"/>
                <a:gd name="T87" fmla="*/ 1 h 1004"/>
                <a:gd name="T88" fmla="*/ 1 w 594"/>
                <a:gd name="T89" fmla="*/ 1 h 1004"/>
                <a:gd name="T90" fmla="*/ 1 w 594"/>
                <a:gd name="T91" fmla="*/ 1 h 1004"/>
                <a:gd name="T92" fmla="*/ 1 w 594"/>
                <a:gd name="T93" fmla="*/ 1 h 1004"/>
                <a:gd name="T94" fmla="*/ 1 w 594"/>
                <a:gd name="T95" fmla="*/ 1 h 1004"/>
                <a:gd name="T96" fmla="*/ 1 w 594"/>
                <a:gd name="T97" fmla="*/ 1 h 1004"/>
                <a:gd name="T98" fmla="*/ 1 w 594"/>
                <a:gd name="T99" fmla="*/ 1 h 1004"/>
                <a:gd name="T100" fmla="*/ 1 w 594"/>
                <a:gd name="T101" fmla="*/ 1 h 1004"/>
                <a:gd name="T102" fmla="*/ 1 w 594"/>
                <a:gd name="T103" fmla="*/ 1 h 1004"/>
                <a:gd name="T104" fmla="*/ 1 w 594"/>
                <a:gd name="T105" fmla="*/ 1 h 1004"/>
                <a:gd name="T106" fmla="*/ 1 w 594"/>
                <a:gd name="T107" fmla="*/ 1 h 1004"/>
                <a:gd name="T108" fmla="*/ 1 w 594"/>
                <a:gd name="T109" fmla="*/ 1 h 1004"/>
                <a:gd name="T110" fmla="*/ 1 w 594"/>
                <a:gd name="T111" fmla="*/ 1 h 1004"/>
                <a:gd name="T112" fmla="*/ 0 w 594"/>
                <a:gd name="T113" fmla="*/ 1 h 100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94"/>
                <a:gd name="T172" fmla="*/ 0 h 1004"/>
                <a:gd name="T173" fmla="*/ 594 w 594"/>
                <a:gd name="T174" fmla="*/ 1004 h 100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94" h="1004">
                  <a:moveTo>
                    <a:pt x="0" y="239"/>
                  </a:moveTo>
                  <a:lnTo>
                    <a:pt x="26" y="203"/>
                  </a:lnTo>
                  <a:lnTo>
                    <a:pt x="64" y="166"/>
                  </a:lnTo>
                  <a:lnTo>
                    <a:pt x="111" y="129"/>
                  </a:lnTo>
                  <a:lnTo>
                    <a:pt x="165" y="94"/>
                  </a:lnTo>
                  <a:lnTo>
                    <a:pt x="220" y="60"/>
                  </a:lnTo>
                  <a:lnTo>
                    <a:pt x="275" y="33"/>
                  </a:lnTo>
                  <a:lnTo>
                    <a:pt x="328" y="12"/>
                  </a:lnTo>
                  <a:lnTo>
                    <a:pt x="375" y="0"/>
                  </a:lnTo>
                  <a:lnTo>
                    <a:pt x="404" y="17"/>
                  </a:lnTo>
                  <a:lnTo>
                    <a:pt x="437" y="37"/>
                  </a:lnTo>
                  <a:lnTo>
                    <a:pt x="469" y="57"/>
                  </a:lnTo>
                  <a:lnTo>
                    <a:pt x="500" y="79"/>
                  </a:lnTo>
                  <a:lnTo>
                    <a:pt x="524" y="102"/>
                  </a:lnTo>
                  <a:lnTo>
                    <a:pt x="542" y="130"/>
                  </a:lnTo>
                  <a:lnTo>
                    <a:pt x="552" y="161"/>
                  </a:lnTo>
                  <a:lnTo>
                    <a:pt x="549" y="198"/>
                  </a:lnTo>
                  <a:lnTo>
                    <a:pt x="541" y="214"/>
                  </a:lnTo>
                  <a:lnTo>
                    <a:pt x="532" y="231"/>
                  </a:lnTo>
                  <a:lnTo>
                    <a:pt x="524" y="246"/>
                  </a:lnTo>
                  <a:lnTo>
                    <a:pt x="520" y="259"/>
                  </a:lnTo>
                  <a:lnTo>
                    <a:pt x="521" y="270"/>
                  </a:lnTo>
                  <a:lnTo>
                    <a:pt x="533" y="278"/>
                  </a:lnTo>
                  <a:lnTo>
                    <a:pt x="556" y="284"/>
                  </a:lnTo>
                  <a:lnTo>
                    <a:pt x="594" y="288"/>
                  </a:lnTo>
                  <a:lnTo>
                    <a:pt x="560" y="372"/>
                  </a:lnTo>
                  <a:lnTo>
                    <a:pt x="540" y="457"/>
                  </a:lnTo>
                  <a:lnTo>
                    <a:pt x="530" y="539"/>
                  </a:lnTo>
                  <a:lnTo>
                    <a:pt x="530" y="623"/>
                  </a:lnTo>
                  <a:lnTo>
                    <a:pt x="534" y="705"/>
                  </a:lnTo>
                  <a:lnTo>
                    <a:pt x="542" y="790"/>
                  </a:lnTo>
                  <a:lnTo>
                    <a:pt x="549" y="874"/>
                  </a:lnTo>
                  <a:lnTo>
                    <a:pt x="556" y="962"/>
                  </a:lnTo>
                  <a:lnTo>
                    <a:pt x="518" y="962"/>
                  </a:lnTo>
                  <a:lnTo>
                    <a:pt x="475" y="967"/>
                  </a:lnTo>
                  <a:lnTo>
                    <a:pt x="423" y="974"/>
                  </a:lnTo>
                  <a:lnTo>
                    <a:pt x="370" y="983"/>
                  </a:lnTo>
                  <a:lnTo>
                    <a:pt x="315" y="990"/>
                  </a:lnTo>
                  <a:lnTo>
                    <a:pt x="265" y="998"/>
                  </a:lnTo>
                  <a:lnTo>
                    <a:pt x="220" y="1002"/>
                  </a:lnTo>
                  <a:lnTo>
                    <a:pt x="185" y="1004"/>
                  </a:lnTo>
                  <a:lnTo>
                    <a:pt x="169" y="944"/>
                  </a:lnTo>
                  <a:lnTo>
                    <a:pt x="158" y="886"/>
                  </a:lnTo>
                  <a:lnTo>
                    <a:pt x="148" y="826"/>
                  </a:lnTo>
                  <a:lnTo>
                    <a:pt x="140" y="767"/>
                  </a:lnTo>
                  <a:lnTo>
                    <a:pt x="132" y="705"/>
                  </a:lnTo>
                  <a:lnTo>
                    <a:pt x="125" y="644"/>
                  </a:lnTo>
                  <a:lnTo>
                    <a:pt x="117" y="585"/>
                  </a:lnTo>
                  <a:lnTo>
                    <a:pt x="112" y="525"/>
                  </a:lnTo>
                  <a:lnTo>
                    <a:pt x="104" y="488"/>
                  </a:lnTo>
                  <a:lnTo>
                    <a:pt x="92" y="452"/>
                  </a:lnTo>
                  <a:lnTo>
                    <a:pt x="77" y="416"/>
                  </a:lnTo>
                  <a:lnTo>
                    <a:pt x="61" y="380"/>
                  </a:lnTo>
                  <a:lnTo>
                    <a:pt x="43" y="344"/>
                  </a:lnTo>
                  <a:lnTo>
                    <a:pt x="26" y="308"/>
                  </a:lnTo>
                  <a:lnTo>
                    <a:pt x="11" y="274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A8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34" name="Freeform 73"/>
            <p:cNvSpPr>
              <a:spLocks/>
            </p:cNvSpPr>
            <p:nvPr/>
          </p:nvSpPr>
          <p:spPr bwMode="auto">
            <a:xfrm>
              <a:off x="4778" y="2934"/>
              <a:ext cx="222" cy="495"/>
            </a:xfrm>
            <a:custGeom>
              <a:avLst/>
              <a:gdLst>
                <a:gd name="T0" fmla="*/ 0 w 445"/>
                <a:gd name="T1" fmla="*/ 0 h 991"/>
                <a:gd name="T2" fmla="*/ 0 w 445"/>
                <a:gd name="T3" fmla="*/ 0 h 991"/>
                <a:gd name="T4" fmla="*/ 0 w 445"/>
                <a:gd name="T5" fmla="*/ 0 h 991"/>
                <a:gd name="T6" fmla="*/ 0 w 445"/>
                <a:gd name="T7" fmla="*/ 0 h 991"/>
                <a:gd name="T8" fmla="*/ 0 w 445"/>
                <a:gd name="T9" fmla="*/ 0 h 991"/>
                <a:gd name="T10" fmla="*/ 0 w 445"/>
                <a:gd name="T11" fmla="*/ 0 h 991"/>
                <a:gd name="T12" fmla="*/ 0 w 445"/>
                <a:gd name="T13" fmla="*/ 0 h 991"/>
                <a:gd name="T14" fmla="*/ 0 w 445"/>
                <a:gd name="T15" fmla="*/ 0 h 991"/>
                <a:gd name="T16" fmla="*/ 0 w 445"/>
                <a:gd name="T17" fmla="*/ 0 h 991"/>
                <a:gd name="T18" fmla="*/ 0 w 445"/>
                <a:gd name="T19" fmla="*/ 0 h 991"/>
                <a:gd name="T20" fmla="*/ 0 w 445"/>
                <a:gd name="T21" fmla="*/ 0 h 991"/>
                <a:gd name="T22" fmla="*/ 0 w 445"/>
                <a:gd name="T23" fmla="*/ 0 h 991"/>
                <a:gd name="T24" fmla="*/ 0 w 445"/>
                <a:gd name="T25" fmla="*/ 0 h 991"/>
                <a:gd name="T26" fmla="*/ 0 w 445"/>
                <a:gd name="T27" fmla="*/ 0 h 991"/>
                <a:gd name="T28" fmla="*/ 0 w 445"/>
                <a:gd name="T29" fmla="*/ 0 h 991"/>
                <a:gd name="T30" fmla="*/ 0 w 445"/>
                <a:gd name="T31" fmla="*/ 0 h 991"/>
                <a:gd name="T32" fmla="*/ 0 w 445"/>
                <a:gd name="T33" fmla="*/ 0 h 991"/>
                <a:gd name="T34" fmla="*/ 0 w 445"/>
                <a:gd name="T35" fmla="*/ 0 h 991"/>
                <a:gd name="T36" fmla="*/ 0 w 445"/>
                <a:gd name="T37" fmla="*/ 0 h 991"/>
                <a:gd name="T38" fmla="*/ 0 w 445"/>
                <a:gd name="T39" fmla="*/ 0 h 991"/>
                <a:gd name="T40" fmla="*/ 0 w 445"/>
                <a:gd name="T41" fmla="*/ 0 h 991"/>
                <a:gd name="T42" fmla="*/ 0 w 445"/>
                <a:gd name="T43" fmla="*/ 0 h 991"/>
                <a:gd name="T44" fmla="*/ 0 w 445"/>
                <a:gd name="T45" fmla="*/ 0 h 991"/>
                <a:gd name="T46" fmla="*/ 0 w 445"/>
                <a:gd name="T47" fmla="*/ 0 h 991"/>
                <a:gd name="T48" fmla="*/ 0 w 445"/>
                <a:gd name="T49" fmla="*/ 0 h 991"/>
                <a:gd name="T50" fmla="*/ 0 w 445"/>
                <a:gd name="T51" fmla="*/ 0 h 991"/>
                <a:gd name="T52" fmla="*/ 0 w 445"/>
                <a:gd name="T53" fmla="*/ 0 h 991"/>
                <a:gd name="T54" fmla="*/ 0 w 445"/>
                <a:gd name="T55" fmla="*/ 0 h 991"/>
                <a:gd name="T56" fmla="*/ 0 w 445"/>
                <a:gd name="T57" fmla="*/ 0 h 991"/>
                <a:gd name="T58" fmla="*/ 0 w 445"/>
                <a:gd name="T59" fmla="*/ 0 h 991"/>
                <a:gd name="T60" fmla="*/ 0 w 445"/>
                <a:gd name="T61" fmla="*/ 0 h 991"/>
                <a:gd name="T62" fmla="*/ 0 w 445"/>
                <a:gd name="T63" fmla="*/ 0 h 991"/>
                <a:gd name="T64" fmla="*/ 0 w 445"/>
                <a:gd name="T65" fmla="*/ 0 h 991"/>
                <a:gd name="T66" fmla="*/ 0 w 445"/>
                <a:gd name="T67" fmla="*/ 0 h 991"/>
                <a:gd name="T68" fmla="*/ 0 w 445"/>
                <a:gd name="T69" fmla="*/ 0 h 991"/>
                <a:gd name="T70" fmla="*/ 0 w 445"/>
                <a:gd name="T71" fmla="*/ 0 h 991"/>
                <a:gd name="T72" fmla="*/ 0 w 445"/>
                <a:gd name="T73" fmla="*/ 0 h 991"/>
                <a:gd name="T74" fmla="*/ 0 w 445"/>
                <a:gd name="T75" fmla="*/ 0 h 991"/>
                <a:gd name="T76" fmla="*/ 0 w 445"/>
                <a:gd name="T77" fmla="*/ 0 h 991"/>
                <a:gd name="T78" fmla="*/ 0 w 445"/>
                <a:gd name="T79" fmla="*/ 0 h 99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45"/>
                <a:gd name="T121" fmla="*/ 0 h 991"/>
                <a:gd name="T122" fmla="*/ 445 w 445"/>
                <a:gd name="T123" fmla="*/ 991 h 991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45" h="991">
                  <a:moveTo>
                    <a:pt x="0" y="235"/>
                  </a:moveTo>
                  <a:lnTo>
                    <a:pt x="17" y="199"/>
                  </a:lnTo>
                  <a:lnTo>
                    <a:pt x="41" y="164"/>
                  </a:lnTo>
                  <a:lnTo>
                    <a:pt x="69" y="128"/>
                  </a:lnTo>
                  <a:lnTo>
                    <a:pt x="101" y="93"/>
                  </a:lnTo>
                  <a:lnTo>
                    <a:pt x="133" y="60"/>
                  </a:lnTo>
                  <a:lnTo>
                    <a:pt x="168" y="33"/>
                  </a:lnTo>
                  <a:lnTo>
                    <a:pt x="201" y="12"/>
                  </a:lnTo>
                  <a:lnTo>
                    <a:pt x="234" y="0"/>
                  </a:lnTo>
                  <a:lnTo>
                    <a:pt x="258" y="17"/>
                  </a:lnTo>
                  <a:lnTo>
                    <a:pt x="287" y="36"/>
                  </a:lnTo>
                  <a:lnTo>
                    <a:pt x="319" y="56"/>
                  </a:lnTo>
                  <a:lnTo>
                    <a:pt x="351" y="77"/>
                  </a:lnTo>
                  <a:lnTo>
                    <a:pt x="377" y="100"/>
                  </a:lnTo>
                  <a:lnTo>
                    <a:pt x="399" y="128"/>
                  </a:lnTo>
                  <a:lnTo>
                    <a:pt x="411" y="158"/>
                  </a:lnTo>
                  <a:lnTo>
                    <a:pt x="412" y="195"/>
                  </a:lnTo>
                  <a:lnTo>
                    <a:pt x="403" y="214"/>
                  </a:lnTo>
                  <a:lnTo>
                    <a:pt x="396" y="231"/>
                  </a:lnTo>
                  <a:lnTo>
                    <a:pt x="392" y="246"/>
                  </a:lnTo>
                  <a:lnTo>
                    <a:pt x="392" y="259"/>
                  </a:lnTo>
                  <a:lnTo>
                    <a:pt x="395" y="268"/>
                  </a:lnTo>
                  <a:lnTo>
                    <a:pt x="404" y="276"/>
                  </a:lnTo>
                  <a:lnTo>
                    <a:pt x="420" y="280"/>
                  </a:lnTo>
                  <a:lnTo>
                    <a:pt x="445" y="284"/>
                  </a:lnTo>
                  <a:lnTo>
                    <a:pt x="444" y="318"/>
                  </a:lnTo>
                  <a:lnTo>
                    <a:pt x="444" y="352"/>
                  </a:lnTo>
                  <a:lnTo>
                    <a:pt x="443" y="387"/>
                  </a:lnTo>
                  <a:lnTo>
                    <a:pt x="443" y="421"/>
                  </a:lnTo>
                  <a:lnTo>
                    <a:pt x="441" y="454"/>
                  </a:lnTo>
                  <a:lnTo>
                    <a:pt x="440" y="488"/>
                  </a:lnTo>
                  <a:lnTo>
                    <a:pt x="439" y="521"/>
                  </a:lnTo>
                  <a:lnTo>
                    <a:pt x="437" y="555"/>
                  </a:lnTo>
                  <a:lnTo>
                    <a:pt x="416" y="603"/>
                  </a:lnTo>
                  <a:lnTo>
                    <a:pt x="403" y="651"/>
                  </a:lnTo>
                  <a:lnTo>
                    <a:pt x="396" y="700"/>
                  </a:lnTo>
                  <a:lnTo>
                    <a:pt x="395" y="749"/>
                  </a:lnTo>
                  <a:lnTo>
                    <a:pt x="396" y="797"/>
                  </a:lnTo>
                  <a:lnTo>
                    <a:pt x="403" y="848"/>
                  </a:lnTo>
                  <a:lnTo>
                    <a:pt x="409" y="897"/>
                  </a:lnTo>
                  <a:lnTo>
                    <a:pt x="416" y="948"/>
                  </a:lnTo>
                  <a:lnTo>
                    <a:pt x="389" y="950"/>
                  </a:lnTo>
                  <a:lnTo>
                    <a:pt x="356" y="955"/>
                  </a:lnTo>
                  <a:lnTo>
                    <a:pt x="318" y="962"/>
                  </a:lnTo>
                  <a:lnTo>
                    <a:pt x="278" y="970"/>
                  </a:lnTo>
                  <a:lnTo>
                    <a:pt x="237" y="976"/>
                  </a:lnTo>
                  <a:lnTo>
                    <a:pt x="198" y="984"/>
                  </a:lnTo>
                  <a:lnTo>
                    <a:pt x="165" y="988"/>
                  </a:lnTo>
                  <a:lnTo>
                    <a:pt x="140" y="991"/>
                  </a:lnTo>
                  <a:lnTo>
                    <a:pt x="185" y="967"/>
                  </a:lnTo>
                  <a:lnTo>
                    <a:pt x="217" y="947"/>
                  </a:lnTo>
                  <a:lnTo>
                    <a:pt x="234" y="926"/>
                  </a:lnTo>
                  <a:lnTo>
                    <a:pt x="239" y="907"/>
                  </a:lnTo>
                  <a:lnTo>
                    <a:pt x="229" y="889"/>
                  </a:lnTo>
                  <a:lnTo>
                    <a:pt x="205" y="873"/>
                  </a:lnTo>
                  <a:lnTo>
                    <a:pt x="166" y="857"/>
                  </a:lnTo>
                  <a:lnTo>
                    <a:pt x="116" y="845"/>
                  </a:lnTo>
                  <a:lnTo>
                    <a:pt x="96" y="804"/>
                  </a:lnTo>
                  <a:lnTo>
                    <a:pt x="83" y="763"/>
                  </a:lnTo>
                  <a:lnTo>
                    <a:pt x="72" y="721"/>
                  </a:lnTo>
                  <a:lnTo>
                    <a:pt x="67" y="682"/>
                  </a:lnTo>
                  <a:lnTo>
                    <a:pt x="64" y="640"/>
                  </a:lnTo>
                  <a:lnTo>
                    <a:pt x="68" y="599"/>
                  </a:lnTo>
                  <a:lnTo>
                    <a:pt x="73" y="558"/>
                  </a:lnTo>
                  <a:lnTo>
                    <a:pt x="85" y="518"/>
                  </a:lnTo>
                  <a:lnTo>
                    <a:pt x="122" y="504"/>
                  </a:lnTo>
                  <a:lnTo>
                    <a:pt x="150" y="490"/>
                  </a:lnTo>
                  <a:lnTo>
                    <a:pt x="164" y="476"/>
                  </a:lnTo>
                  <a:lnTo>
                    <a:pt x="168" y="462"/>
                  </a:lnTo>
                  <a:lnTo>
                    <a:pt x="157" y="449"/>
                  </a:lnTo>
                  <a:lnTo>
                    <a:pt x="137" y="436"/>
                  </a:lnTo>
                  <a:lnTo>
                    <a:pt x="102" y="424"/>
                  </a:lnTo>
                  <a:lnTo>
                    <a:pt x="59" y="412"/>
                  </a:lnTo>
                  <a:lnTo>
                    <a:pt x="51" y="388"/>
                  </a:lnTo>
                  <a:lnTo>
                    <a:pt x="43" y="365"/>
                  </a:lnTo>
                  <a:lnTo>
                    <a:pt x="35" y="343"/>
                  </a:lnTo>
                  <a:lnTo>
                    <a:pt x="27" y="322"/>
                  </a:lnTo>
                  <a:lnTo>
                    <a:pt x="19" y="299"/>
                  </a:lnTo>
                  <a:lnTo>
                    <a:pt x="11" y="278"/>
                  </a:lnTo>
                  <a:lnTo>
                    <a:pt x="4" y="255"/>
                  </a:lnTo>
                  <a:lnTo>
                    <a:pt x="0" y="235"/>
                  </a:lnTo>
                  <a:close/>
                </a:path>
              </a:pathLst>
            </a:custGeom>
            <a:solidFill>
              <a:srgbClr val="FF303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35" name="Freeform 74"/>
            <p:cNvSpPr>
              <a:spLocks/>
            </p:cNvSpPr>
            <p:nvPr/>
          </p:nvSpPr>
          <p:spPr bwMode="auto">
            <a:xfrm>
              <a:off x="4892" y="3594"/>
              <a:ext cx="264" cy="190"/>
            </a:xfrm>
            <a:custGeom>
              <a:avLst/>
              <a:gdLst>
                <a:gd name="T0" fmla="*/ 1 w 527"/>
                <a:gd name="T1" fmla="*/ 1 h 380"/>
                <a:gd name="T2" fmla="*/ 1 w 527"/>
                <a:gd name="T3" fmla="*/ 1 h 380"/>
                <a:gd name="T4" fmla="*/ 0 w 527"/>
                <a:gd name="T5" fmla="*/ 1 h 380"/>
                <a:gd name="T6" fmla="*/ 1 w 527"/>
                <a:gd name="T7" fmla="*/ 1 h 380"/>
                <a:gd name="T8" fmla="*/ 1 w 527"/>
                <a:gd name="T9" fmla="*/ 1 h 380"/>
                <a:gd name="T10" fmla="*/ 1 w 527"/>
                <a:gd name="T11" fmla="*/ 1 h 380"/>
                <a:gd name="T12" fmla="*/ 1 w 527"/>
                <a:gd name="T13" fmla="*/ 1 h 380"/>
                <a:gd name="T14" fmla="*/ 1 w 527"/>
                <a:gd name="T15" fmla="*/ 1 h 380"/>
                <a:gd name="T16" fmla="*/ 1 w 527"/>
                <a:gd name="T17" fmla="*/ 1 h 380"/>
                <a:gd name="T18" fmla="*/ 1 w 527"/>
                <a:gd name="T19" fmla="*/ 1 h 380"/>
                <a:gd name="T20" fmla="*/ 1 w 527"/>
                <a:gd name="T21" fmla="*/ 1 h 380"/>
                <a:gd name="T22" fmla="*/ 1 w 527"/>
                <a:gd name="T23" fmla="*/ 1 h 380"/>
                <a:gd name="T24" fmla="*/ 1 w 527"/>
                <a:gd name="T25" fmla="*/ 1 h 380"/>
                <a:gd name="T26" fmla="*/ 1 w 527"/>
                <a:gd name="T27" fmla="*/ 1 h 380"/>
                <a:gd name="T28" fmla="*/ 1 w 527"/>
                <a:gd name="T29" fmla="*/ 1 h 380"/>
                <a:gd name="T30" fmla="*/ 1 w 527"/>
                <a:gd name="T31" fmla="*/ 1 h 380"/>
                <a:gd name="T32" fmla="*/ 1 w 527"/>
                <a:gd name="T33" fmla="*/ 1 h 380"/>
                <a:gd name="T34" fmla="*/ 1 w 527"/>
                <a:gd name="T35" fmla="*/ 1 h 380"/>
                <a:gd name="T36" fmla="*/ 1 w 527"/>
                <a:gd name="T37" fmla="*/ 1 h 380"/>
                <a:gd name="T38" fmla="*/ 1 w 527"/>
                <a:gd name="T39" fmla="*/ 1 h 380"/>
                <a:gd name="T40" fmla="*/ 1 w 527"/>
                <a:gd name="T41" fmla="*/ 1 h 380"/>
                <a:gd name="T42" fmla="*/ 1 w 527"/>
                <a:gd name="T43" fmla="*/ 1 h 380"/>
                <a:gd name="T44" fmla="*/ 1 w 527"/>
                <a:gd name="T45" fmla="*/ 1 h 380"/>
                <a:gd name="T46" fmla="*/ 1 w 527"/>
                <a:gd name="T47" fmla="*/ 1 h 380"/>
                <a:gd name="T48" fmla="*/ 1 w 527"/>
                <a:gd name="T49" fmla="*/ 1 h 380"/>
                <a:gd name="T50" fmla="*/ 1 w 527"/>
                <a:gd name="T51" fmla="*/ 1 h 380"/>
                <a:gd name="T52" fmla="*/ 1 w 527"/>
                <a:gd name="T53" fmla="*/ 1 h 380"/>
                <a:gd name="T54" fmla="*/ 1 w 527"/>
                <a:gd name="T55" fmla="*/ 1 h 380"/>
                <a:gd name="T56" fmla="*/ 1 w 527"/>
                <a:gd name="T57" fmla="*/ 1 h 380"/>
                <a:gd name="T58" fmla="*/ 1 w 527"/>
                <a:gd name="T59" fmla="*/ 1 h 380"/>
                <a:gd name="T60" fmla="*/ 1 w 527"/>
                <a:gd name="T61" fmla="*/ 1 h 380"/>
                <a:gd name="T62" fmla="*/ 1 w 527"/>
                <a:gd name="T63" fmla="*/ 1 h 380"/>
                <a:gd name="T64" fmla="*/ 1 w 527"/>
                <a:gd name="T65" fmla="*/ 1 h 380"/>
                <a:gd name="T66" fmla="*/ 1 w 527"/>
                <a:gd name="T67" fmla="*/ 0 h 380"/>
                <a:gd name="T68" fmla="*/ 1 w 527"/>
                <a:gd name="T69" fmla="*/ 1 h 380"/>
                <a:gd name="T70" fmla="*/ 1 w 527"/>
                <a:gd name="T71" fmla="*/ 1 h 38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27"/>
                <a:gd name="T109" fmla="*/ 0 h 380"/>
                <a:gd name="T110" fmla="*/ 527 w 527"/>
                <a:gd name="T111" fmla="*/ 380 h 38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27" h="380">
                  <a:moveTo>
                    <a:pt x="25" y="88"/>
                  </a:moveTo>
                  <a:lnTo>
                    <a:pt x="19" y="108"/>
                  </a:lnTo>
                  <a:lnTo>
                    <a:pt x="13" y="131"/>
                  </a:lnTo>
                  <a:lnTo>
                    <a:pt x="7" y="152"/>
                  </a:lnTo>
                  <a:lnTo>
                    <a:pt x="3" y="174"/>
                  </a:lnTo>
                  <a:lnTo>
                    <a:pt x="0" y="194"/>
                  </a:lnTo>
                  <a:lnTo>
                    <a:pt x="3" y="214"/>
                  </a:lnTo>
                  <a:lnTo>
                    <a:pt x="9" y="230"/>
                  </a:lnTo>
                  <a:lnTo>
                    <a:pt x="24" y="246"/>
                  </a:lnTo>
                  <a:lnTo>
                    <a:pt x="31" y="263"/>
                  </a:lnTo>
                  <a:lnTo>
                    <a:pt x="40" y="281"/>
                  </a:lnTo>
                  <a:lnTo>
                    <a:pt x="50" y="297"/>
                  </a:lnTo>
                  <a:lnTo>
                    <a:pt x="62" y="312"/>
                  </a:lnTo>
                  <a:lnTo>
                    <a:pt x="73" y="328"/>
                  </a:lnTo>
                  <a:lnTo>
                    <a:pt x="85" y="344"/>
                  </a:lnTo>
                  <a:lnTo>
                    <a:pt x="94" y="360"/>
                  </a:lnTo>
                  <a:lnTo>
                    <a:pt x="102" y="380"/>
                  </a:lnTo>
                  <a:lnTo>
                    <a:pt x="122" y="380"/>
                  </a:lnTo>
                  <a:lnTo>
                    <a:pt x="133" y="370"/>
                  </a:lnTo>
                  <a:lnTo>
                    <a:pt x="135" y="347"/>
                  </a:lnTo>
                  <a:lnTo>
                    <a:pt x="134" y="316"/>
                  </a:lnTo>
                  <a:lnTo>
                    <a:pt x="126" y="279"/>
                  </a:lnTo>
                  <a:lnTo>
                    <a:pt x="118" y="241"/>
                  </a:lnTo>
                  <a:lnTo>
                    <a:pt x="110" y="201"/>
                  </a:lnTo>
                  <a:lnTo>
                    <a:pt x="104" y="165"/>
                  </a:lnTo>
                  <a:lnTo>
                    <a:pt x="126" y="157"/>
                  </a:lnTo>
                  <a:lnTo>
                    <a:pt x="142" y="153"/>
                  </a:lnTo>
                  <a:lnTo>
                    <a:pt x="151" y="150"/>
                  </a:lnTo>
                  <a:lnTo>
                    <a:pt x="159" y="150"/>
                  </a:lnTo>
                  <a:lnTo>
                    <a:pt x="165" y="150"/>
                  </a:lnTo>
                  <a:lnTo>
                    <a:pt x="173" y="152"/>
                  </a:lnTo>
                  <a:lnTo>
                    <a:pt x="185" y="154"/>
                  </a:lnTo>
                  <a:lnTo>
                    <a:pt x="203" y="158"/>
                  </a:lnTo>
                  <a:lnTo>
                    <a:pt x="218" y="164"/>
                  </a:lnTo>
                  <a:lnTo>
                    <a:pt x="236" y="169"/>
                  </a:lnTo>
                  <a:lnTo>
                    <a:pt x="255" y="173"/>
                  </a:lnTo>
                  <a:lnTo>
                    <a:pt x="276" y="177"/>
                  </a:lnTo>
                  <a:lnTo>
                    <a:pt x="298" y="180"/>
                  </a:lnTo>
                  <a:lnTo>
                    <a:pt x="320" y="182"/>
                  </a:lnTo>
                  <a:lnTo>
                    <a:pt x="343" y="185"/>
                  </a:lnTo>
                  <a:lnTo>
                    <a:pt x="365" y="189"/>
                  </a:lnTo>
                  <a:lnTo>
                    <a:pt x="373" y="197"/>
                  </a:lnTo>
                  <a:lnTo>
                    <a:pt x="384" y="205"/>
                  </a:lnTo>
                  <a:lnTo>
                    <a:pt x="395" y="213"/>
                  </a:lnTo>
                  <a:lnTo>
                    <a:pt x="406" y="222"/>
                  </a:lnTo>
                  <a:lnTo>
                    <a:pt x="418" y="230"/>
                  </a:lnTo>
                  <a:lnTo>
                    <a:pt x="432" y="239"/>
                  </a:lnTo>
                  <a:lnTo>
                    <a:pt x="445" y="249"/>
                  </a:lnTo>
                  <a:lnTo>
                    <a:pt x="461" y="261"/>
                  </a:lnTo>
                  <a:lnTo>
                    <a:pt x="488" y="273"/>
                  </a:lnTo>
                  <a:lnTo>
                    <a:pt x="507" y="278"/>
                  </a:lnTo>
                  <a:lnTo>
                    <a:pt x="521" y="273"/>
                  </a:lnTo>
                  <a:lnTo>
                    <a:pt x="527" y="261"/>
                  </a:lnTo>
                  <a:lnTo>
                    <a:pt x="526" y="239"/>
                  </a:lnTo>
                  <a:lnTo>
                    <a:pt x="518" y="212"/>
                  </a:lnTo>
                  <a:lnTo>
                    <a:pt x="502" y="177"/>
                  </a:lnTo>
                  <a:lnTo>
                    <a:pt x="478" y="138"/>
                  </a:lnTo>
                  <a:lnTo>
                    <a:pt x="438" y="115"/>
                  </a:lnTo>
                  <a:lnTo>
                    <a:pt x="413" y="99"/>
                  </a:lnTo>
                  <a:lnTo>
                    <a:pt x="395" y="85"/>
                  </a:lnTo>
                  <a:lnTo>
                    <a:pt x="380" y="75"/>
                  </a:lnTo>
                  <a:lnTo>
                    <a:pt x="361" y="64"/>
                  </a:lnTo>
                  <a:lnTo>
                    <a:pt x="336" y="52"/>
                  </a:lnTo>
                  <a:lnTo>
                    <a:pt x="298" y="36"/>
                  </a:lnTo>
                  <a:lnTo>
                    <a:pt x="242" y="16"/>
                  </a:lnTo>
                  <a:lnTo>
                    <a:pt x="215" y="8"/>
                  </a:lnTo>
                  <a:lnTo>
                    <a:pt x="193" y="3"/>
                  </a:lnTo>
                  <a:lnTo>
                    <a:pt x="170" y="0"/>
                  </a:lnTo>
                  <a:lnTo>
                    <a:pt x="149" y="3"/>
                  </a:lnTo>
                  <a:lnTo>
                    <a:pt x="124" y="11"/>
                  </a:lnTo>
                  <a:lnTo>
                    <a:pt x="97" y="27"/>
                  </a:lnTo>
                  <a:lnTo>
                    <a:pt x="64" y="51"/>
                  </a:lnTo>
                  <a:lnTo>
                    <a:pt x="25" y="88"/>
                  </a:lnTo>
                  <a:close/>
                </a:path>
              </a:pathLst>
            </a:custGeom>
            <a:solidFill>
              <a:srgbClr val="C2856E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36" name="Freeform 75"/>
            <p:cNvSpPr>
              <a:spLocks/>
            </p:cNvSpPr>
            <p:nvPr/>
          </p:nvSpPr>
          <p:spPr bwMode="auto">
            <a:xfrm>
              <a:off x="4912" y="3598"/>
              <a:ext cx="247" cy="131"/>
            </a:xfrm>
            <a:custGeom>
              <a:avLst/>
              <a:gdLst>
                <a:gd name="T0" fmla="*/ 1 w 493"/>
                <a:gd name="T1" fmla="*/ 1 h 262"/>
                <a:gd name="T2" fmla="*/ 1 w 493"/>
                <a:gd name="T3" fmla="*/ 1 h 262"/>
                <a:gd name="T4" fmla="*/ 1 w 493"/>
                <a:gd name="T5" fmla="*/ 1 h 262"/>
                <a:gd name="T6" fmla="*/ 1 w 493"/>
                <a:gd name="T7" fmla="*/ 1 h 262"/>
                <a:gd name="T8" fmla="*/ 1 w 493"/>
                <a:gd name="T9" fmla="*/ 1 h 262"/>
                <a:gd name="T10" fmla="*/ 1 w 493"/>
                <a:gd name="T11" fmla="*/ 1 h 262"/>
                <a:gd name="T12" fmla="*/ 1 w 493"/>
                <a:gd name="T13" fmla="*/ 1 h 262"/>
                <a:gd name="T14" fmla="*/ 1 w 493"/>
                <a:gd name="T15" fmla="*/ 1 h 262"/>
                <a:gd name="T16" fmla="*/ 1 w 493"/>
                <a:gd name="T17" fmla="*/ 1 h 262"/>
                <a:gd name="T18" fmla="*/ 1 w 493"/>
                <a:gd name="T19" fmla="*/ 1 h 262"/>
                <a:gd name="T20" fmla="*/ 1 w 493"/>
                <a:gd name="T21" fmla="*/ 1 h 262"/>
                <a:gd name="T22" fmla="*/ 1 w 493"/>
                <a:gd name="T23" fmla="*/ 1 h 262"/>
                <a:gd name="T24" fmla="*/ 1 w 493"/>
                <a:gd name="T25" fmla="*/ 1 h 262"/>
                <a:gd name="T26" fmla="*/ 1 w 493"/>
                <a:gd name="T27" fmla="*/ 1 h 262"/>
                <a:gd name="T28" fmla="*/ 1 w 493"/>
                <a:gd name="T29" fmla="*/ 1 h 262"/>
                <a:gd name="T30" fmla="*/ 1 w 493"/>
                <a:gd name="T31" fmla="*/ 1 h 262"/>
                <a:gd name="T32" fmla="*/ 1 w 493"/>
                <a:gd name="T33" fmla="*/ 1 h 262"/>
                <a:gd name="T34" fmla="*/ 1 w 493"/>
                <a:gd name="T35" fmla="*/ 1 h 262"/>
                <a:gd name="T36" fmla="*/ 1 w 493"/>
                <a:gd name="T37" fmla="*/ 1 h 262"/>
                <a:gd name="T38" fmla="*/ 1 w 493"/>
                <a:gd name="T39" fmla="*/ 1 h 262"/>
                <a:gd name="T40" fmla="*/ 1 w 493"/>
                <a:gd name="T41" fmla="*/ 1 h 262"/>
                <a:gd name="T42" fmla="*/ 1 w 493"/>
                <a:gd name="T43" fmla="*/ 1 h 262"/>
                <a:gd name="T44" fmla="*/ 1 w 493"/>
                <a:gd name="T45" fmla="*/ 1 h 262"/>
                <a:gd name="T46" fmla="*/ 1 w 493"/>
                <a:gd name="T47" fmla="*/ 1 h 262"/>
                <a:gd name="T48" fmla="*/ 1 w 493"/>
                <a:gd name="T49" fmla="*/ 1 h 262"/>
                <a:gd name="T50" fmla="*/ 1 w 493"/>
                <a:gd name="T51" fmla="*/ 1 h 262"/>
                <a:gd name="T52" fmla="*/ 1 w 493"/>
                <a:gd name="T53" fmla="*/ 1 h 262"/>
                <a:gd name="T54" fmla="*/ 1 w 493"/>
                <a:gd name="T55" fmla="*/ 1 h 262"/>
                <a:gd name="T56" fmla="*/ 0 w 493"/>
                <a:gd name="T57" fmla="*/ 1 h 262"/>
                <a:gd name="T58" fmla="*/ 1 w 493"/>
                <a:gd name="T59" fmla="*/ 1 h 262"/>
                <a:gd name="T60" fmla="*/ 1 w 493"/>
                <a:gd name="T61" fmla="*/ 1 h 262"/>
                <a:gd name="T62" fmla="*/ 1 w 493"/>
                <a:gd name="T63" fmla="*/ 1 h 262"/>
                <a:gd name="T64" fmla="*/ 1 w 493"/>
                <a:gd name="T65" fmla="*/ 1 h 262"/>
                <a:gd name="T66" fmla="*/ 1 w 493"/>
                <a:gd name="T67" fmla="*/ 1 h 262"/>
                <a:gd name="T68" fmla="*/ 1 w 493"/>
                <a:gd name="T69" fmla="*/ 1 h 262"/>
                <a:gd name="T70" fmla="*/ 1 w 493"/>
                <a:gd name="T71" fmla="*/ 1 h 262"/>
                <a:gd name="T72" fmla="*/ 1 w 493"/>
                <a:gd name="T73" fmla="*/ 0 h 262"/>
                <a:gd name="T74" fmla="*/ 1 w 493"/>
                <a:gd name="T75" fmla="*/ 1 h 262"/>
                <a:gd name="T76" fmla="*/ 1 w 493"/>
                <a:gd name="T77" fmla="*/ 1 h 262"/>
                <a:gd name="T78" fmla="*/ 1 w 493"/>
                <a:gd name="T79" fmla="*/ 1 h 262"/>
                <a:gd name="T80" fmla="*/ 1 w 493"/>
                <a:gd name="T81" fmla="*/ 1 h 262"/>
                <a:gd name="T82" fmla="*/ 1 w 493"/>
                <a:gd name="T83" fmla="*/ 1 h 262"/>
                <a:gd name="T84" fmla="*/ 1 w 493"/>
                <a:gd name="T85" fmla="*/ 1 h 262"/>
                <a:gd name="T86" fmla="*/ 1 w 493"/>
                <a:gd name="T87" fmla="*/ 1 h 262"/>
                <a:gd name="T88" fmla="*/ 1 w 493"/>
                <a:gd name="T89" fmla="*/ 1 h 262"/>
                <a:gd name="T90" fmla="*/ 1 w 493"/>
                <a:gd name="T91" fmla="*/ 1 h 262"/>
                <a:gd name="T92" fmla="*/ 1 w 493"/>
                <a:gd name="T93" fmla="*/ 1 h 262"/>
                <a:gd name="T94" fmla="*/ 1 w 493"/>
                <a:gd name="T95" fmla="*/ 1 h 262"/>
                <a:gd name="T96" fmla="*/ 1 w 493"/>
                <a:gd name="T97" fmla="*/ 1 h 262"/>
                <a:gd name="T98" fmla="*/ 1 w 493"/>
                <a:gd name="T99" fmla="*/ 1 h 262"/>
                <a:gd name="T100" fmla="*/ 1 w 493"/>
                <a:gd name="T101" fmla="*/ 1 h 262"/>
                <a:gd name="T102" fmla="*/ 1 w 493"/>
                <a:gd name="T103" fmla="*/ 1 h 262"/>
                <a:gd name="T104" fmla="*/ 1 w 493"/>
                <a:gd name="T105" fmla="*/ 1 h 262"/>
                <a:gd name="T106" fmla="*/ 1 w 493"/>
                <a:gd name="T107" fmla="*/ 1 h 262"/>
                <a:gd name="T108" fmla="*/ 1 w 493"/>
                <a:gd name="T109" fmla="*/ 1 h 262"/>
                <a:gd name="T110" fmla="*/ 1 w 493"/>
                <a:gd name="T111" fmla="*/ 1 h 262"/>
                <a:gd name="T112" fmla="*/ 1 w 493"/>
                <a:gd name="T113" fmla="*/ 1 h 262"/>
                <a:gd name="T114" fmla="*/ 1 w 493"/>
                <a:gd name="T115" fmla="*/ 1 h 262"/>
                <a:gd name="T116" fmla="*/ 1 w 493"/>
                <a:gd name="T117" fmla="*/ 1 h 262"/>
                <a:gd name="T118" fmla="*/ 1 w 493"/>
                <a:gd name="T119" fmla="*/ 1 h 262"/>
                <a:gd name="T120" fmla="*/ 1 w 493"/>
                <a:gd name="T121" fmla="*/ 1 h 2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93"/>
                <a:gd name="T184" fmla="*/ 0 h 262"/>
                <a:gd name="T185" fmla="*/ 493 w 493"/>
                <a:gd name="T186" fmla="*/ 262 h 26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93" h="262">
                  <a:moveTo>
                    <a:pt x="448" y="261"/>
                  </a:moveTo>
                  <a:lnTo>
                    <a:pt x="433" y="249"/>
                  </a:lnTo>
                  <a:lnTo>
                    <a:pt x="420" y="238"/>
                  </a:lnTo>
                  <a:lnTo>
                    <a:pt x="405" y="227"/>
                  </a:lnTo>
                  <a:lnTo>
                    <a:pt x="392" y="217"/>
                  </a:lnTo>
                  <a:lnTo>
                    <a:pt x="377" y="205"/>
                  </a:lnTo>
                  <a:lnTo>
                    <a:pt x="364" y="194"/>
                  </a:lnTo>
                  <a:lnTo>
                    <a:pt x="351" y="184"/>
                  </a:lnTo>
                  <a:lnTo>
                    <a:pt x="339" y="173"/>
                  </a:lnTo>
                  <a:lnTo>
                    <a:pt x="311" y="168"/>
                  </a:lnTo>
                  <a:lnTo>
                    <a:pt x="285" y="164"/>
                  </a:lnTo>
                  <a:lnTo>
                    <a:pt x="262" y="158"/>
                  </a:lnTo>
                  <a:lnTo>
                    <a:pt x="239" y="154"/>
                  </a:lnTo>
                  <a:lnTo>
                    <a:pt x="216" y="148"/>
                  </a:lnTo>
                  <a:lnTo>
                    <a:pt x="194" y="141"/>
                  </a:lnTo>
                  <a:lnTo>
                    <a:pt x="171" y="133"/>
                  </a:lnTo>
                  <a:lnTo>
                    <a:pt x="149" y="125"/>
                  </a:lnTo>
                  <a:lnTo>
                    <a:pt x="135" y="128"/>
                  </a:lnTo>
                  <a:lnTo>
                    <a:pt x="123" y="132"/>
                  </a:lnTo>
                  <a:lnTo>
                    <a:pt x="111" y="134"/>
                  </a:lnTo>
                  <a:lnTo>
                    <a:pt x="99" y="138"/>
                  </a:lnTo>
                  <a:lnTo>
                    <a:pt x="88" y="141"/>
                  </a:lnTo>
                  <a:lnTo>
                    <a:pt x="77" y="145"/>
                  </a:lnTo>
                  <a:lnTo>
                    <a:pt x="65" y="149"/>
                  </a:lnTo>
                  <a:lnTo>
                    <a:pt x="54" y="153"/>
                  </a:lnTo>
                  <a:lnTo>
                    <a:pt x="40" y="146"/>
                  </a:lnTo>
                  <a:lnTo>
                    <a:pt x="26" y="141"/>
                  </a:lnTo>
                  <a:lnTo>
                    <a:pt x="13" y="136"/>
                  </a:lnTo>
                  <a:lnTo>
                    <a:pt x="0" y="132"/>
                  </a:lnTo>
                  <a:lnTo>
                    <a:pt x="2" y="112"/>
                  </a:lnTo>
                  <a:lnTo>
                    <a:pt x="10" y="93"/>
                  </a:lnTo>
                  <a:lnTo>
                    <a:pt x="18" y="75"/>
                  </a:lnTo>
                  <a:lnTo>
                    <a:pt x="32" y="59"/>
                  </a:lnTo>
                  <a:lnTo>
                    <a:pt x="45" y="41"/>
                  </a:lnTo>
                  <a:lnTo>
                    <a:pt x="62" y="27"/>
                  </a:lnTo>
                  <a:lnTo>
                    <a:pt x="81" y="12"/>
                  </a:lnTo>
                  <a:lnTo>
                    <a:pt x="105" y="0"/>
                  </a:lnTo>
                  <a:lnTo>
                    <a:pt x="145" y="2"/>
                  </a:lnTo>
                  <a:lnTo>
                    <a:pt x="184" y="7"/>
                  </a:lnTo>
                  <a:lnTo>
                    <a:pt x="220" y="14"/>
                  </a:lnTo>
                  <a:lnTo>
                    <a:pt x="258" y="24"/>
                  </a:lnTo>
                  <a:lnTo>
                    <a:pt x="291" y="35"/>
                  </a:lnTo>
                  <a:lnTo>
                    <a:pt x="323" y="51"/>
                  </a:lnTo>
                  <a:lnTo>
                    <a:pt x="353" y="69"/>
                  </a:lnTo>
                  <a:lnTo>
                    <a:pt x="382" y="91"/>
                  </a:lnTo>
                  <a:lnTo>
                    <a:pt x="400" y="103"/>
                  </a:lnTo>
                  <a:lnTo>
                    <a:pt x="417" y="117"/>
                  </a:lnTo>
                  <a:lnTo>
                    <a:pt x="432" y="133"/>
                  </a:lnTo>
                  <a:lnTo>
                    <a:pt x="448" y="150"/>
                  </a:lnTo>
                  <a:lnTo>
                    <a:pt x="459" y="168"/>
                  </a:lnTo>
                  <a:lnTo>
                    <a:pt x="473" y="188"/>
                  </a:lnTo>
                  <a:lnTo>
                    <a:pt x="483" y="209"/>
                  </a:lnTo>
                  <a:lnTo>
                    <a:pt x="493" y="234"/>
                  </a:lnTo>
                  <a:lnTo>
                    <a:pt x="491" y="246"/>
                  </a:lnTo>
                  <a:lnTo>
                    <a:pt x="489" y="254"/>
                  </a:lnTo>
                  <a:lnTo>
                    <a:pt x="483" y="259"/>
                  </a:lnTo>
                  <a:lnTo>
                    <a:pt x="478" y="262"/>
                  </a:lnTo>
                  <a:lnTo>
                    <a:pt x="470" y="262"/>
                  </a:lnTo>
                  <a:lnTo>
                    <a:pt x="462" y="262"/>
                  </a:lnTo>
                  <a:lnTo>
                    <a:pt x="454" y="261"/>
                  </a:lnTo>
                  <a:lnTo>
                    <a:pt x="448" y="261"/>
                  </a:lnTo>
                  <a:close/>
                </a:path>
              </a:pathLst>
            </a:custGeom>
            <a:solidFill>
              <a:srgbClr val="E3A6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37" name="Freeform 76"/>
            <p:cNvSpPr>
              <a:spLocks/>
            </p:cNvSpPr>
            <p:nvPr/>
          </p:nvSpPr>
          <p:spPr bwMode="auto">
            <a:xfrm>
              <a:off x="4922" y="3597"/>
              <a:ext cx="236" cy="126"/>
            </a:xfrm>
            <a:custGeom>
              <a:avLst/>
              <a:gdLst>
                <a:gd name="T0" fmla="*/ 1 w 472"/>
                <a:gd name="T1" fmla="*/ 1 h 252"/>
                <a:gd name="T2" fmla="*/ 1 w 472"/>
                <a:gd name="T3" fmla="*/ 1 h 252"/>
                <a:gd name="T4" fmla="*/ 1 w 472"/>
                <a:gd name="T5" fmla="*/ 1 h 252"/>
                <a:gd name="T6" fmla="*/ 1 w 472"/>
                <a:gd name="T7" fmla="*/ 1 h 252"/>
                <a:gd name="T8" fmla="*/ 1 w 472"/>
                <a:gd name="T9" fmla="*/ 1 h 252"/>
                <a:gd name="T10" fmla="*/ 1 w 472"/>
                <a:gd name="T11" fmla="*/ 1 h 252"/>
                <a:gd name="T12" fmla="*/ 1 w 472"/>
                <a:gd name="T13" fmla="*/ 1 h 252"/>
                <a:gd name="T14" fmla="*/ 1 w 472"/>
                <a:gd name="T15" fmla="*/ 1 h 252"/>
                <a:gd name="T16" fmla="*/ 1 w 472"/>
                <a:gd name="T17" fmla="*/ 1 h 252"/>
                <a:gd name="T18" fmla="*/ 1 w 472"/>
                <a:gd name="T19" fmla="*/ 1 h 252"/>
                <a:gd name="T20" fmla="*/ 1 w 472"/>
                <a:gd name="T21" fmla="*/ 1 h 252"/>
                <a:gd name="T22" fmla="*/ 1 w 472"/>
                <a:gd name="T23" fmla="*/ 1 h 252"/>
                <a:gd name="T24" fmla="*/ 1 w 472"/>
                <a:gd name="T25" fmla="*/ 1 h 252"/>
                <a:gd name="T26" fmla="*/ 1 w 472"/>
                <a:gd name="T27" fmla="*/ 1 h 252"/>
                <a:gd name="T28" fmla="*/ 1 w 472"/>
                <a:gd name="T29" fmla="*/ 1 h 252"/>
                <a:gd name="T30" fmla="*/ 1 w 472"/>
                <a:gd name="T31" fmla="*/ 1 h 252"/>
                <a:gd name="T32" fmla="*/ 1 w 472"/>
                <a:gd name="T33" fmla="*/ 1 h 252"/>
                <a:gd name="T34" fmla="*/ 1 w 472"/>
                <a:gd name="T35" fmla="*/ 1 h 252"/>
                <a:gd name="T36" fmla="*/ 1 w 472"/>
                <a:gd name="T37" fmla="*/ 1 h 252"/>
                <a:gd name="T38" fmla="*/ 1 w 472"/>
                <a:gd name="T39" fmla="*/ 1 h 252"/>
                <a:gd name="T40" fmla="*/ 1 w 472"/>
                <a:gd name="T41" fmla="*/ 1 h 252"/>
                <a:gd name="T42" fmla="*/ 1 w 472"/>
                <a:gd name="T43" fmla="*/ 1 h 252"/>
                <a:gd name="T44" fmla="*/ 1 w 472"/>
                <a:gd name="T45" fmla="*/ 1 h 252"/>
                <a:gd name="T46" fmla="*/ 1 w 472"/>
                <a:gd name="T47" fmla="*/ 1 h 252"/>
                <a:gd name="T48" fmla="*/ 0 w 472"/>
                <a:gd name="T49" fmla="*/ 1 h 252"/>
                <a:gd name="T50" fmla="*/ 1 w 472"/>
                <a:gd name="T51" fmla="*/ 1 h 252"/>
                <a:gd name="T52" fmla="*/ 1 w 472"/>
                <a:gd name="T53" fmla="*/ 1 h 252"/>
                <a:gd name="T54" fmla="*/ 1 w 472"/>
                <a:gd name="T55" fmla="*/ 1 h 252"/>
                <a:gd name="T56" fmla="*/ 1 w 472"/>
                <a:gd name="T57" fmla="*/ 1 h 252"/>
                <a:gd name="T58" fmla="*/ 1 w 472"/>
                <a:gd name="T59" fmla="*/ 1 h 252"/>
                <a:gd name="T60" fmla="*/ 1 w 472"/>
                <a:gd name="T61" fmla="*/ 1 h 252"/>
                <a:gd name="T62" fmla="*/ 1 w 472"/>
                <a:gd name="T63" fmla="*/ 1 h 252"/>
                <a:gd name="T64" fmla="*/ 1 w 472"/>
                <a:gd name="T65" fmla="*/ 0 h 252"/>
                <a:gd name="T66" fmla="*/ 1 w 472"/>
                <a:gd name="T67" fmla="*/ 0 h 252"/>
                <a:gd name="T68" fmla="*/ 1 w 472"/>
                <a:gd name="T69" fmla="*/ 1 h 252"/>
                <a:gd name="T70" fmla="*/ 1 w 472"/>
                <a:gd name="T71" fmla="*/ 1 h 252"/>
                <a:gd name="T72" fmla="*/ 1 w 472"/>
                <a:gd name="T73" fmla="*/ 1 h 252"/>
                <a:gd name="T74" fmla="*/ 1 w 472"/>
                <a:gd name="T75" fmla="*/ 1 h 252"/>
                <a:gd name="T76" fmla="*/ 1 w 472"/>
                <a:gd name="T77" fmla="*/ 1 h 252"/>
                <a:gd name="T78" fmla="*/ 1 w 472"/>
                <a:gd name="T79" fmla="*/ 1 h 252"/>
                <a:gd name="T80" fmla="*/ 1 w 472"/>
                <a:gd name="T81" fmla="*/ 1 h 252"/>
                <a:gd name="T82" fmla="*/ 1 w 472"/>
                <a:gd name="T83" fmla="*/ 1 h 252"/>
                <a:gd name="T84" fmla="*/ 1 w 472"/>
                <a:gd name="T85" fmla="*/ 1 h 252"/>
                <a:gd name="T86" fmla="*/ 1 w 472"/>
                <a:gd name="T87" fmla="*/ 1 h 252"/>
                <a:gd name="T88" fmla="*/ 1 w 472"/>
                <a:gd name="T89" fmla="*/ 1 h 252"/>
                <a:gd name="T90" fmla="*/ 1 w 472"/>
                <a:gd name="T91" fmla="*/ 1 h 252"/>
                <a:gd name="T92" fmla="*/ 1 w 472"/>
                <a:gd name="T93" fmla="*/ 1 h 252"/>
                <a:gd name="T94" fmla="*/ 1 w 472"/>
                <a:gd name="T95" fmla="*/ 1 h 252"/>
                <a:gd name="T96" fmla="*/ 1 w 472"/>
                <a:gd name="T97" fmla="*/ 1 h 252"/>
                <a:gd name="T98" fmla="*/ 1 w 472"/>
                <a:gd name="T99" fmla="*/ 1 h 252"/>
                <a:gd name="T100" fmla="*/ 1 w 472"/>
                <a:gd name="T101" fmla="*/ 1 h 252"/>
                <a:gd name="T102" fmla="*/ 1 w 472"/>
                <a:gd name="T103" fmla="*/ 1 h 252"/>
                <a:gd name="T104" fmla="*/ 1 w 472"/>
                <a:gd name="T105" fmla="*/ 1 h 252"/>
                <a:gd name="T106" fmla="*/ 1 w 472"/>
                <a:gd name="T107" fmla="*/ 1 h 252"/>
                <a:gd name="T108" fmla="*/ 1 w 472"/>
                <a:gd name="T109" fmla="*/ 1 h 252"/>
                <a:gd name="T110" fmla="*/ 1 w 472"/>
                <a:gd name="T111" fmla="*/ 1 h 252"/>
                <a:gd name="T112" fmla="*/ 1 w 472"/>
                <a:gd name="T113" fmla="*/ 1 h 25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72"/>
                <a:gd name="T172" fmla="*/ 0 h 252"/>
                <a:gd name="T173" fmla="*/ 472 w 472"/>
                <a:gd name="T174" fmla="*/ 252 h 25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72" h="252">
                  <a:moveTo>
                    <a:pt x="309" y="146"/>
                  </a:moveTo>
                  <a:lnTo>
                    <a:pt x="285" y="142"/>
                  </a:lnTo>
                  <a:lnTo>
                    <a:pt x="265" y="138"/>
                  </a:lnTo>
                  <a:lnTo>
                    <a:pt x="245" y="134"/>
                  </a:lnTo>
                  <a:lnTo>
                    <a:pt x="226" y="131"/>
                  </a:lnTo>
                  <a:lnTo>
                    <a:pt x="206" y="126"/>
                  </a:lnTo>
                  <a:lnTo>
                    <a:pt x="186" y="121"/>
                  </a:lnTo>
                  <a:lnTo>
                    <a:pt x="166" y="114"/>
                  </a:lnTo>
                  <a:lnTo>
                    <a:pt x="148" y="107"/>
                  </a:lnTo>
                  <a:lnTo>
                    <a:pt x="137" y="109"/>
                  </a:lnTo>
                  <a:lnTo>
                    <a:pt x="128" y="111"/>
                  </a:lnTo>
                  <a:lnTo>
                    <a:pt x="117" y="113"/>
                  </a:lnTo>
                  <a:lnTo>
                    <a:pt x="108" y="117"/>
                  </a:lnTo>
                  <a:lnTo>
                    <a:pt x="97" y="119"/>
                  </a:lnTo>
                  <a:lnTo>
                    <a:pt x="88" y="123"/>
                  </a:lnTo>
                  <a:lnTo>
                    <a:pt x="79" y="126"/>
                  </a:lnTo>
                  <a:lnTo>
                    <a:pt x="70" y="130"/>
                  </a:lnTo>
                  <a:lnTo>
                    <a:pt x="62" y="126"/>
                  </a:lnTo>
                  <a:lnTo>
                    <a:pt x="54" y="126"/>
                  </a:lnTo>
                  <a:lnTo>
                    <a:pt x="44" y="126"/>
                  </a:lnTo>
                  <a:lnTo>
                    <a:pt x="35" y="127"/>
                  </a:lnTo>
                  <a:lnTo>
                    <a:pt x="23" y="127"/>
                  </a:lnTo>
                  <a:lnTo>
                    <a:pt x="14" y="127"/>
                  </a:lnTo>
                  <a:lnTo>
                    <a:pt x="6" y="126"/>
                  </a:lnTo>
                  <a:lnTo>
                    <a:pt x="0" y="126"/>
                  </a:lnTo>
                  <a:lnTo>
                    <a:pt x="3" y="107"/>
                  </a:lnTo>
                  <a:lnTo>
                    <a:pt x="10" y="89"/>
                  </a:lnTo>
                  <a:lnTo>
                    <a:pt x="19" y="70"/>
                  </a:lnTo>
                  <a:lnTo>
                    <a:pt x="32" y="53"/>
                  </a:lnTo>
                  <a:lnTo>
                    <a:pt x="47" y="34"/>
                  </a:lnTo>
                  <a:lnTo>
                    <a:pt x="66" y="20"/>
                  </a:lnTo>
                  <a:lnTo>
                    <a:pt x="87" y="8"/>
                  </a:lnTo>
                  <a:lnTo>
                    <a:pt x="112" y="0"/>
                  </a:lnTo>
                  <a:lnTo>
                    <a:pt x="145" y="0"/>
                  </a:lnTo>
                  <a:lnTo>
                    <a:pt x="178" y="4"/>
                  </a:lnTo>
                  <a:lnTo>
                    <a:pt x="210" y="10"/>
                  </a:lnTo>
                  <a:lnTo>
                    <a:pt x="241" y="20"/>
                  </a:lnTo>
                  <a:lnTo>
                    <a:pt x="267" y="30"/>
                  </a:lnTo>
                  <a:lnTo>
                    <a:pt x="295" y="43"/>
                  </a:lnTo>
                  <a:lnTo>
                    <a:pt x="321" y="58"/>
                  </a:lnTo>
                  <a:lnTo>
                    <a:pt x="346" y="75"/>
                  </a:lnTo>
                  <a:lnTo>
                    <a:pt x="371" y="89"/>
                  </a:lnTo>
                  <a:lnTo>
                    <a:pt x="398" y="109"/>
                  </a:lnTo>
                  <a:lnTo>
                    <a:pt x="423" y="131"/>
                  </a:lnTo>
                  <a:lnTo>
                    <a:pt x="445" y="159"/>
                  </a:lnTo>
                  <a:lnTo>
                    <a:pt x="461" y="184"/>
                  </a:lnTo>
                  <a:lnTo>
                    <a:pt x="472" y="211"/>
                  </a:lnTo>
                  <a:lnTo>
                    <a:pt x="472" y="232"/>
                  </a:lnTo>
                  <a:lnTo>
                    <a:pt x="463" y="249"/>
                  </a:lnTo>
                  <a:lnTo>
                    <a:pt x="456" y="252"/>
                  </a:lnTo>
                  <a:lnTo>
                    <a:pt x="440" y="245"/>
                  </a:lnTo>
                  <a:lnTo>
                    <a:pt x="416" y="229"/>
                  </a:lnTo>
                  <a:lnTo>
                    <a:pt x="390" y="210"/>
                  </a:lnTo>
                  <a:lnTo>
                    <a:pt x="360" y="187"/>
                  </a:lnTo>
                  <a:lnTo>
                    <a:pt x="335" y="167"/>
                  </a:lnTo>
                  <a:lnTo>
                    <a:pt x="317" y="152"/>
                  </a:lnTo>
                  <a:lnTo>
                    <a:pt x="309" y="146"/>
                  </a:lnTo>
                  <a:close/>
                </a:path>
              </a:pathLst>
            </a:custGeom>
            <a:solidFill>
              <a:srgbClr val="F7BA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38" name="Freeform 77"/>
            <p:cNvSpPr>
              <a:spLocks/>
            </p:cNvSpPr>
            <p:nvPr/>
          </p:nvSpPr>
          <p:spPr bwMode="auto">
            <a:xfrm>
              <a:off x="5024" y="3621"/>
              <a:ext cx="136" cy="103"/>
            </a:xfrm>
            <a:custGeom>
              <a:avLst/>
              <a:gdLst>
                <a:gd name="T0" fmla="*/ 1 w 272"/>
                <a:gd name="T1" fmla="*/ 1 h 206"/>
                <a:gd name="T2" fmla="*/ 1 w 272"/>
                <a:gd name="T3" fmla="*/ 1 h 206"/>
                <a:gd name="T4" fmla="*/ 1 w 272"/>
                <a:gd name="T5" fmla="*/ 1 h 206"/>
                <a:gd name="T6" fmla="*/ 0 w 272"/>
                <a:gd name="T7" fmla="*/ 1 h 206"/>
                <a:gd name="T8" fmla="*/ 1 w 272"/>
                <a:gd name="T9" fmla="*/ 0 h 206"/>
                <a:gd name="T10" fmla="*/ 1 w 272"/>
                <a:gd name="T11" fmla="*/ 1 h 206"/>
                <a:gd name="T12" fmla="*/ 1 w 272"/>
                <a:gd name="T13" fmla="*/ 1 h 206"/>
                <a:gd name="T14" fmla="*/ 1 w 272"/>
                <a:gd name="T15" fmla="*/ 1 h 2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2"/>
                <a:gd name="T25" fmla="*/ 0 h 206"/>
                <a:gd name="T26" fmla="*/ 272 w 272"/>
                <a:gd name="T27" fmla="*/ 206 h 20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2" h="206">
                  <a:moveTo>
                    <a:pt x="272" y="206"/>
                  </a:moveTo>
                  <a:lnTo>
                    <a:pt x="219" y="146"/>
                  </a:lnTo>
                  <a:lnTo>
                    <a:pt x="146" y="76"/>
                  </a:lnTo>
                  <a:lnTo>
                    <a:pt x="0" y="14"/>
                  </a:lnTo>
                  <a:lnTo>
                    <a:pt x="7" y="0"/>
                  </a:lnTo>
                  <a:lnTo>
                    <a:pt x="142" y="61"/>
                  </a:lnTo>
                  <a:lnTo>
                    <a:pt x="215" y="131"/>
                  </a:lnTo>
                  <a:lnTo>
                    <a:pt x="272" y="206"/>
                  </a:lnTo>
                  <a:close/>
                </a:path>
              </a:pathLst>
            </a:custGeom>
            <a:solidFill>
              <a:srgbClr val="C285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39" name="Freeform 78"/>
            <p:cNvSpPr>
              <a:spLocks/>
            </p:cNvSpPr>
            <p:nvPr/>
          </p:nvSpPr>
          <p:spPr bwMode="auto">
            <a:xfrm>
              <a:off x="5033" y="3608"/>
              <a:ext cx="127" cy="107"/>
            </a:xfrm>
            <a:custGeom>
              <a:avLst/>
              <a:gdLst>
                <a:gd name="T0" fmla="*/ 0 w 255"/>
                <a:gd name="T1" fmla="*/ 1 h 214"/>
                <a:gd name="T2" fmla="*/ 0 w 255"/>
                <a:gd name="T3" fmla="*/ 1 h 214"/>
                <a:gd name="T4" fmla="*/ 0 w 255"/>
                <a:gd name="T5" fmla="*/ 1 h 214"/>
                <a:gd name="T6" fmla="*/ 0 w 255"/>
                <a:gd name="T7" fmla="*/ 1 h 214"/>
                <a:gd name="T8" fmla="*/ 0 w 255"/>
                <a:gd name="T9" fmla="*/ 0 h 214"/>
                <a:gd name="T10" fmla="*/ 0 w 255"/>
                <a:gd name="T11" fmla="*/ 1 h 214"/>
                <a:gd name="T12" fmla="*/ 0 w 255"/>
                <a:gd name="T13" fmla="*/ 1 h 214"/>
                <a:gd name="T14" fmla="*/ 0 w 255"/>
                <a:gd name="T15" fmla="*/ 1 h 2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5"/>
                <a:gd name="T25" fmla="*/ 0 h 214"/>
                <a:gd name="T26" fmla="*/ 255 w 255"/>
                <a:gd name="T27" fmla="*/ 214 h 21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5" h="214">
                  <a:moveTo>
                    <a:pt x="255" y="214"/>
                  </a:moveTo>
                  <a:lnTo>
                    <a:pt x="213" y="149"/>
                  </a:lnTo>
                  <a:lnTo>
                    <a:pt x="142" y="85"/>
                  </a:lnTo>
                  <a:lnTo>
                    <a:pt x="0" y="15"/>
                  </a:lnTo>
                  <a:lnTo>
                    <a:pt x="7" y="0"/>
                  </a:lnTo>
                  <a:lnTo>
                    <a:pt x="138" y="71"/>
                  </a:lnTo>
                  <a:lnTo>
                    <a:pt x="217" y="133"/>
                  </a:lnTo>
                  <a:lnTo>
                    <a:pt x="255" y="214"/>
                  </a:lnTo>
                  <a:close/>
                </a:path>
              </a:pathLst>
            </a:custGeom>
            <a:solidFill>
              <a:srgbClr val="C285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40" name="Freeform 79"/>
            <p:cNvSpPr>
              <a:spLocks/>
            </p:cNvSpPr>
            <p:nvPr/>
          </p:nvSpPr>
          <p:spPr bwMode="auto">
            <a:xfrm>
              <a:off x="4802" y="3407"/>
              <a:ext cx="263" cy="244"/>
            </a:xfrm>
            <a:custGeom>
              <a:avLst/>
              <a:gdLst>
                <a:gd name="T0" fmla="*/ 0 w 525"/>
                <a:gd name="T1" fmla="*/ 0 h 489"/>
                <a:gd name="T2" fmla="*/ 1 w 525"/>
                <a:gd name="T3" fmla="*/ 0 h 489"/>
                <a:gd name="T4" fmla="*/ 1 w 525"/>
                <a:gd name="T5" fmla="*/ 0 h 489"/>
                <a:gd name="T6" fmla="*/ 1 w 525"/>
                <a:gd name="T7" fmla="*/ 0 h 489"/>
                <a:gd name="T8" fmla="*/ 1 w 525"/>
                <a:gd name="T9" fmla="*/ 0 h 489"/>
                <a:gd name="T10" fmla="*/ 1 w 525"/>
                <a:gd name="T11" fmla="*/ 0 h 489"/>
                <a:gd name="T12" fmla="*/ 1 w 525"/>
                <a:gd name="T13" fmla="*/ 0 h 489"/>
                <a:gd name="T14" fmla="*/ 1 w 525"/>
                <a:gd name="T15" fmla="*/ 0 h 489"/>
                <a:gd name="T16" fmla="*/ 1 w 525"/>
                <a:gd name="T17" fmla="*/ 0 h 489"/>
                <a:gd name="T18" fmla="*/ 1 w 525"/>
                <a:gd name="T19" fmla="*/ 0 h 489"/>
                <a:gd name="T20" fmla="*/ 1 w 525"/>
                <a:gd name="T21" fmla="*/ 0 h 489"/>
                <a:gd name="T22" fmla="*/ 1 w 525"/>
                <a:gd name="T23" fmla="*/ 0 h 489"/>
                <a:gd name="T24" fmla="*/ 1 w 525"/>
                <a:gd name="T25" fmla="*/ 0 h 489"/>
                <a:gd name="T26" fmla="*/ 1 w 525"/>
                <a:gd name="T27" fmla="*/ 0 h 489"/>
                <a:gd name="T28" fmla="*/ 1 w 525"/>
                <a:gd name="T29" fmla="*/ 0 h 489"/>
                <a:gd name="T30" fmla="*/ 1 w 525"/>
                <a:gd name="T31" fmla="*/ 0 h 489"/>
                <a:gd name="T32" fmla="*/ 1 w 525"/>
                <a:gd name="T33" fmla="*/ 0 h 489"/>
                <a:gd name="T34" fmla="*/ 1 w 525"/>
                <a:gd name="T35" fmla="*/ 0 h 489"/>
                <a:gd name="T36" fmla="*/ 1 w 525"/>
                <a:gd name="T37" fmla="*/ 0 h 489"/>
                <a:gd name="T38" fmla="*/ 1 w 525"/>
                <a:gd name="T39" fmla="*/ 0 h 489"/>
                <a:gd name="T40" fmla="*/ 1 w 525"/>
                <a:gd name="T41" fmla="*/ 0 h 489"/>
                <a:gd name="T42" fmla="*/ 1 w 525"/>
                <a:gd name="T43" fmla="*/ 0 h 489"/>
                <a:gd name="T44" fmla="*/ 1 w 525"/>
                <a:gd name="T45" fmla="*/ 0 h 489"/>
                <a:gd name="T46" fmla="*/ 1 w 525"/>
                <a:gd name="T47" fmla="*/ 0 h 489"/>
                <a:gd name="T48" fmla="*/ 1 w 525"/>
                <a:gd name="T49" fmla="*/ 0 h 489"/>
                <a:gd name="T50" fmla="*/ 1 w 525"/>
                <a:gd name="T51" fmla="*/ 0 h 489"/>
                <a:gd name="T52" fmla="*/ 1 w 525"/>
                <a:gd name="T53" fmla="*/ 0 h 489"/>
                <a:gd name="T54" fmla="*/ 1 w 525"/>
                <a:gd name="T55" fmla="*/ 0 h 489"/>
                <a:gd name="T56" fmla="*/ 1 w 525"/>
                <a:gd name="T57" fmla="*/ 0 h 489"/>
                <a:gd name="T58" fmla="*/ 1 w 525"/>
                <a:gd name="T59" fmla="*/ 0 h 489"/>
                <a:gd name="T60" fmla="*/ 1 w 525"/>
                <a:gd name="T61" fmla="*/ 0 h 489"/>
                <a:gd name="T62" fmla="*/ 1 w 525"/>
                <a:gd name="T63" fmla="*/ 0 h 489"/>
                <a:gd name="T64" fmla="*/ 1 w 525"/>
                <a:gd name="T65" fmla="*/ 0 h 489"/>
                <a:gd name="T66" fmla="*/ 1 w 525"/>
                <a:gd name="T67" fmla="*/ 0 h 489"/>
                <a:gd name="T68" fmla="*/ 1 w 525"/>
                <a:gd name="T69" fmla="*/ 0 h 489"/>
                <a:gd name="T70" fmla="*/ 1 w 525"/>
                <a:gd name="T71" fmla="*/ 0 h 489"/>
                <a:gd name="T72" fmla="*/ 1 w 525"/>
                <a:gd name="T73" fmla="*/ 0 h 489"/>
                <a:gd name="T74" fmla="*/ 1 w 525"/>
                <a:gd name="T75" fmla="*/ 0 h 489"/>
                <a:gd name="T76" fmla="*/ 1 w 525"/>
                <a:gd name="T77" fmla="*/ 0 h 489"/>
                <a:gd name="T78" fmla="*/ 1 w 525"/>
                <a:gd name="T79" fmla="*/ 0 h 489"/>
                <a:gd name="T80" fmla="*/ 0 w 525"/>
                <a:gd name="T81" fmla="*/ 0 h 4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25"/>
                <a:gd name="T124" fmla="*/ 0 h 489"/>
                <a:gd name="T125" fmla="*/ 525 w 525"/>
                <a:gd name="T126" fmla="*/ 489 h 48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25" h="489">
                  <a:moveTo>
                    <a:pt x="0" y="46"/>
                  </a:moveTo>
                  <a:lnTo>
                    <a:pt x="15" y="101"/>
                  </a:lnTo>
                  <a:lnTo>
                    <a:pt x="37" y="157"/>
                  </a:lnTo>
                  <a:lnTo>
                    <a:pt x="61" y="211"/>
                  </a:lnTo>
                  <a:lnTo>
                    <a:pt x="89" y="267"/>
                  </a:lnTo>
                  <a:lnTo>
                    <a:pt x="115" y="321"/>
                  </a:lnTo>
                  <a:lnTo>
                    <a:pt x="140" y="376"/>
                  </a:lnTo>
                  <a:lnTo>
                    <a:pt x="160" y="431"/>
                  </a:lnTo>
                  <a:lnTo>
                    <a:pt x="177" y="489"/>
                  </a:lnTo>
                  <a:lnTo>
                    <a:pt x="204" y="485"/>
                  </a:lnTo>
                  <a:lnTo>
                    <a:pt x="231" y="482"/>
                  </a:lnTo>
                  <a:lnTo>
                    <a:pt x="259" y="479"/>
                  </a:lnTo>
                  <a:lnTo>
                    <a:pt x="287" y="477"/>
                  </a:lnTo>
                  <a:lnTo>
                    <a:pt x="315" y="473"/>
                  </a:lnTo>
                  <a:lnTo>
                    <a:pt x="343" y="471"/>
                  </a:lnTo>
                  <a:lnTo>
                    <a:pt x="371" y="467"/>
                  </a:lnTo>
                  <a:lnTo>
                    <a:pt x="399" y="466"/>
                  </a:lnTo>
                  <a:lnTo>
                    <a:pt x="413" y="459"/>
                  </a:lnTo>
                  <a:lnTo>
                    <a:pt x="429" y="454"/>
                  </a:lnTo>
                  <a:lnTo>
                    <a:pt x="445" y="447"/>
                  </a:lnTo>
                  <a:lnTo>
                    <a:pt x="461" y="442"/>
                  </a:lnTo>
                  <a:lnTo>
                    <a:pt x="477" y="435"/>
                  </a:lnTo>
                  <a:lnTo>
                    <a:pt x="493" y="430"/>
                  </a:lnTo>
                  <a:lnTo>
                    <a:pt x="509" y="423"/>
                  </a:lnTo>
                  <a:lnTo>
                    <a:pt x="525" y="420"/>
                  </a:lnTo>
                  <a:lnTo>
                    <a:pt x="498" y="366"/>
                  </a:lnTo>
                  <a:lnTo>
                    <a:pt x="476" y="315"/>
                  </a:lnTo>
                  <a:lnTo>
                    <a:pt x="456" y="261"/>
                  </a:lnTo>
                  <a:lnTo>
                    <a:pt x="437" y="210"/>
                  </a:lnTo>
                  <a:lnTo>
                    <a:pt x="417" y="155"/>
                  </a:lnTo>
                  <a:lnTo>
                    <a:pt x="398" y="102"/>
                  </a:lnTo>
                  <a:lnTo>
                    <a:pt x="375" y="50"/>
                  </a:lnTo>
                  <a:lnTo>
                    <a:pt x="350" y="0"/>
                  </a:lnTo>
                  <a:lnTo>
                    <a:pt x="315" y="2"/>
                  </a:lnTo>
                  <a:lnTo>
                    <a:pt x="273" y="9"/>
                  </a:lnTo>
                  <a:lnTo>
                    <a:pt x="223" y="14"/>
                  </a:lnTo>
                  <a:lnTo>
                    <a:pt x="174" y="22"/>
                  </a:lnTo>
                  <a:lnTo>
                    <a:pt x="123" y="29"/>
                  </a:lnTo>
                  <a:lnTo>
                    <a:pt x="75" y="36"/>
                  </a:lnTo>
                  <a:lnTo>
                    <a:pt x="32" y="4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A8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41" name="Freeform 80"/>
            <p:cNvSpPr>
              <a:spLocks/>
            </p:cNvSpPr>
            <p:nvPr/>
          </p:nvSpPr>
          <p:spPr bwMode="auto">
            <a:xfrm>
              <a:off x="4849" y="3407"/>
              <a:ext cx="212" cy="244"/>
            </a:xfrm>
            <a:custGeom>
              <a:avLst/>
              <a:gdLst>
                <a:gd name="T0" fmla="*/ 0 w 425"/>
                <a:gd name="T1" fmla="*/ 0 h 489"/>
                <a:gd name="T2" fmla="*/ 0 w 425"/>
                <a:gd name="T3" fmla="*/ 0 h 489"/>
                <a:gd name="T4" fmla="*/ 0 w 425"/>
                <a:gd name="T5" fmla="*/ 0 h 489"/>
                <a:gd name="T6" fmla="*/ 0 w 425"/>
                <a:gd name="T7" fmla="*/ 0 h 489"/>
                <a:gd name="T8" fmla="*/ 0 w 425"/>
                <a:gd name="T9" fmla="*/ 0 h 489"/>
                <a:gd name="T10" fmla="*/ 0 w 425"/>
                <a:gd name="T11" fmla="*/ 0 h 489"/>
                <a:gd name="T12" fmla="*/ 0 w 425"/>
                <a:gd name="T13" fmla="*/ 0 h 489"/>
                <a:gd name="T14" fmla="*/ 0 w 425"/>
                <a:gd name="T15" fmla="*/ 0 h 489"/>
                <a:gd name="T16" fmla="*/ 0 w 425"/>
                <a:gd name="T17" fmla="*/ 0 h 489"/>
                <a:gd name="T18" fmla="*/ 0 w 425"/>
                <a:gd name="T19" fmla="*/ 0 h 489"/>
                <a:gd name="T20" fmla="*/ 0 w 425"/>
                <a:gd name="T21" fmla="*/ 0 h 489"/>
                <a:gd name="T22" fmla="*/ 0 w 425"/>
                <a:gd name="T23" fmla="*/ 0 h 489"/>
                <a:gd name="T24" fmla="*/ 0 w 425"/>
                <a:gd name="T25" fmla="*/ 0 h 489"/>
                <a:gd name="T26" fmla="*/ 0 w 425"/>
                <a:gd name="T27" fmla="*/ 0 h 489"/>
                <a:gd name="T28" fmla="*/ 0 w 425"/>
                <a:gd name="T29" fmla="*/ 0 h 489"/>
                <a:gd name="T30" fmla="*/ 0 w 425"/>
                <a:gd name="T31" fmla="*/ 0 h 489"/>
                <a:gd name="T32" fmla="*/ 0 w 425"/>
                <a:gd name="T33" fmla="*/ 0 h 489"/>
                <a:gd name="T34" fmla="*/ 0 w 425"/>
                <a:gd name="T35" fmla="*/ 0 h 489"/>
                <a:gd name="T36" fmla="*/ 0 w 425"/>
                <a:gd name="T37" fmla="*/ 0 h 489"/>
                <a:gd name="T38" fmla="*/ 0 w 425"/>
                <a:gd name="T39" fmla="*/ 0 h 489"/>
                <a:gd name="T40" fmla="*/ 0 w 425"/>
                <a:gd name="T41" fmla="*/ 0 h 489"/>
                <a:gd name="T42" fmla="*/ 0 w 425"/>
                <a:gd name="T43" fmla="*/ 0 h 489"/>
                <a:gd name="T44" fmla="*/ 0 w 425"/>
                <a:gd name="T45" fmla="*/ 0 h 489"/>
                <a:gd name="T46" fmla="*/ 0 w 425"/>
                <a:gd name="T47" fmla="*/ 0 h 489"/>
                <a:gd name="T48" fmla="*/ 0 w 425"/>
                <a:gd name="T49" fmla="*/ 0 h 489"/>
                <a:gd name="T50" fmla="*/ 0 w 425"/>
                <a:gd name="T51" fmla="*/ 0 h 489"/>
                <a:gd name="T52" fmla="*/ 0 w 425"/>
                <a:gd name="T53" fmla="*/ 0 h 489"/>
                <a:gd name="T54" fmla="*/ 0 w 425"/>
                <a:gd name="T55" fmla="*/ 0 h 489"/>
                <a:gd name="T56" fmla="*/ 0 w 425"/>
                <a:gd name="T57" fmla="*/ 0 h 489"/>
                <a:gd name="T58" fmla="*/ 0 w 425"/>
                <a:gd name="T59" fmla="*/ 0 h 489"/>
                <a:gd name="T60" fmla="*/ 0 w 425"/>
                <a:gd name="T61" fmla="*/ 0 h 489"/>
                <a:gd name="T62" fmla="*/ 0 w 425"/>
                <a:gd name="T63" fmla="*/ 0 h 489"/>
                <a:gd name="T64" fmla="*/ 0 w 425"/>
                <a:gd name="T65" fmla="*/ 0 h 489"/>
                <a:gd name="T66" fmla="*/ 0 w 425"/>
                <a:gd name="T67" fmla="*/ 0 h 489"/>
                <a:gd name="T68" fmla="*/ 0 w 425"/>
                <a:gd name="T69" fmla="*/ 0 h 489"/>
                <a:gd name="T70" fmla="*/ 0 w 425"/>
                <a:gd name="T71" fmla="*/ 0 h 489"/>
                <a:gd name="T72" fmla="*/ 0 w 425"/>
                <a:gd name="T73" fmla="*/ 0 h 489"/>
                <a:gd name="T74" fmla="*/ 0 w 425"/>
                <a:gd name="T75" fmla="*/ 0 h 489"/>
                <a:gd name="T76" fmla="*/ 0 w 425"/>
                <a:gd name="T77" fmla="*/ 0 h 489"/>
                <a:gd name="T78" fmla="*/ 0 w 425"/>
                <a:gd name="T79" fmla="*/ 0 h 489"/>
                <a:gd name="T80" fmla="*/ 0 w 425"/>
                <a:gd name="T81" fmla="*/ 0 h 4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5"/>
                <a:gd name="T124" fmla="*/ 0 h 489"/>
                <a:gd name="T125" fmla="*/ 425 w 425"/>
                <a:gd name="T126" fmla="*/ 489 h 48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5" h="489">
                  <a:moveTo>
                    <a:pt x="0" y="46"/>
                  </a:moveTo>
                  <a:lnTo>
                    <a:pt x="16" y="101"/>
                  </a:lnTo>
                  <a:lnTo>
                    <a:pt x="37" y="157"/>
                  </a:lnTo>
                  <a:lnTo>
                    <a:pt x="61" y="211"/>
                  </a:lnTo>
                  <a:lnTo>
                    <a:pt x="88" y="267"/>
                  </a:lnTo>
                  <a:lnTo>
                    <a:pt x="112" y="321"/>
                  </a:lnTo>
                  <a:lnTo>
                    <a:pt x="136" y="376"/>
                  </a:lnTo>
                  <a:lnTo>
                    <a:pt x="157" y="431"/>
                  </a:lnTo>
                  <a:lnTo>
                    <a:pt x="176" y="489"/>
                  </a:lnTo>
                  <a:lnTo>
                    <a:pt x="196" y="485"/>
                  </a:lnTo>
                  <a:lnTo>
                    <a:pt x="216" y="482"/>
                  </a:lnTo>
                  <a:lnTo>
                    <a:pt x="235" y="479"/>
                  </a:lnTo>
                  <a:lnTo>
                    <a:pt x="255" y="477"/>
                  </a:lnTo>
                  <a:lnTo>
                    <a:pt x="275" y="473"/>
                  </a:lnTo>
                  <a:lnTo>
                    <a:pt x="295" y="471"/>
                  </a:lnTo>
                  <a:lnTo>
                    <a:pt x="315" y="467"/>
                  </a:lnTo>
                  <a:lnTo>
                    <a:pt x="336" y="466"/>
                  </a:lnTo>
                  <a:lnTo>
                    <a:pt x="347" y="459"/>
                  </a:lnTo>
                  <a:lnTo>
                    <a:pt x="358" y="454"/>
                  </a:lnTo>
                  <a:lnTo>
                    <a:pt x="368" y="447"/>
                  </a:lnTo>
                  <a:lnTo>
                    <a:pt x="380" y="442"/>
                  </a:lnTo>
                  <a:lnTo>
                    <a:pt x="391" y="435"/>
                  </a:lnTo>
                  <a:lnTo>
                    <a:pt x="403" y="430"/>
                  </a:lnTo>
                  <a:lnTo>
                    <a:pt x="413" y="423"/>
                  </a:lnTo>
                  <a:lnTo>
                    <a:pt x="425" y="420"/>
                  </a:lnTo>
                  <a:lnTo>
                    <a:pt x="400" y="366"/>
                  </a:lnTo>
                  <a:lnTo>
                    <a:pt x="379" y="315"/>
                  </a:lnTo>
                  <a:lnTo>
                    <a:pt x="359" y="261"/>
                  </a:lnTo>
                  <a:lnTo>
                    <a:pt x="340" y="210"/>
                  </a:lnTo>
                  <a:lnTo>
                    <a:pt x="319" y="155"/>
                  </a:lnTo>
                  <a:lnTo>
                    <a:pt x="299" y="102"/>
                  </a:lnTo>
                  <a:lnTo>
                    <a:pt x="278" y="50"/>
                  </a:lnTo>
                  <a:lnTo>
                    <a:pt x="255" y="0"/>
                  </a:lnTo>
                  <a:lnTo>
                    <a:pt x="229" y="2"/>
                  </a:lnTo>
                  <a:lnTo>
                    <a:pt x="198" y="9"/>
                  </a:lnTo>
                  <a:lnTo>
                    <a:pt x="162" y="14"/>
                  </a:lnTo>
                  <a:lnTo>
                    <a:pt x="127" y="22"/>
                  </a:lnTo>
                  <a:lnTo>
                    <a:pt x="89" y="29"/>
                  </a:lnTo>
                  <a:lnTo>
                    <a:pt x="55" y="36"/>
                  </a:lnTo>
                  <a:lnTo>
                    <a:pt x="24" y="41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FF303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42" name="Freeform 81"/>
            <p:cNvSpPr>
              <a:spLocks/>
            </p:cNvSpPr>
            <p:nvPr/>
          </p:nvSpPr>
          <p:spPr bwMode="auto">
            <a:xfrm>
              <a:off x="4886" y="3407"/>
              <a:ext cx="151" cy="212"/>
            </a:xfrm>
            <a:custGeom>
              <a:avLst/>
              <a:gdLst>
                <a:gd name="T0" fmla="*/ 0 w 303"/>
                <a:gd name="T1" fmla="*/ 1 h 423"/>
                <a:gd name="T2" fmla="*/ 0 w 303"/>
                <a:gd name="T3" fmla="*/ 1 h 423"/>
                <a:gd name="T4" fmla="*/ 0 w 303"/>
                <a:gd name="T5" fmla="*/ 1 h 423"/>
                <a:gd name="T6" fmla="*/ 0 w 303"/>
                <a:gd name="T7" fmla="*/ 1 h 423"/>
                <a:gd name="T8" fmla="*/ 0 w 303"/>
                <a:gd name="T9" fmla="*/ 1 h 423"/>
                <a:gd name="T10" fmla="*/ 0 w 303"/>
                <a:gd name="T11" fmla="*/ 1 h 423"/>
                <a:gd name="T12" fmla="*/ 0 w 303"/>
                <a:gd name="T13" fmla="*/ 1 h 423"/>
                <a:gd name="T14" fmla="*/ 0 w 303"/>
                <a:gd name="T15" fmla="*/ 1 h 423"/>
                <a:gd name="T16" fmla="*/ 0 w 303"/>
                <a:gd name="T17" fmla="*/ 1 h 423"/>
                <a:gd name="T18" fmla="*/ 0 w 303"/>
                <a:gd name="T19" fmla="*/ 1 h 423"/>
                <a:gd name="T20" fmla="*/ 0 w 303"/>
                <a:gd name="T21" fmla="*/ 1 h 423"/>
                <a:gd name="T22" fmla="*/ 0 w 303"/>
                <a:gd name="T23" fmla="*/ 1 h 423"/>
                <a:gd name="T24" fmla="*/ 0 w 303"/>
                <a:gd name="T25" fmla="*/ 1 h 423"/>
                <a:gd name="T26" fmla="*/ 0 w 303"/>
                <a:gd name="T27" fmla="*/ 1 h 423"/>
                <a:gd name="T28" fmla="*/ 0 w 303"/>
                <a:gd name="T29" fmla="*/ 1 h 423"/>
                <a:gd name="T30" fmla="*/ 0 w 303"/>
                <a:gd name="T31" fmla="*/ 1 h 423"/>
                <a:gd name="T32" fmla="*/ 0 w 303"/>
                <a:gd name="T33" fmla="*/ 1 h 423"/>
                <a:gd name="T34" fmla="*/ 0 w 303"/>
                <a:gd name="T35" fmla="*/ 1 h 423"/>
                <a:gd name="T36" fmla="*/ 0 w 303"/>
                <a:gd name="T37" fmla="*/ 1 h 423"/>
                <a:gd name="T38" fmla="*/ 0 w 303"/>
                <a:gd name="T39" fmla="*/ 1 h 423"/>
                <a:gd name="T40" fmla="*/ 0 w 303"/>
                <a:gd name="T41" fmla="*/ 1 h 423"/>
                <a:gd name="T42" fmla="*/ 0 w 303"/>
                <a:gd name="T43" fmla="*/ 1 h 423"/>
                <a:gd name="T44" fmla="*/ 0 w 303"/>
                <a:gd name="T45" fmla="*/ 1 h 423"/>
                <a:gd name="T46" fmla="*/ 0 w 303"/>
                <a:gd name="T47" fmla="*/ 1 h 423"/>
                <a:gd name="T48" fmla="*/ 0 w 303"/>
                <a:gd name="T49" fmla="*/ 1 h 423"/>
                <a:gd name="T50" fmla="*/ 0 w 303"/>
                <a:gd name="T51" fmla="*/ 1 h 423"/>
                <a:gd name="T52" fmla="*/ 0 w 303"/>
                <a:gd name="T53" fmla="*/ 1 h 423"/>
                <a:gd name="T54" fmla="*/ 0 w 303"/>
                <a:gd name="T55" fmla="*/ 1 h 423"/>
                <a:gd name="T56" fmla="*/ 0 w 303"/>
                <a:gd name="T57" fmla="*/ 1 h 423"/>
                <a:gd name="T58" fmla="*/ 0 w 303"/>
                <a:gd name="T59" fmla="*/ 1 h 423"/>
                <a:gd name="T60" fmla="*/ 0 w 303"/>
                <a:gd name="T61" fmla="*/ 1 h 423"/>
                <a:gd name="T62" fmla="*/ 0 w 303"/>
                <a:gd name="T63" fmla="*/ 1 h 423"/>
                <a:gd name="T64" fmla="*/ 0 w 303"/>
                <a:gd name="T65" fmla="*/ 0 h 423"/>
                <a:gd name="T66" fmla="*/ 0 w 303"/>
                <a:gd name="T67" fmla="*/ 1 h 423"/>
                <a:gd name="T68" fmla="*/ 0 w 303"/>
                <a:gd name="T69" fmla="*/ 1 h 423"/>
                <a:gd name="T70" fmla="*/ 0 w 303"/>
                <a:gd name="T71" fmla="*/ 1 h 423"/>
                <a:gd name="T72" fmla="*/ 0 w 303"/>
                <a:gd name="T73" fmla="*/ 1 h 423"/>
                <a:gd name="T74" fmla="*/ 0 w 303"/>
                <a:gd name="T75" fmla="*/ 1 h 423"/>
                <a:gd name="T76" fmla="*/ 0 w 303"/>
                <a:gd name="T77" fmla="*/ 1 h 423"/>
                <a:gd name="T78" fmla="*/ 0 w 303"/>
                <a:gd name="T79" fmla="*/ 1 h 423"/>
                <a:gd name="T80" fmla="*/ 0 w 303"/>
                <a:gd name="T81" fmla="*/ 1 h 42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03"/>
                <a:gd name="T124" fmla="*/ 0 h 423"/>
                <a:gd name="T125" fmla="*/ 303 w 303"/>
                <a:gd name="T126" fmla="*/ 423 h 42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03" h="423">
                  <a:moveTo>
                    <a:pt x="10" y="72"/>
                  </a:moveTo>
                  <a:lnTo>
                    <a:pt x="2" y="97"/>
                  </a:lnTo>
                  <a:lnTo>
                    <a:pt x="0" y="123"/>
                  </a:lnTo>
                  <a:lnTo>
                    <a:pt x="4" y="147"/>
                  </a:lnTo>
                  <a:lnTo>
                    <a:pt x="14" y="176"/>
                  </a:lnTo>
                  <a:lnTo>
                    <a:pt x="30" y="210"/>
                  </a:lnTo>
                  <a:lnTo>
                    <a:pt x="57" y="252"/>
                  </a:lnTo>
                  <a:lnTo>
                    <a:pt x="91" y="304"/>
                  </a:lnTo>
                  <a:lnTo>
                    <a:pt x="139" y="370"/>
                  </a:lnTo>
                  <a:lnTo>
                    <a:pt x="154" y="369"/>
                  </a:lnTo>
                  <a:lnTo>
                    <a:pt x="172" y="376"/>
                  </a:lnTo>
                  <a:lnTo>
                    <a:pt x="195" y="384"/>
                  </a:lnTo>
                  <a:lnTo>
                    <a:pt x="219" y="396"/>
                  </a:lnTo>
                  <a:lnTo>
                    <a:pt x="241" y="405"/>
                  </a:lnTo>
                  <a:lnTo>
                    <a:pt x="264" y="416"/>
                  </a:lnTo>
                  <a:lnTo>
                    <a:pt x="283" y="421"/>
                  </a:lnTo>
                  <a:lnTo>
                    <a:pt x="299" y="423"/>
                  </a:lnTo>
                  <a:lnTo>
                    <a:pt x="303" y="414"/>
                  </a:lnTo>
                  <a:lnTo>
                    <a:pt x="303" y="402"/>
                  </a:lnTo>
                  <a:lnTo>
                    <a:pt x="300" y="386"/>
                  </a:lnTo>
                  <a:lnTo>
                    <a:pt x="297" y="370"/>
                  </a:lnTo>
                  <a:lnTo>
                    <a:pt x="293" y="352"/>
                  </a:lnTo>
                  <a:lnTo>
                    <a:pt x="291" y="336"/>
                  </a:lnTo>
                  <a:lnTo>
                    <a:pt x="292" y="324"/>
                  </a:lnTo>
                  <a:lnTo>
                    <a:pt x="297" y="317"/>
                  </a:lnTo>
                  <a:lnTo>
                    <a:pt x="280" y="277"/>
                  </a:lnTo>
                  <a:lnTo>
                    <a:pt x="267" y="238"/>
                  </a:lnTo>
                  <a:lnTo>
                    <a:pt x="255" y="198"/>
                  </a:lnTo>
                  <a:lnTo>
                    <a:pt x="243" y="158"/>
                  </a:lnTo>
                  <a:lnTo>
                    <a:pt x="230" y="118"/>
                  </a:lnTo>
                  <a:lnTo>
                    <a:pt x="216" y="78"/>
                  </a:lnTo>
                  <a:lnTo>
                    <a:pt x="203" y="38"/>
                  </a:lnTo>
                  <a:lnTo>
                    <a:pt x="188" y="0"/>
                  </a:lnTo>
                  <a:lnTo>
                    <a:pt x="182" y="18"/>
                  </a:lnTo>
                  <a:lnTo>
                    <a:pt x="167" y="38"/>
                  </a:lnTo>
                  <a:lnTo>
                    <a:pt x="147" y="56"/>
                  </a:lnTo>
                  <a:lnTo>
                    <a:pt x="123" y="70"/>
                  </a:lnTo>
                  <a:lnTo>
                    <a:pt x="94" y="80"/>
                  </a:lnTo>
                  <a:lnTo>
                    <a:pt x="65" y="83"/>
                  </a:lnTo>
                  <a:lnTo>
                    <a:pt x="36" y="81"/>
                  </a:lnTo>
                  <a:lnTo>
                    <a:pt x="10" y="72"/>
                  </a:lnTo>
                  <a:close/>
                </a:path>
              </a:pathLst>
            </a:custGeom>
            <a:solidFill>
              <a:srgbClr val="ED66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43" name="Freeform 82"/>
            <p:cNvSpPr>
              <a:spLocks/>
            </p:cNvSpPr>
            <p:nvPr/>
          </p:nvSpPr>
          <p:spPr bwMode="auto">
            <a:xfrm>
              <a:off x="3753" y="3329"/>
              <a:ext cx="275" cy="195"/>
            </a:xfrm>
            <a:custGeom>
              <a:avLst/>
              <a:gdLst>
                <a:gd name="T0" fmla="*/ 0 w 552"/>
                <a:gd name="T1" fmla="*/ 0 h 391"/>
                <a:gd name="T2" fmla="*/ 0 w 552"/>
                <a:gd name="T3" fmla="*/ 0 h 391"/>
                <a:gd name="T4" fmla="*/ 0 w 552"/>
                <a:gd name="T5" fmla="*/ 0 h 391"/>
                <a:gd name="T6" fmla="*/ 0 w 552"/>
                <a:gd name="T7" fmla="*/ 0 h 391"/>
                <a:gd name="T8" fmla="*/ 0 w 552"/>
                <a:gd name="T9" fmla="*/ 0 h 391"/>
                <a:gd name="T10" fmla="*/ 0 w 552"/>
                <a:gd name="T11" fmla="*/ 0 h 391"/>
                <a:gd name="T12" fmla="*/ 0 w 552"/>
                <a:gd name="T13" fmla="*/ 0 h 391"/>
                <a:gd name="T14" fmla="*/ 0 w 552"/>
                <a:gd name="T15" fmla="*/ 0 h 391"/>
                <a:gd name="T16" fmla="*/ 0 w 552"/>
                <a:gd name="T17" fmla="*/ 0 h 391"/>
                <a:gd name="T18" fmla="*/ 0 w 552"/>
                <a:gd name="T19" fmla="*/ 0 h 391"/>
                <a:gd name="T20" fmla="*/ 0 w 552"/>
                <a:gd name="T21" fmla="*/ 0 h 391"/>
                <a:gd name="T22" fmla="*/ 0 w 552"/>
                <a:gd name="T23" fmla="*/ 0 h 391"/>
                <a:gd name="T24" fmla="*/ 0 w 552"/>
                <a:gd name="T25" fmla="*/ 0 h 391"/>
                <a:gd name="T26" fmla="*/ 0 w 552"/>
                <a:gd name="T27" fmla="*/ 0 h 391"/>
                <a:gd name="T28" fmla="*/ 0 w 552"/>
                <a:gd name="T29" fmla="*/ 0 h 391"/>
                <a:gd name="T30" fmla="*/ 0 w 552"/>
                <a:gd name="T31" fmla="*/ 0 h 391"/>
                <a:gd name="T32" fmla="*/ 0 w 552"/>
                <a:gd name="T33" fmla="*/ 0 h 391"/>
                <a:gd name="T34" fmla="*/ 0 w 552"/>
                <a:gd name="T35" fmla="*/ 0 h 391"/>
                <a:gd name="T36" fmla="*/ 0 w 552"/>
                <a:gd name="T37" fmla="*/ 0 h 391"/>
                <a:gd name="T38" fmla="*/ 0 w 552"/>
                <a:gd name="T39" fmla="*/ 0 h 391"/>
                <a:gd name="T40" fmla="*/ 0 w 552"/>
                <a:gd name="T41" fmla="*/ 0 h 391"/>
                <a:gd name="T42" fmla="*/ 0 w 552"/>
                <a:gd name="T43" fmla="*/ 0 h 391"/>
                <a:gd name="T44" fmla="*/ 0 w 552"/>
                <a:gd name="T45" fmla="*/ 0 h 391"/>
                <a:gd name="T46" fmla="*/ 0 w 552"/>
                <a:gd name="T47" fmla="*/ 0 h 391"/>
                <a:gd name="T48" fmla="*/ 0 w 552"/>
                <a:gd name="T49" fmla="*/ 0 h 391"/>
                <a:gd name="T50" fmla="*/ 0 w 552"/>
                <a:gd name="T51" fmla="*/ 0 h 391"/>
                <a:gd name="T52" fmla="*/ 0 w 552"/>
                <a:gd name="T53" fmla="*/ 0 h 391"/>
                <a:gd name="T54" fmla="*/ 0 w 552"/>
                <a:gd name="T55" fmla="*/ 0 h 391"/>
                <a:gd name="T56" fmla="*/ 0 w 552"/>
                <a:gd name="T57" fmla="*/ 0 h 391"/>
                <a:gd name="T58" fmla="*/ 0 w 552"/>
                <a:gd name="T59" fmla="*/ 0 h 391"/>
                <a:gd name="T60" fmla="*/ 0 w 552"/>
                <a:gd name="T61" fmla="*/ 0 h 391"/>
                <a:gd name="T62" fmla="*/ 0 w 552"/>
                <a:gd name="T63" fmla="*/ 0 h 391"/>
                <a:gd name="T64" fmla="*/ 0 w 552"/>
                <a:gd name="T65" fmla="*/ 0 h 391"/>
                <a:gd name="T66" fmla="*/ 0 w 552"/>
                <a:gd name="T67" fmla="*/ 0 h 391"/>
                <a:gd name="T68" fmla="*/ 0 w 552"/>
                <a:gd name="T69" fmla="*/ 0 h 391"/>
                <a:gd name="T70" fmla="*/ 0 w 552"/>
                <a:gd name="T71" fmla="*/ 0 h 391"/>
                <a:gd name="T72" fmla="*/ 0 w 552"/>
                <a:gd name="T73" fmla="*/ 0 h 391"/>
                <a:gd name="T74" fmla="*/ 0 w 552"/>
                <a:gd name="T75" fmla="*/ 0 h 391"/>
                <a:gd name="T76" fmla="*/ 0 w 552"/>
                <a:gd name="T77" fmla="*/ 0 h 391"/>
                <a:gd name="T78" fmla="*/ 0 w 552"/>
                <a:gd name="T79" fmla="*/ 0 h 391"/>
                <a:gd name="T80" fmla="*/ 0 w 552"/>
                <a:gd name="T81" fmla="*/ 0 h 391"/>
                <a:gd name="T82" fmla="*/ 0 w 552"/>
                <a:gd name="T83" fmla="*/ 0 h 391"/>
                <a:gd name="T84" fmla="*/ 0 w 552"/>
                <a:gd name="T85" fmla="*/ 0 h 391"/>
                <a:gd name="T86" fmla="*/ 0 w 552"/>
                <a:gd name="T87" fmla="*/ 0 h 39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52"/>
                <a:gd name="T133" fmla="*/ 0 h 391"/>
                <a:gd name="T134" fmla="*/ 552 w 552"/>
                <a:gd name="T135" fmla="*/ 391 h 39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52" h="391">
                  <a:moveTo>
                    <a:pt x="205" y="171"/>
                  </a:moveTo>
                  <a:lnTo>
                    <a:pt x="186" y="152"/>
                  </a:lnTo>
                  <a:lnTo>
                    <a:pt x="172" y="132"/>
                  </a:lnTo>
                  <a:lnTo>
                    <a:pt x="157" y="112"/>
                  </a:lnTo>
                  <a:lnTo>
                    <a:pt x="144" y="92"/>
                  </a:lnTo>
                  <a:lnTo>
                    <a:pt x="128" y="70"/>
                  </a:lnTo>
                  <a:lnTo>
                    <a:pt x="112" y="51"/>
                  </a:lnTo>
                  <a:lnTo>
                    <a:pt x="92" y="31"/>
                  </a:lnTo>
                  <a:lnTo>
                    <a:pt x="71" y="11"/>
                  </a:lnTo>
                  <a:lnTo>
                    <a:pt x="55" y="4"/>
                  </a:lnTo>
                  <a:lnTo>
                    <a:pt x="43" y="1"/>
                  </a:lnTo>
                  <a:lnTo>
                    <a:pt x="31" y="0"/>
                  </a:lnTo>
                  <a:lnTo>
                    <a:pt x="23" y="4"/>
                  </a:lnTo>
                  <a:lnTo>
                    <a:pt x="16" y="9"/>
                  </a:lnTo>
                  <a:lnTo>
                    <a:pt x="14" y="20"/>
                  </a:lnTo>
                  <a:lnTo>
                    <a:pt x="14" y="36"/>
                  </a:lnTo>
                  <a:lnTo>
                    <a:pt x="20" y="57"/>
                  </a:lnTo>
                  <a:lnTo>
                    <a:pt x="8" y="64"/>
                  </a:lnTo>
                  <a:lnTo>
                    <a:pt x="3" y="72"/>
                  </a:lnTo>
                  <a:lnTo>
                    <a:pt x="0" y="81"/>
                  </a:lnTo>
                  <a:lnTo>
                    <a:pt x="3" y="92"/>
                  </a:lnTo>
                  <a:lnTo>
                    <a:pt x="6" y="101"/>
                  </a:lnTo>
                  <a:lnTo>
                    <a:pt x="12" y="113"/>
                  </a:lnTo>
                  <a:lnTo>
                    <a:pt x="20" y="125"/>
                  </a:lnTo>
                  <a:lnTo>
                    <a:pt x="29" y="138"/>
                  </a:lnTo>
                  <a:lnTo>
                    <a:pt x="16" y="145"/>
                  </a:lnTo>
                  <a:lnTo>
                    <a:pt x="14" y="157"/>
                  </a:lnTo>
                  <a:lnTo>
                    <a:pt x="18" y="171"/>
                  </a:lnTo>
                  <a:lnTo>
                    <a:pt x="29" y="190"/>
                  </a:lnTo>
                  <a:lnTo>
                    <a:pt x="43" y="206"/>
                  </a:lnTo>
                  <a:lnTo>
                    <a:pt x="60" y="225"/>
                  </a:lnTo>
                  <a:lnTo>
                    <a:pt x="76" y="239"/>
                  </a:lnTo>
                  <a:lnTo>
                    <a:pt x="92" y="254"/>
                  </a:lnTo>
                  <a:lnTo>
                    <a:pt x="117" y="268"/>
                  </a:lnTo>
                  <a:lnTo>
                    <a:pt x="138" y="283"/>
                  </a:lnTo>
                  <a:lnTo>
                    <a:pt x="156" y="296"/>
                  </a:lnTo>
                  <a:lnTo>
                    <a:pt x="174" y="311"/>
                  </a:lnTo>
                  <a:lnTo>
                    <a:pt x="190" y="323"/>
                  </a:lnTo>
                  <a:lnTo>
                    <a:pt x="210" y="336"/>
                  </a:lnTo>
                  <a:lnTo>
                    <a:pt x="231" y="348"/>
                  </a:lnTo>
                  <a:lnTo>
                    <a:pt x="261" y="360"/>
                  </a:lnTo>
                  <a:lnTo>
                    <a:pt x="287" y="363"/>
                  </a:lnTo>
                  <a:lnTo>
                    <a:pt x="314" y="367"/>
                  </a:lnTo>
                  <a:lnTo>
                    <a:pt x="340" y="371"/>
                  </a:lnTo>
                  <a:lnTo>
                    <a:pt x="368" y="375"/>
                  </a:lnTo>
                  <a:lnTo>
                    <a:pt x="395" y="379"/>
                  </a:lnTo>
                  <a:lnTo>
                    <a:pt x="423" y="383"/>
                  </a:lnTo>
                  <a:lnTo>
                    <a:pt x="451" y="387"/>
                  </a:lnTo>
                  <a:lnTo>
                    <a:pt x="479" y="391"/>
                  </a:lnTo>
                  <a:lnTo>
                    <a:pt x="489" y="384"/>
                  </a:lnTo>
                  <a:lnTo>
                    <a:pt x="501" y="379"/>
                  </a:lnTo>
                  <a:lnTo>
                    <a:pt x="510" y="372"/>
                  </a:lnTo>
                  <a:lnTo>
                    <a:pt x="520" y="365"/>
                  </a:lnTo>
                  <a:lnTo>
                    <a:pt x="526" y="356"/>
                  </a:lnTo>
                  <a:lnTo>
                    <a:pt x="532" y="348"/>
                  </a:lnTo>
                  <a:lnTo>
                    <a:pt x="534" y="337"/>
                  </a:lnTo>
                  <a:lnTo>
                    <a:pt x="537" y="327"/>
                  </a:lnTo>
                  <a:lnTo>
                    <a:pt x="541" y="314"/>
                  </a:lnTo>
                  <a:lnTo>
                    <a:pt x="546" y="302"/>
                  </a:lnTo>
                  <a:lnTo>
                    <a:pt x="549" y="290"/>
                  </a:lnTo>
                  <a:lnTo>
                    <a:pt x="552" y="278"/>
                  </a:lnTo>
                  <a:lnTo>
                    <a:pt x="550" y="266"/>
                  </a:lnTo>
                  <a:lnTo>
                    <a:pt x="549" y="254"/>
                  </a:lnTo>
                  <a:lnTo>
                    <a:pt x="544" y="242"/>
                  </a:lnTo>
                  <a:lnTo>
                    <a:pt x="538" y="230"/>
                  </a:lnTo>
                  <a:lnTo>
                    <a:pt x="534" y="217"/>
                  </a:lnTo>
                  <a:lnTo>
                    <a:pt x="530" y="207"/>
                  </a:lnTo>
                  <a:lnTo>
                    <a:pt x="528" y="199"/>
                  </a:lnTo>
                  <a:lnTo>
                    <a:pt x="525" y="193"/>
                  </a:lnTo>
                  <a:lnTo>
                    <a:pt x="521" y="185"/>
                  </a:lnTo>
                  <a:lnTo>
                    <a:pt x="518" y="179"/>
                  </a:lnTo>
                  <a:lnTo>
                    <a:pt x="514" y="173"/>
                  </a:lnTo>
                  <a:lnTo>
                    <a:pt x="510" y="166"/>
                  </a:lnTo>
                  <a:lnTo>
                    <a:pt x="496" y="150"/>
                  </a:lnTo>
                  <a:lnTo>
                    <a:pt x="479" y="144"/>
                  </a:lnTo>
                  <a:lnTo>
                    <a:pt x="459" y="142"/>
                  </a:lnTo>
                  <a:lnTo>
                    <a:pt x="439" y="145"/>
                  </a:lnTo>
                  <a:lnTo>
                    <a:pt x="416" y="150"/>
                  </a:lnTo>
                  <a:lnTo>
                    <a:pt x="394" y="155"/>
                  </a:lnTo>
                  <a:lnTo>
                    <a:pt x="370" y="161"/>
                  </a:lnTo>
                  <a:lnTo>
                    <a:pt x="350" y="163"/>
                  </a:lnTo>
                  <a:lnTo>
                    <a:pt x="343" y="163"/>
                  </a:lnTo>
                  <a:lnTo>
                    <a:pt x="326" y="165"/>
                  </a:lnTo>
                  <a:lnTo>
                    <a:pt x="302" y="165"/>
                  </a:lnTo>
                  <a:lnTo>
                    <a:pt x="277" y="167"/>
                  </a:lnTo>
                  <a:lnTo>
                    <a:pt x="249" y="169"/>
                  </a:lnTo>
                  <a:lnTo>
                    <a:pt x="226" y="170"/>
                  </a:lnTo>
                  <a:lnTo>
                    <a:pt x="209" y="170"/>
                  </a:lnTo>
                  <a:lnTo>
                    <a:pt x="205" y="171"/>
                  </a:lnTo>
                  <a:close/>
                </a:path>
              </a:pathLst>
            </a:custGeom>
            <a:solidFill>
              <a:srgbClr val="CF827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44" name="Freeform 83"/>
            <p:cNvSpPr>
              <a:spLocks/>
            </p:cNvSpPr>
            <p:nvPr/>
          </p:nvSpPr>
          <p:spPr bwMode="auto">
            <a:xfrm>
              <a:off x="3755" y="3333"/>
              <a:ext cx="251" cy="179"/>
            </a:xfrm>
            <a:custGeom>
              <a:avLst/>
              <a:gdLst>
                <a:gd name="T0" fmla="*/ 1 w 502"/>
                <a:gd name="T1" fmla="*/ 1 h 358"/>
                <a:gd name="T2" fmla="*/ 1 w 502"/>
                <a:gd name="T3" fmla="*/ 1 h 358"/>
                <a:gd name="T4" fmla="*/ 1 w 502"/>
                <a:gd name="T5" fmla="*/ 1 h 358"/>
                <a:gd name="T6" fmla="*/ 1 w 502"/>
                <a:gd name="T7" fmla="*/ 1 h 358"/>
                <a:gd name="T8" fmla="*/ 1 w 502"/>
                <a:gd name="T9" fmla="*/ 1 h 358"/>
                <a:gd name="T10" fmla="*/ 1 w 502"/>
                <a:gd name="T11" fmla="*/ 0 h 358"/>
                <a:gd name="T12" fmla="*/ 1 w 502"/>
                <a:gd name="T13" fmla="*/ 1 h 358"/>
                <a:gd name="T14" fmla="*/ 1 w 502"/>
                <a:gd name="T15" fmla="*/ 1 h 358"/>
                <a:gd name="T16" fmla="*/ 1 w 502"/>
                <a:gd name="T17" fmla="*/ 1 h 358"/>
                <a:gd name="T18" fmla="*/ 0 w 502"/>
                <a:gd name="T19" fmla="*/ 1 h 358"/>
                <a:gd name="T20" fmla="*/ 1 w 502"/>
                <a:gd name="T21" fmla="*/ 1 h 358"/>
                <a:gd name="T22" fmla="*/ 1 w 502"/>
                <a:gd name="T23" fmla="*/ 1 h 358"/>
                <a:gd name="T24" fmla="*/ 1 w 502"/>
                <a:gd name="T25" fmla="*/ 1 h 358"/>
                <a:gd name="T26" fmla="*/ 1 w 502"/>
                <a:gd name="T27" fmla="*/ 1 h 358"/>
                <a:gd name="T28" fmla="*/ 1 w 502"/>
                <a:gd name="T29" fmla="*/ 1 h 358"/>
                <a:gd name="T30" fmla="*/ 1 w 502"/>
                <a:gd name="T31" fmla="*/ 1 h 358"/>
                <a:gd name="T32" fmla="*/ 1 w 502"/>
                <a:gd name="T33" fmla="*/ 1 h 358"/>
                <a:gd name="T34" fmla="*/ 1 w 502"/>
                <a:gd name="T35" fmla="*/ 1 h 358"/>
                <a:gd name="T36" fmla="*/ 1 w 502"/>
                <a:gd name="T37" fmla="*/ 1 h 358"/>
                <a:gd name="T38" fmla="*/ 1 w 502"/>
                <a:gd name="T39" fmla="*/ 1 h 358"/>
                <a:gd name="T40" fmla="*/ 1 w 502"/>
                <a:gd name="T41" fmla="*/ 1 h 358"/>
                <a:gd name="T42" fmla="*/ 1 w 502"/>
                <a:gd name="T43" fmla="*/ 1 h 358"/>
                <a:gd name="T44" fmla="*/ 1 w 502"/>
                <a:gd name="T45" fmla="*/ 1 h 358"/>
                <a:gd name="T46" fmla="*/ 1 w 502"/>
                <a:gd name="T47" fmla="*/ 1 h 358"/>
                <a:gd name="T48" fmla="*/ 1 w 502"/>
                <a:gd name="T49" fmla="*/ 1 h 358"/>
                <a:gd name="T50" fmla="*/ 1 w 502"/>
                <a:gd name="T51" fmla="*/ 1 h 358"/>
                <a:gd name="T52" fmla="*/ 1 w 502"/>
                <a:gd name="T53" fmla="*/ 1 h 358"/>
                <a:gd name="T54" fmla="*/ 1 w 502"/>
                <a:gd name="T55" fmla="*/ 1 h 358"/>
                <a:gd name="T56" fmla="*/ 1 w 502"/>
                <a:gd name="T57" fmla="*/ 1 h 358"/>
                <a:gd name="T58" fmla="*/ 1 w 502"/>
                <a:gd name="T59" fmla="*/ 1 h 358"/>
                <a:gd name="T60" fmla="*/ 1 w 502"/>
                <a:gd name="T61" fmla="*/ 1 h 358"/>
                <a:gd name="T62" fmla="*/ 1 w 502"/>
                <a:gd name="T63" fmla="*/ 1 h 358"/>
                <a:gd name="T64" fmla="*/ 1 w 502"/>
                <a:gd name="T65" fmla="*/ 1 h 358"/>
                <a:gd name="T66" fmla="*/ 1 w 502"/>
                <a:gd name="T67" fmla="*/ 1 h 358"/>
                <a:gd name="T68" fmla="*/ 1 w 502"/>
                <a:gd name="T69" fmla="*/ 1 h 358"/>
                <a:gd name="T70" fmla="*/ 1 w 502"/>
                <a:gd name="T71" fmla="*/ 1 h 358"/>
                <a:gd name="T72" fmla="*/ 1 w 502"/>
                <a:gd name="T73" fmla="*/ 1 h 358"/>
                <a:gd name="T74" fmla="*/ 1 w 502"/>
                <a:gd name="T75" fmla="*/ 1 h 358"/>
                <a:gd name="T76" fmla="*/ 1 w 502"/>
                <a:gd name="T77" fmla="*/ 1 h 358"/>
                <a:gd name="T78" fmla="*/ 1 w 502"/>
                <a:gd name="T79" fmla="*/ 1 h 35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02"/>
                <a:gd name="T121" fmla="*/ 0 h 358"/>
                <a:gd name="T122" fmla="*/ 502 w 502"/>
                <a:gd name="T123" fmla="*/ 358 h 35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02" h="358">
                  <a:moveTo>
                    <a:pt x="206" y="149"/>
                  </a:moveTo>
                  <a:lnTo>
                    <a:pt x="189" y="141"/>
                  </a:lnTo>
                  <a:lnTo>
                    <a:pt x="173" y="129"/>
                  </a:lnTo>
                  <a:lnTo>
                    <a:pt x="154" y="113"/>
                  </a:lnTo>
                  <a:lnTo>
                    <a:pt x="137" y="97"/>
                  </a:lnTo>
                  <a:lnTo>
                    <a:pt x="117" y="76"/>
                  </a:lnTo>
                  <a:lnTo>
                    <a:pt x="99" y="56"/>
                  </a:lnTo>
                  <a:lnTo>
                    <a:pt x="79" y="34"/>
                  </a:lnTo>
                  <a:lnTo>
                    <a:pt x="60" y="11"/>
                  </a:lnTo>
                  <a:lnTo>
                    <a:pt x="48" y="4"/>
                  </a:lnTo>
                  <a:lnTo>
                    <a:pt x="37" y="2"/>
                  </a:lnTo>
                  <a:lnTo>
                    <a:pt x="27" y="0"/>
                  </a:lnTo>
                  <a:lnTo>
                    <a:pt x="20" y="3"/>
                  </a:lnTo>
                  <a:lnTo>
                    <a:pt x="15" y="7"/>
                  </a:lnTo>
                  <a:lnTo>
                    <a:pt x="12" y="16"/>
                  </a:lnTo>
                  <a:lnTo>
                    <a:pt x="12" y="28"/>
                  </a:lnTo>
                  <a:lnTo>
                    <a:pt x="18" y="48"/>
                  </a:lnTo>
                  <a:lnTo>
                    <a:pt x="8" y="52"/>
                  </a:lnTo>
                  <a:lnTo>
                    <a:pt x="3" y="60"/>
                  </a:lnTo>
                  <a:lnTo>
                    <a:pt x="0" y="67"/>
                  </a:lnTo>
                  <a:lnTo>
                    <a:pt x="2" y="76"/>
                  </a:lnTo>
                  <a:lnTo>
                    <a:pt x="4" y="84"/>
                  </a:lnTo>
                  <a:lnTo>
                    <a:pt x="8" y="95"/>
                  </a:lnTo>
                  <a:lnTo>
                    <a:pt x="14" y="105"/>
                  </a:lnTo>
                  <a:lnTo>
                    <a:pt x="22" y="117"/>
                  </a:lnTo>
                  <a:lnTo>
                    <a:pt x="8" y="123"/>
                  </a:lnTo>
                  <a:lnTo>
                    <a:pt x="4" y="133"/>
                  </a:lnTo>
                  <a:lnTo>
                    <a:pt x="7" y="148"/>
                  </a:lnTo>
                  <a:lnTo>
                    <a:pt x="14" y="165"/>
                  </a:lnTo>
                  <a:lnTo>
                    <a:pt x="23" y="182"/>
                  </a:lnTo>
                  <a:lnTo>
                    <a:pt x="35" y="200"/>
                  </a:lnTo>
                  <a:lnTo>
                    <a:pt x="45" y="214"/>
                  </a:lnTo>
                  <a:lnTo>
                    <a:pt x="55" y="228"/>
                  </a:lnTo>
                  <a:lnTo>
                    <a:pt x="84" y="242"/>
                  </a:lnTo>
                  <a:lnTo>
                    <a:pt x="111" y="258"/>
                  </a:lnTo>
                  <a:lnTo>
                    <a:pt x="132" y="271"/>
                  </a:lnTo>
                  <a:lnTo>
                    <a:pt x="150" y="285"/>
                  </a:lnTo>
                  <a:lnTo>
                    <a:pt x="166" y="295"/>
                  </a:lnTo>
                  <a:lnTo>
                    <a:pt x="182" y="306"/>
                  </a:lnTo>
                  <a:lnTo>
                    <a:pt x="198" y="315"/>
                  </a:lnTo>
                  <a:lnTo>
                    <a:pt x="215" y="326"/>
                  </a:lnTo>
                  <a:lnTo>
                    <a:pt x="238" y="328"/>
                  </a:lnTo>
                  <a:lnTo>
                    <a:pt x="262" y="335"/>
                  </a:lnTo>
                  <a:lnTo>
                    <a:pt x="286" y="342"/>
                  </a:lnTo>
                  <a:lnTo>
                    <a:pt x="310" y="350"/>
                  </a:lnTo>
                  <a:lnTo>
                    <a:pt x="332" y="355"/>
                  </a:lnTo>
                  <a:lnTo>
                    <a:pt x="355" y="358"/>
                  </a:lnTo>
                  <a:lnTo>
                    <a:pt x="376" y="356"/>
                  </a:lnTo>
                  <a:lnTo>
                    <a:pt x="397" y="352"/>
                  </a:lnTo>
                  <a:lnTo>
                    <a:pt x="433" y="335"/>
                  </a:lnTo>
                  <a:lnTo>
                    <a:pt x="464" y="322"/>
                  </a:lnTo>
                  <a:lnTo>
                    <a:pt x="486" y="309"/>
                  </a:lnTo>
                  <a:lnTo>
                    <a:pt x="500" y="295"/>
                  </a:lnTo>
                  <a:lnTo>
                    <a:pt x="502" y="281"/>
                  </a:lnTo>
                  <a:lnTo>
                    <a:pt x="496" y="263"/>
                  </a:lnTo>
                  <a:lnTo>
                    <a:pt x="477" y="242"/>
                  </a:lnTo>
                  <a:lnTo>
                    <a:pt x="448" y="217"/>
                  </a:lnTo>
                  <a:lnTo>
                    <a:pt x="437" y="202"/>
                  </a:lnTo>
                  <a:lnTo>
                    <a:pt x="436" y="186"/>
                  </a:lnTo>
                  <a:lnTo>
                    <a:pt x="439" y="168"/>
                  </a:lnTo>
                  <a:lnTo>
                    <a:pt x="447" y="152"/>
                  </a:lnTo>
                  <a:lnTo>
                    <a:pt x="452" y="137"/>
                  </a:lnTo>
                  <a:lnTo>
                    <a:pt x="456" y="128"/>
                  </a:lnTo>
                  <a:lnTo>
                    <a:pt x="453" y="124"/>
                  </a:lnTo>
                  <a:lnTo>
                    <a:pt x="445" y="129"/>
                  </a:lnTo>
                  <a:lnTo>
                    <a:pt x="428" y="137"/>
                  </a:lnTo>
                  <a:lnTo>
                    <a:pt x="416" y="143"/>
                  </a:lnTo>
                  <a:lnTo>
                    <a:pt x="407" y="145"/>
                  </a:lnTo>
                  <a:lnTo>
                    <a:pt x="400" y="146"/>
                  </a:lnTo>
                  <a:lnTo>
                    <a:pt x="392" y="145"/>
                  </a:lnTo>
                  <a:lnTo>
                    <a:pt x="384" y="146"/>
                  </a:lnTo>
                  <a:lnTo>
                    <a:pt x="372" y="146"/>
                  </a:lnTo>
                  <a:lnTo>
                    <a:pt x="359" y="150"/>
                  </a:lnTo>
                  <a:lnTo>
                    <a:pt x="346" y="152"/>
                  </a:lnTo>
                  <a:lnTo>
                    <a:pt x="326" y="154"/>
                  </a:lnTo>
                  <a:lnTo>
                    <a:pt x="299" y="157"/>
                  </a:lnTo>
                  <a:lnTo>
                    <a:pt x="273" y="160"/>
                  </a:lnTo>
                  <a:lnTo>
                    <a:pt x="243" y="158"/>
                  </a:lnTo>
                  <a:lnTo>
                    <a:pt x="222" y="158"/>
                  </a:lnTo>
                  <a:lnTo>
                    <a:pt x="208" y="154"/>
                  </a:lnTo>
                  <a:lnTo>
                    <a:pt x="206" y="149"/>
                  </a:lnTo>
                  <a:close/>
                </a:path>
              </a:pathLst>
            </a:custGeom>
            <a:solidFill>
              <a:srgbClr val="FFB3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45" name="Freeform 84"/>
            <p:cNvSpPr>
              <a:spLocks/>
            </p:cNvSpPr>
            <p:nvPr/>
          </p:nvSpPr>
          <p:spPr bwMode="auto">
            <a:xfrm>
              <a:off x="3931" y="3303"/>
              <a:ext cx="90" cy="146"/>
            </a:xfrm>
            <a:custGeom>
              <a:avLst/>
              <a:gdLst>
                <a:gd name="T0" fmla="*/ 1 w 179"/>
                <a:gd name="T1" fmla="*/ 1 h 292"/>
                <a:gd name="T2" fmla="*/ 1 w 179"/>
                <a:gd name="T3" fmla="*/ 1 h 292"/>
                <a:gd name="T4" fmla="*/ 1 w 179"/>
                <a:gd name="T5" fmla="*/ 1 h 292"/>
                <a:gd name="T6" fmla="*/ 1 w 179"/>
                <a:gd name="T7" fmla="*/ 1 h 292"/>
                <a:gd name="T8" fmla="*/ 1 w 179"/>
                <a:gd name="T9" fmla="*/ 1 h 292"/>
                <a:gd name="T10" fmla="*/ 1 w 179"/>
                <a:gd name="T11" fmla="*/ 1 h 292"/>
                <a:gd name="T12" fmla="*/ 1 w 179"/>
                <a:gd name="T13" fmla="*/ 1 h 292"/>
                <a:gd name="T14" fmla="*/ 1 w 179"/>
                <a:gd name="T15" fmla="*/ 1 h 292"/>
                <a:gd name="T16" fmla="*/ 1 w 179"/>
                <a:gd name="T17" fmla="*/ 1 h 292"/>
                <a:gd name="T18" fmla="*/ 1 w 179"/>
                <a:gd name="T19" fmla="*/ 1 h 292"/>
                <a:gd name="T20" fmla="*/ 1 w 179"/>
                <a:gd name="T21" fmla="*/ 1 h 292"/>
                <a:gd name="T22" fmla="*/ 1 w 179"/>
                <a:gd name="T23" fmla="*/ 1 h 292"/>
                <a:gd name="T24" fmla="*/ 1 w 179"/>
                <a:gd name="T25" fmla="*/ 1 h 292"/>
                <a:gd name="T26" fmla="*/ 1 w 179"/>
                <a:gd name="T27" fmla="*/ 1 h 292"/>
                <a:gd name="T28" fmla="*/ 1 w 179"/>
                <a:gd name="T29" fmla="*/ 1 h 292"/>
                <a:gd name="T30" fmla="*/ 1 w 179"/>
                <a:gd name="T31" fmla="*/ 1 h 292"/>
                <a:gd name="T32" fmla="*/ 1 w 179"/>
                <a:gd name="T33" fmla="*/ 1 h 292"/>
                <a:gd name="T34" fmla="*/ 1 w 179"/>
                <a:gd name="T35" fmla="*/ 1 h 292"/>
                <a:gd name="T36" fmla="*/ 1 w 179"/>
                <a:gd name="T37" fmla="*/ 1 h 292"/>
                <a:gd name="T38" fmla="*/ 1 w 179"/>
                <a:gd name="T39" fmla="*/ 1 h 292"/>
                <a:gd name="T40" fmla="*/ 1 w 179"/>
                <a:gd name="T41" fmla="*/ 1 h 292"/>
                <a:gd name="T42" fmla="*/ 1 w 179"/>
                <a:gd name="T43" fmla="*/ 1 h 292"/>
                <a:gd name="T44" fmla="*/ 0 w 179"/>
                <a:gd name="T45" fmla="*/ 1 h 292"/>
                <a:gd name="T46" fmla="*/ 1 w 179"/>
                <a:gd name="T47" fmla="*/ 1 h 292"/>
                <a:gd name="T48" fmla="*/ 1 w 179"/>
                <a:gd name="T49" fmla="*/ 1 h 292"/>
                <a:gd name="T50" fmla="*/ 1 w 179"/>
                <a:gd name="T51" fmla="*/ 1 h 292"/>
                <a:gd name="T52" fmla="*/ 1 w 179"/>
                <a:gd name="T53" fmla="*/ 1 h 292"/>
                <a:gd name="T54" fmla="*/ 1 w 179"/>
                <a:gd name="T55" fmla="*/ 0 h 292"/>
                <a:gd name="T56" fmla="*/ 1 w 179"/>
                <a:gd name="T57" fmla="*/ 0 h 292"/>
                <a:gd name="T58" fmla="*/ 1 w 179"/>
                <a:gd name="T59" fmla="*/ 1 h 292"/>
                <a:gd name="T60" fmla="*/ 1 w 179"/>
                <a:gd name="T61" fmla="*/ 1 h 292"/>
                <a:gd name="T62" fmla="*/ 1 w 179"/>
                <a:gd name="T63" fmla="*/ 1 h 292"/>
                <a:gd name="T64" fmla="*/ 1 w 179"/>
                <a:gd name="T65" fmla="*/ 1 h 292"/>
                <a:gd name="T66" fmla="*/ 1 w 179"/>
                <a:gd name="T67" fmla="*/ 1 h 292"/>
                <a:gd name="T68" fmla="*/ 1 w 179"/>
                <a:gd name="T69" fmla="*/ 1 h 292"/>
                <a:gd name="T70" fmla="*/ 1 w 179"/>
                <a:gd name="T71" fmla="*/ 1 h 292"/>
                <a:gd name="T72" fmla="*/ 1 w 179"/>
                <a:gd name="T73" fmla="*/ 1 h 292"/>
                <a:gd name="T74" fmla="*/ 1 w 179"/>
                <a:gd name="T75" fmla="*/ 1 h 292"/>
                <a:gd name="T76" fmla="*/ 1 w 179"/>
                <a:gd name="T77" fmla="*/ 1 h 292"/>
                <a:gd name="T78" fmla="*/ 1 w 179"/>
                <a:gd name="T79" fmla="*/ 1 h 292"/>
                <a:gd name="T80" fmla="*/ 1 w 179"/>
                <a:gd name="T81" fmla="*/ 1 h 29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79"/>
                <a:gd name="T124" fmla="*/ 0 h 292"/>
                <a:gd name="T125" fmla="*/ 179 w 179"/>
                <a:gd name="T126" fmla="*/ 292 h 29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79" h="292">
                  <a:moveTo>
                    <a:pt x="117" y="136"/>
                  </a:moveTo>
                  <a:lnTo>
                    <a:pt x="121" y="146"/>
                  </a:lnTo>
                  <a:lnTo>
                    <a:pt x="126" y="155"/>
                  </a:lnTo>
                  <a:lnTo>
                    <a:pt x="130" y="164"/>
                  </a:lnTo>
                  <a:lnTo>
                    <a:pt x="135" y="175"/>
                  </a:lnTo>
                  <a:lnTo>
                    <a:pt x="139" y="184"/>
                  </a:lnTo>
                  <a:lnTo>
                    <a:pt x="144" y="195"/>
                  </a:lnTo>
                  <a:lnTo>
                    <a:pt x="148" y="204"/>
                  </a:lnTo>
                  <a:lnTo>
                    <a:pt x="154" y="215"/>
                  </a:lnTo>
                  <a:lnTo>
                    <a:pt x="170" y="243"/>
                  </a:lnTo>
                  <a:lnTo>
                    <a:pt x="178" y="264"/>
                  </a:lnTo>
                  <a:lnTo>
                    <a:pt x="179" y="280"/>
                  </a:lnTo>
                  <a:lnTo>
                    <a:pt x="176" y="289"/>
                  </a:lnTo>
                  <a:lnTo>
                    <a:pt x="167" y="292"/>
                  </a:lnTo>
                  <a:lnTo>
                    <a:pt x="154" y="289"/>
                  </a:lnTo>
                  <a:lnTo>
                    <a:pt x="135" y="280"/>
                  </a:lnTo>
                  <a:lnTo>
                    <a:pt x="115" y="268"/>
                  </a:lnTo>
                  <a:lnTo>
                    <a:pt x="74" y="252"/>
                  </a:lnTo>
                  <a:lnTo>
                    <a:pt x="45" y="237"/>
                  </a:lnTo>
                  <a:lnTo>
                    <a:pt x="24" y="221"/>
                  </a:lnTo>
                  <a:lnTo>
                    <a:pt x="10" y="204"/>
                  </a:lnTo>
                  <a:lnTo>
                    <a:pt x="2" y="183"/>
                  </a:lnTo>
                  <a:lnTo>
                    <a:pt x="0" y="160"/>
                  </a:lnTo>
                  <a:lnTo>
                    <a:pt x="1" y="134"/>
                  </a:lnTo>
                  <a:lnTo>
                    <a:pt x="5" y="106"/>
                  </a:lnTo>
                  <a:lnTo>
                    <a:pt x="18" y="49"/>
                  </a:lnTo>
                  <a:lnTo>
                    <a:pt x="36" y="16"/>
                  </a:lnTo>
                  <a:lnTo>
                    <a:pt x="54" y="0"/>
                  </a:lnTo>
                  <a:lnTo>
                    <a:pt x="74" y="0"/>
                  </a:lnTo>
                  <a:lnTo>
                    <a:pt x="90" y="9"/>
                  </a:lnTo>
                  <a:lnTo>
                    <a:pt x="102" y="26"/>
                  </a:lnTo>
                  <a:lnTo>
                    <a:pt x="105" y="47"/>
                  </a:lnTo>
                  <a:lnTo>
                    <a:pt x="101" y="69"/>
                  </a:lnTo>
                  <a:lnTo>
                    <a:pt x="102" y="78"/>
                  </a:lnTo>
                  <a:lnTo>
                    <a:pt x="106" y="89"/>
                  </a:lnTo>
                  <a:lnTo>
                    <a:pt x="110" y="99"/>
                  </a:lnTo>
                  <a:lnTo>
                    <a:pt x="114" y="110"/>
                  </a:lnTo>
                  <a:lnTo>
                    <a:pt x="117" y="118"/>
                  </a:lnTo>
                  <a:lnTo>
                    <a:pt x="119" y="126"/>
                  </a:lnTo>
                  <a:lnTo>
                    <a:pt x="118" y="131"/>
                  </a:lnTo>
                  <a:lnTo>
                    <a:pt x="117" y="136"/>
                  </a:lnTo>
                  <a:close/>
                </a:path>
              </a:pathLst>
            </a:custGeom>
            <a:solidFill>
              <a:srgbClr val="9C804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46" name="Freeform 85"/>
            <p:cNvSpPr>
              <a:spLocks/>
            </p:cNvSpPr>
            <p:nvPr/>
          </p:nvSpPr>
          <p:spPr bwMode="auto">
            <a:xfrm>
              <a:off x="3939" y="3309"/>
              <a:ext cx="69" cy="122"/>
            </a:xfrm>
            <a:custGeom>
              <a:avLst/>
              <a:gdLst>
                <a:gd name="T0" fmla="*/ 1 w 136"/>
                <a:gd name="T1" fmla="*/ 0 h 245"/>
                <a:gd name="T2" fmla="*/ 1 w 136"/>
                <a:gd name="T3" fmla="*/ 0 h 245"/>
                <a:gd name="T4" fmla="*/ 1 w 136"/>
                <a:gd name="T5" fmla="*/ 0 h 245"/>
                <a:gd name="T6" fmla="*/ 1 w 136"/>
                <a:gd name="T7" fmla="*/ 0 h 245"/>
                <a:gd name="T8" fmla="*/ 1 w 136"/>
                <a:gd name="T9" fmla="*/ 0 h 245"/>
                <a:gd name="T10" fmla="*/ 1 w 136"/>
                <a:gd name="T11" fmla="*/ 0 h 245"/>
                <a:gd name="T12" fmla="*/ 1 w 136"/>
                <a:gd name="T13" fmla="*/ 0 h 245"/>
                <a:gd name="T14" fmla="*/ 1 w 136"/>
                <a:gd name="T15" fmla="*/ 0 h 245"/>
                <a:gd name="T16" fmla="*/ 1 w 136"/>
                <a:gd name="T17" fmla="*/ 0 h 245"/>
                <a:gd name="T18" fmla="*/ 1 w 136"/>
                <a:gd name="T19" fmla="*/ 0 h 245"/>
                <a:gd name="T20" fmla="*/ 1 w 136"/>
                <a:gd name="T21" fmla="*/ 0 h 245"/>
                <a:gd name="T22" fmla="*/ 1 w 136"/>
                <a:gd name="T23" fmla="*/ 0 h 245"/>
                <a:gd name="T24" fmla="*/ 1 w 136"/>
                <a:gd name="T25" fmla="*/ 0 h 245"/>
                <a:gd name="T26" fmla="*/ 1 w 136"/>
                <a:gd name="T27" fmla="*/ 0 h 245"/>
                <a:gd name="T28" fmla="*/ 0 w 136"/>
                <a:gd name="T29" fmla="*/ 0 h 245"/>
                <a:gd name="T30" fmla="*/ 0 w 136"/>
                <a:gd name="T31" fmla="*/ 0 h 245"/>
                <a:gd name="T32" fmla="*/ 1 w 136"/>
                <a:gd name="T33" fmla="*/ 0 h 245"/>
                <a:gd name="T34" fmla="*/ 1 w 136"/>
                <a:gd name="T35" fmla="*/ 0 h 245"/>
                <a:gd name="T36" fmla="*/ 1 w 136"/>
                <a:gd name="T37" fmla="*/ 0 h 245"/>
                <a:gd name="T38" fmla="*/ 1 w 136"/>
                <a:gd name="T39" fmla="*/ 0 h 245"/>
                <a:gd name="T40" fmla="*/ 1 w 136"/>
                <a:gd name="T41" fmla="*/ 0 h 245"/>
                <a:gd name="T42" fmla="*/ 1 w 136"/>
                <a:gd name="T43" fmla="*/ 0 h 245"/>
                <a:gd name="T44" fmla="*/ 1 w 136"/>
                <a:gd name="T45" fmla="*/ 0 h 245"/>
                <a:gd name="T46" fmla="*/ 1 w 136"/>
                <a:gd name="T47" fmla="*/ 0 h 245"/>
                <a:gd name="T48" fmla="*/ 1 w 136"/>
                <a:gd name="T49" fmla="*/ 0 h 245"/>
                <a:gd name="T50" fmla="*/ 1 w 136"/>
                <a:gd name="T51" fmla="*/ 0 h 245"/>
                <a:gd name="T52" fmla="*/ 1 w 136"/>
                <a:gd name="T53" fmla="*/ 0 h 245"/>
                <a:gd name="T54" fmla="*/ 1 w 136"/>
                <a:gd name="T55" fmla="*/ 0 h 245"/>
                <a:gd name="T56" fmla="*/ 1 w 136"/>
                <a:gd name="T57" fmla="*/ 0 h 245"/>
                <a:gd name="T58" fmla="*/ 1 w 136"/>
                <a:gd name="T59" fmla="*/ 0 h 245"/>
                <a:gd name="T60" fmla="*/ 1 w 136"/>
                <a:gd name="T61" fmla="*/ 0 h 245"/>
                <a:gd name="T62" fmla="*/ 1 w 136"/>
                <a:gd name="T63" fmla="*/ 0 h 245"/>
                <a:gd name="T64" fmla="*/ 1 w 136"/>
                <a:gd name="T65" fmla="*/ 0 h 24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6"/>
                <a:gd name="T100" fmla="*/ 0 h 245"/>
                <a:gd name="T101" fmla="*/ 136 w 136"/>
                <a:gd name="T102" fmla="*/ 245 h 24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6" h="245">
                  <a:moveTo>
                    <a:pt x="123" y="182"/>
                  </a:moveTo>
                  <a:lnTo>
                    <a:pt x="130" y="201"/>
                  </a:lnTo>
                  <a:lnTo>
                    <a:pt x="135" y="217"/>
                  </a:lnTo>
                  <a:lnTo>
                    <a:pt x="136" y="230"/>
                  </a:lnTo>
                  <a:lnTo>
                    <a:pt x="135" y="241"/>
                  </a:lnTo>
                  <a:lnTo>
                    <a:pt x="128" y="245"/>
                  </a:lnTo>
                  <a:lnTo>
                    <a:pt x="120" y="245"/>
                  </a:lnTo>
                  <a:lnTo>
                    <a:pt x="107" y="238"/>
                  </a:lnTo>
                  <a:lnTo>
                    <a:pt x="91" y="226"/>
                  </a:lnTo>
                  <a:lnTo>
                    <a:pt x="58" y="214"/>
                  </a:lnTo>
                  <a:lnTo>
                    <a:pt x="34" y="202"/>
                  </a:lnTo>
                  <a:lnTo>
                    <a:pt x="17" y="188"/>
                  </a:lnTo>
                  <a:lnTo>
                    <a:pt x="8" y="174"/>
                  </a:lnTo>
                  <a:lnTo>
                    <a:pt x="1" y="157"/>
                  </a:lnTo>
                  <a:lnTo>
                    <a:pt x="0" y="138"/>
                  </a:lnTo>
                  <a:lnTo>
                    <a:pt x="0" y="117"/>
                  </a:lnTo>
                  <a:lnTo>
                    <a:pt x="4" y="95"/>
                  </a:lnTo>
                  <a:lnTo>
                    <a:pt x="12" y="45"/>
                  </a:lnTo>
                  <a:lnTo>
                    <a:pt x="25" y="16"/>
                  </a:lnTo>
                  <a:lnTo>
                    <a:pt x="39" y="2"/>
                  </a:lnTo>
                  <a:lnTo>
                    <a:pt x="54" y="0"/>
                  </a:lnTo>
                  <a:lnTo>
                    <a:pt x="66" y="7"/>
                  </a:lnTo>
                  <a:lnTo>
                    <a:pt x="75" y="23"/>
                  </a:lnTo>
                  <a:lnTo>
                    <a:pt x="79" y="41"/>
                  </a:lnTo>
                  <a:lnTo>
                    <a:pt x="78" y="65"/>
                  </a:lnTo>
                  <a:lnTo>
                    <a:pt x="79" y="77"/>
                  </a:lnTo>
                  <a:lnTo>
                    <a:pt x="83" y="92"/>
                  </a:lnTo>
                  <a:lnTo>
                    <a:pt x="87" y="107"/>
                  </a:lnTo>
                  <a:lnTo>
                    <a:pt x="94" y="122"/>
                  </a:lnTo>
                  <a:lnTo>
                    <a:pt x="101" y="137"/>
                  </a:lnTo>
                  <a:lnTo>
                    <a:pt x="109" y="152"/>
                  </a:lnTo>
                  <a:lnTo>
                    <a:pt x="115" y="166"/>
                  </a:lnTo>
                  <a:lnTo>
                    <a:pt x="123" y="182"/>
                  </a:lnTo>
                  <a:close/>
                </a:path>
              </a:pathLst>
            </a:custGeom>
            <a:solidFill>
              <a:srgbClr val="E3A6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47" name="Freeform 86"/>
            <p:cNvSpPr>
              <a:spLocks/>
            </p:cNvSpPr>
            <p:nvPr/>
          </p:nvSpPr>
          <p:spPr bwMode="auto">
            <a:xfrm>
              <a:off x="3936" y="3307"/>
              <a:ext cx="37" cy="89"/>
            </a:xfrm>
            <a:custGeom>
              <a:avLst/>
              <a:gdLst>
                <a:gd name="T0" fmla="*/ 1 w 73"/>
                <a:gd name="T1" fmla="*/ 1 h 178"/>
                <a:gd name="T2" fmla="*/ 1 w 73"/>
                <a:gd name="T3" fmla="*/ 1 h 178"/>
                <a:gd name="T4" fmla="*/ 1 w 73"/>
                <a:gd name="T5" fmla="*/ 1 h 178"/>
                <a:gd name="T6" fmla="*/ 1 w 73"/>
                <a:gd name="T7" fmla="*/ 1 h 178"/>
                <a:gd name="T8" fmla="*/ 1 w 73"/>
                <a:gd name="T9" fmla="*/ 1 h 178"/>
                <a:gd name="T10" fmla="*/ 0 w 73"/>
                <a:gd name="T11" fmla="*/ 1 h 178"/>
                <a:gd name="T12" fmla="*/ 1 w 73"/>
                <a:gd name="T13" fmla="*/ 1 h 178"/>
                <a:gd name="T14" fmla="*/ 1 w 73"/>
                <a:gd name="T15" fmla="*/ 1 h 178"/>
                <a:gd name="T16" fmla="*/ 1 w 73"/>
                <a:gd name="T17" fmla="*/ 1 h 178"/>
                <a:gd name="T18" fmla="*/ 1 w 73"/>
                <a:gd name="T19" fmla="*/ 1 h 178"/>
                <a:gd name="T20" fmla="*/ 1 w 73"/>
                <a:gd name="T21" fmla="*/ 1 h 178"/>
                <a:gd name="T22" fmla="*/ 1 w 73"/>
                <a:gd name="T23" fmla="*/ 0 h 178"/>
                <a:gd name="T24" fmla="*/ 1 w 73"/>
                <a:gd name="T25" fmla="*/ 0 h 178"/>
                <a:gd name="T26" fmla="*/ 1 w 73"/>
                <a:gd name="T27" fmla="*/ 1 h 178"/>
                <a:gd name="T28" fmla="*/ 1 w 73"/>
                <a:gd name="T29" fmla="*/ 1 h 178"/>
                <a:gd name="T30" fmla="*/ 1 w 73"/>
                <a:gd name="T31" fmla="*/ 1 h 178"/>
                <a:gd name="T32" fmla="*/ 1 w 73"/>
                <a:gd name="T33" fmla="*/ 1 h 178"/>
                <a:gd name="T34" fmla="*/ 1 w 73"/>
                <a:gd name="T35" fmla="*/ 1 h 178"/>
                <a:gd name="T36" fmla="*/ 1 w 73"/>
                <a:gd name="T37" fmla="*/ 1 h 178"/>
                <a:gd name="T38" fmla="*/ 1 w 73"/>
                <a:gd name="T39" fmla="*/ 1 h 178"/>
                <a:gd name="T40" fmla="*/ 1 w 73"/>
                <a:gd name="T41" fmla="*/ 1 h 178"/>
                <a:gd name="T42" fmla="*/ 1 w 73"/>
                <a:gd name="T43" fmla="*/ 1 h 178"/>
                <a:gd name="T44" fmla="*/ 1 w 73"/>
                <a:gd name="T45" fmla="*/ 1 h 178"/>
                <a:gd name="T46" fmla="*/ 1 w 73"/>
                <a:gd name="T47" fmla="*/ 1 h 178"/>
                <a:gd name="T48" fmla="*/ 1 w 73"/>
                <a:gd name="T49" fmla="*/ 1 h 17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3"/>
                <a:gd name="T76" fmla="*/ 0 h 178"/>
                <a:gd name="T77" fmla="*/ 73 w 73"/>
                <a:gd name="T78" fmla="*/ 178 h 17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3" h="178">
                  <a:moveTo>
                    <a:pt x="62" y="178"/>
                  </a:moveTo>
                  <a:lnTo>
                    <a:pt x="36" y="168"/>
                  </a:lnTo>
                  <a:lnTo>
                    <a:pt x="19" y="157"/>
                  </a:lnTo>
                  <a:lnTo>
                    <a:pt x="8" y="145"/>
                  </a:lnTo>
                  <a:lnTo>
                    <a:pt x="3" y="134"/>
                  </a:lnTo>
                  <a:lnTo>
                    <a:pt x="0" y="120"/>
                  </a:lnTo>
                  <a:lnTo>
                    <a:pt x="3" y="105"/>
                  </a:lnTo>
                  <a:lnTo>
                    <a:pt x="5" y="88"/>
                  </a:lnTo>
                  <a:lnTo>
                    <a:pt x="9" y="71"/>
                  </a:lnTo>
                  <a:lnTo>
                    <a:pt x="16" y="33"/>
                  </a:lnTo>
                  <a:lnTo>
                    <a:pt x="28" y="11"/>
                  </a:lnTo>
                  <a:lnTo>
                    <a:pt x="40" y="0"/>
                  </a:lnTo>
                  <a:lnTo>
                    <a:pt x="53" y="0"/>
                  </a:lnTo>
                  <a:lnTo>
                    <a:pt x="64" y="7"/>
                  </a:lnTo>
                  <a:lnTo>
                    <a:pt x="70" y="18"/>
                  </a:lnTo>
                  <a:lnTo>
                    <a:pt x="73" y="32"/>
                  </a:lnTo>
                  <a:lnTo>
                    <a:pt x="70" y="47"/>
                  </a:lnTo>
                  <a:lnTo>
                    <a:pt x="62" y="64"/>
                  </a:lnTo>
                  <a:lnTo>
                    <a:pt x="58" y="80"/>
                  </a:lnTo>
                  <a:lnTo>
                    <a:pt x="54" y="95"/>
                  </a:lnTo>
                  <a:lnTo>
                    <a:pt x="54" y="111"/>
                  </a:lnTo>
                  <a:lnTo>
                    <a:pt x="53" y="125"/>
                  </a:lnTo>
                  <a:lnTo>
                    <a:pt x="56" y="141"/>
                  </a:lnTo>
                  <a:lnTo>
                    <a:pt x="58" y="157"/>
                  </a:lnTo>
                  <a:lnTo>
                    <a:pt x="62" y="178"/>
                  </a:lnTo>
                  <a:close/>
                </a:path>
              </a:pathLst>
            </a:custGeom>
            <a:solidFill>
              <a:srgbClr val="FFB3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48" name="Freeform 87"/>
            <p:cNvSpPr>
              <a:spLocks/>
            </p:cNvSpPr>
            <p:nvPr/>
          </p:nvSpPr>
          <p:spPr bwMode="auto">
            <a:xfrm>
              <a:off x="3846" y="3399"/>
              <a:ext cx="146" cy="67"/>
            </a:xfrm>
            <a:custGeom>
              <a:avLst/>
              <a:gdLst>
                <a:gd name="T0" fmla="*/ 0 w 293"/>
                <a:gd name="T1" fmla="*/ 1 h 134"/>
                <a:gd name="T2" fmla="*/ 0 w 293"/>
                <a:gd name="T3" fmla="*/ 1 h 134"/>
                <a:gd name="T4" fmla="*/ 0 w 293"/>
                <a:gd name="T5" fmla="*/ 1 h 134"/>
                <a:gd name="T6" fmla="*/ 0 w 293"/>
                <a:gd name="T7" fmla="*/ 1 h 134"/>
                <a:gd name="T8" fmla="*/ 0 w 293"/>
                <a:gd name="T9" fmla="*/ 1 h 134"/>
                <a:gd name="T10" fmla="*/ 0 w 293"/>
                <a:gd name="T11" fmla="*/ 1 h 134"/>
                <a:gd name="T12" fmla="*/ 0 w 293"/>
                <a:gd name="T13" fmla="*/ 1 h 134"/>
                <a:gd name="T14" fmla="*/ 0 w 293"/>
                <a:gd name="T15" fmla="*/ 1 h 134"/>
                <a:gd name="T16" fmla="*/ 0 w 293"/>
                <a:gd name="T17" fmla="*/ 1 h 134"/>
                <a:gd name="T18" fmla="*/ 0 w 293"/>
                <a:gd name="T19" fmla="*/ 1 h 134"/>
                <a:gd name="T20" fmla="*/ 0 w 293"/>
                <a:gd name="T21" fmla="*/ 1 h 134"/>
                <a:gd name="T22" fmla="*/ 0 w 293"/>
                <a:gd name="T23" fmla="*/ 1 h 134"/>
                <a:gd name="T24" fmla="*/ 0 w 293"/>
                <a:gd name="T25" fmla="*/ 1 h 134"/>
                <a:gd name="T26" fmla="*/ 0 w 293"/>
                <a:gd name="T27" fmla="*/ 1 h 134"/>
                <a:gd name="T28" fmla="*/ 0 w 293"/>
                <a:gd name="T29" fmla="*/ 1 h 134"/>
                <a:gd name="T30" fmla="*/ 0 w 293"/>
                <a:gd name="T31" fmla="*/ 1 h 134"/>
                <a:gd name="T32" fmla="*/ 0 w 293"/>
                <a:gd name="T33" fmla="*/ 1 h 134"/>
                <a:gd name="T34" fmla="*/ 0 w 293"/>
                <a:gd name="T35" fmla="*/ 1 h 134"/>
                <a:gd name="T36" fmla="*/ 0 w 293"/>
                <a:gd name="T37" fmla="*/ 1 h 134"/>
                <a:gd name="T38" fmla="*/ 0 w 293"/>
                <a:gd name="T39" fmla="*/ 1 h 134"/>
                <a:gd name="T40" fmla="*/ 0 w 293"/>
                <a:gd name="T41" fmla="*/ 1 h 134"/>
                <a:gd name="T42" fmla="*/ 0 w 293"/>
                <a:gd name="T43" fmla="*/ 1 h 134"/>
                <a:gd name="T44" fmla="*/ 0 w 293"/>
                <a:gd name="T45" fmla="*/ 1 h 134"/>
                <a:gd name="T46" fmla="*/ 0 w 293"/>
                <a:gd name="T47" fmla="*/ 1 h 134"/>
                <a:gd name="T48" fmla="*/ 0 w 293"/>
                <a:gd name="T49" fmla="*/ 1 h 134"/>
                <a:gd name="T50" fmla="*/ 0 w 293"/>
                <a:gd name="T51" fmla="*/ 1 h 134"/>
                <a:gd name="T52" fmla="*/ 0 w 293"/>
                <a:gd name="T53" fmla="*/ 1 h 134"/>
                <a:gd name="T54" fmla="*/ 0 w 293"/>
                <a:gd name="T55" fmla="*/ 1 h 134"/>
                <a:gd name="T56" fmla="*/ 0 w 293"/>
                <a:gd name="T57" fmla="*/ 1 h 134"/>
                <a:gd name="T58" fmla="*/ 0 w 293"/>
                <a:gd name="T59" fmla="*/ 1 h 134"/>
                <a:gd name="T60" fmla="*/ 0 w 293"/>
                <a:gd name="T61" fmla="*/ 1 h 134"/>
                <a:gd name="T62" fmla="*/ 0 w 293"/>
                <a:gd name="T63" fmla="*/ 1 h 134"/>
                <a:gd name="T64" fmla="*/ 0 w 293"/>
                <a:gd name="T65" fmla="*/ 0 h 134"/>
                <a:gd name="T66" fmla="*/ 0 w 293"/>
                <a:gd name="T67" fmla="*/ 1 h 134"/>
                <a:gd name="T68" fmla="*/ 0 w 293"/>
                <a:gd name="T69" fmla="*/ 1 h 134"/>
                <a:gd name="T70" fmla="*/ 0 w 293"/>
                <a:gd name="T71" fmla="*/ 1 h 134"/>
                <a:gd name="T72" fmla="*/ 0 w 293"/>
                <a:gd name="T73" fmla="*/ 1 h 134"/>
                <a:gd name="T74" fmla="*/ 0 w 293"/>
                <a:gd name="T75" fmla="*/ 1 h 134"/>
                <a:gd name="T76" fmla="*/ 0 w 293"/>
                <a:gd name="T77" fmla="*/ 1 h 134"/>
                <a:gd name="T78" fmla="*/ 0 w 293"/>
                <a:gd name="T79" fmla="*/ 1 h 134"/>
                <a:gd name="T80" fmla="*/ 0 w 293"/>
                <a:gd name="T81" fmla="*/ 1 h 134"/>
                <a:gd name="T82" fmla="*/ 0 w 293"/>
                <a:gd name="T83" fmla="*/ 1 h 134"/>
                <a:gd name="T84" fmla="*/ 0 w 293"/>
                <a:gd name="T85" fmla="*/ 1 h 134"/>
                <a:gd name="T86" fmla="*/ 0 w 293"/>
                <a:gd name="T87" fmla="*/ 1 h 134"/>
                <a:gd name="T88" fmla="*/ 0 w 293"/>
                <a:gd name="T89" fmla="*/ 1 h 134"/>
                <a:gd name="T90" fmla="*/ 0 w 293"/>
                <a:gd name="T91" fmla="*/ 1 h 134"/>
                <a:gd name="T92" fmla="*/ 0 w 293"/>
                <a:gd name="T93" fmla="*/ 1 h 134"/>
                <a:gd name="T94" fmla="*/ 0 w 293"/>
                <a:gd name="T95" fmla="*/ 1 h 134"/>
                <a:gd name="T96" fmla="*/ 0 w 293"/>
                <a:gd name="T97" fmla="*/ 1 h 13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93"/>
                <a:gd name="T148" fmla="*/ 0 h 134"/>
                <a:gd name="T149" fmla="*/ 293 w 293"/>
                <a:gd name="T150" fmla="*/ 134 h 13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93" h="134">
                  <a:moveTo>
                    <a:pt x="124" y="134"/>
                  </a:moveTo>
                  <a:lnTo>
                    <a:pt x="130" y="127"/>
                  </a:lnTo>
                  <a:lnTo>
                    <a:pt x="138" y="122"/>
                  </a:lnTo>
                  <a:lnTo>
                    <a:pt x="146" y="117"/>
                  </a:lnTo>
                  <a:lnTo>
                    <a:pt x="154" y="111"/>
                  </a:lnTo>
                  <a:lnTo>
                    <a:pt x="162" y="105"/>
                  </a:lnTo>
                  <a:lnTo>
                    <a:pt x="170" y="101"/>
                  </a:lnTo>
                  <a:lnTo>
                    <a:pt x="178" y="94"/>
                  </a:lnTo>
                  <a:lnTo>
                    <a:pt x="186" y="90"/>
                  </a:lnTo>
                  <a:lnTo>
                    <a:pt x="196" y="88"/>
                  </a:lnTo>
                  <a:lnTo>
                    <a:pt x="205" y="86"/>
                  </a:lnTo>
                  <a:lnTo>
                    <a:pt x="214" y="86"/>
                  </a:lnTo>
                  <a:lnTo>
                    <a:pt x="225" y="86"/>
                  </a:lnTo>
                  <a:lnTo>
                    <a:pt x="234" y="85"/>
                  </a:lnTo>
                  <a:lnTo>
                    <a:pt x="243" y="85"/>
                  </a:lnTo>
                  <a:lnTo>
                    <a:pt x="253" y="84"/>
                  </a:lnTo>
                  <a:lnTo>
                    <a:pt x="265" y="84"/>
                  </a:lnTo>
                  <a:lnTo>
                    <a:pt x="271" y="89"/>
                  </a:lnTo>
                  <a:lnTo>
                    <a:pt x="279" y="92"/>
                  </a:lnTo>
                  <a:lnTo>
                    <a:pt x="285" y="89"/>
                  </a:lnTo>
                  <a:lnTo>
                    <a:pt x="290" y="85"/>
                  </a:lnTo>
                  <a:lnTo>
                    <a:pt x="293" y="77"/>
                  </a:lnTo>
                  <a:lnTo>
                    <a:pt x="293" y="70"/>
                  </a:lnTo>
                  <a:lnTo>
                    <a:pt x="289" y="60"/>
                  </a:lnTo>
                  <a:lnTo>
                    <a:pt x="281" y="52"/>
                  </a:lnTo>
                  <a:lnTo>
                    <a:pt x="274" y="46"/>
                  </a:lnTo>
                  <a:lnTo>
                    <a:pt x="263" y="40"/>
                  </a:lnTo>
                  <a:lnTo>
                    <a:pt x="251" y="32"/>
                  </a:lnTo>
                  <a:lnTo>
                    <a:pt x="238" y="25"/>
                  </a:lnTo>
                  <a:lnTo>
                    <a:pt x="223" y="17"/>
                  </a:lnTo>
                  <a:lnTo>
                    <a:pt x="211" y="11"/>
                  </a:lnTo>
                  <a:lnTo>
                    <a:pt x="201" y="4"/>
                  </a:lnTo>
                  <a:lnTo>
                    <a:pt x="197" y="0"/>
                  </a:lnTo>
                  <a:lnTo>
                    <a:pt x="142" y="4"/>
                  </a:lnTo>
                  <a:lnTo>
                    <a:pt x="99" y="11"/>
                  </a:lnTo>
                  <a:lnTo>
                    <a:pt x="60" y="18"/>
                  </a:lnTo>
                  <a:lnTo>
                    <a:pt x="32" y="30"/>
                  </a:lnTo>
                  <a:lnTo>
                    <a:pt x="12" y="42"/>
                  </a:lnTo>
                  <a:lnTo>
                    <a:pt x="2" y="58"/>
                  </a:lnTo>
                  <a:lnTo>
                    <a:pt x="0" y="78"/>
                  </a:lnTo>
                  <a:lnTo>
                    <a:pt x="10" y="105"/>
                  </a:lnTo>
                  <a:lnTo>
                    <a:pt x="23" y="107"/>
                  </a:lnTo>
                  <a:lnTo>
                    <a:pt x="37" y="111"/>
                  </a:lnTo>
                  <a:lnTo>
                    <a:pt x="51" y="115"/>
                  </a:lnTo>
                  <a:lnTo>
                    <a:pt x="67" y="119"/>
                  </a:lnTo>
                  <a:lnTo>
                    <a:pt x="80" y="122"/>
                  </a:lnTo>
                  <a:lnTo>
                    <a:pt x="95" y="126"/>
                  </a:lnTo>
                  <a:lnTo>
                    <a:pt x="109" y="130"/>
                  </a:lnTo>
                  <a:lnTo>
                    <a:pt x="124" y="134"/>
                  </a:lnTo>
                  <a:close/>
                </a:path>
              </a:pathLst>
            </a:custGeom>
            <a:solidFill>
              <a:srgbClr val="D699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49" name="Freeform 88"/>
            <p:cNvSpPr>
              <a:spLocks/>
            </p:cNvSpPr>
            <p:nvPr/>
          </p:nvSpPr>
          <p:spPr bwMode="auto">
            <a:xfrm>
              <a:off x="3765" y="3329"/>
              <a:ext cx="107" cy="128"/>
            </a:xfrm>
            <a:custGeom>
              <a:avLst/>
              <a:gdLst>
                <a:gd name="T0" fmla="*/ 1 w 212"/>
                <a:gd name="T1" fmla="*/ 0 h 257"/>
                <a:gd name="T2" fmla="*/ 1 w 212"/>
                <a:gd name="T3" fmla="*/ 0 h 257"/>
                <a:gd name="T4" fmla="*/ 1 w 212"/>
                <a:gd name="T5" fmla="*/ 0 h 257"/>
                <a:gd name="T6" fmla="*/ 1 w 212"/>
                <a:gd name="T7" fmla="*/ 0 h 257"/>
                <a:gd name="T8" fmla="*/ 1 w 212"/>
                <a:gd name="T9" fmla="*/ 0 h 257"/>
                <a:gd name="T10" fmla="*/ 1 w 212"/>
                <a:gd name="T11" fmla="*/ 0 h 257"/>
                <a:gd name="T12" fmla="*/ 1 w 212"/>
                <a:gd name="T13" fmla="*/ 0 h 257"/>
                <a:gd name="T14" fmla="*/ 1 w 212"/>
                <a:gd name="T15" fmla="*/ 0 h 257"/>
                <a:gd name="T16" fmla="*/ 1 w 212"/>
                <a:gd name="T17" fmla="*/ 0 h 257"/>
                <a:gd name="T18" fmla="*/ 1 w 212"/>
                <a:gd name="T19" fmla="*/ 0 h 257"/>
                <a:gd name="T20" fmla="*/ 1 w 212"/>
                <a:gd name="T21" fmla="*/ 0 h 257"/>
                <a:gd name="T22" fmla="*/ 1 w 212"/>
                <a:gd name="T23" fmla="*/ 0 h 257"/>
                <a:gd name="T24" fmla="*/ 1 w 212"/>
                <a:gd name="T25" fmla="*/ 0 h 257"/>
                <a:gd name="T26" fmla="*/ 1 w 212"/>
                <a:gd name="T27" fmla="*/ 0 h 257"/>
                <a:gd name="T28" fmla="*/ 1 w 212"/>
                <a:gd name="T29" fmla="*/ 0 h 257"/>
                <a:gd name="T30" fmla="*/ 1 w 212"/>
                <a:gd name="T31" fmla="*/ 0 h 257"/>
                <a:gd name="T32" fmla="*/ 1 w 212"/>
                <a:gd name="T33" fmla="*/ 0 h 257"/>
                <a:gd name="T34" fmla="*/ 1 w 212"/>
                <a:gd name="T35" fmla="*/ 0 h 257"/>
                <a:gd name="T36" fmla="*/ 1 w 212"/>
                <a:gd name="T37" fmla="*/ 0 h 257"/>
                <a:gd name="T38" fmla="*/ 1 w 212"/>
                <a:gd name="T39" fmla="*/ 0 h 257"/>
                <a:gd name="T40" fmla="*/ 1 w 212"/>
                <a:gd name="T41" fmla="*/ 0 h 257"/>
                <a:gd name="T42" fmla="*/ 1 w 212"/>
                <a:gd name="T43" fmla="*/ 0 h 257"/>
                <a:gd name="T44" fmla="*/ 1 w 212"/>
                <a:gd name="T45" fmla="*/ 0 h 257"/>
                <a:gd name="T46" fmla="*/ 1 w 212"/>
                <a:gd name="T47" fmla="*/ 0 h 257"/>
                <a:gd name="T48" fmla="*/ 1 w 212"/>
                <a:gd name="T49" fmla="*/ 0 h 257"/>
                <a:gd name="T50" fmla="*/ 1 w 212"/>
                <a:gd name="T51" fmla="*/ 0 h 257"/>
                <a:gd name="T52" fmla="*/ 1 w 212"/>
                <a:gd name="T53" fmla="*/ 0 h 257"/>
                <a:gd name="T54" fmla="*/ 1 w 212"/>
                <a:gd name="T55" fmla="*/ 0 h 257"/>
                <a:gd name="T56" fmla="*/ 1 w 212"/>
                <a:gd name="T57" fmla="*/ 0 h 257"/>
                <a:gd name="T58" fmla="*/ 1 w 212"/>
                <a:gd name="T59" fmla="*/ 0 h 257"/>
                <a:gd name="T60" fmla="*/ 1 w 212"/>
                <a:gd name="T61" fmla="*/ 0 h 257"/>
                <a:gd name="T62" fmla="*/ 1 w 212"/>
                <a:gd name="T63" fmla="*/ 0 h 257"/>
                <a:gd name="T64" fmla="*/ 1 w 212"/>
                <a:gd name="T65" fmla="*/ 0 h 257"/>
                <a:gd name="T66" fmla="*/ 1 w 212"/>
                <a:gd name="T67" fmla="*/ 0 h 25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12"/>
                <a:gd name="T103" fmla="*/ 0 h 257"/>
                <a:gd name="T104" fmla="*/ 212 w 212"/>
                <a:gd name="T105" fmla="*/ 257 h 25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12" h="257">
                  <a:moveTo>
                    <a:pt x="0" y="128"/>
                  </a:moveTo>
                  <a:lnTo>
                    <a:pt x="13" y="131"/>
                  </a:lnTo>
                  <a:lnTo>
                    <a:pt x="25" y="133"/>
                  </a:lnTo>
                  <a:lnTo>
                    <a:pt x="31" y="136"/>
                  </a:lnTo>
                  <a:lnTo>
                    <a:pt x="39" y="141"/>
                  </a:lnTo>
                  <a:lnTo>
                    <a:pt x="45" y="145"/>
                  </a:lnTo>
                  <a:lnTo>
                    <a:pt x="50" y="153"/>
                  </a:lnTo>
                  <a:lnTo>
                    <a:pt x="57" y="162"/>
                  </a:lnTo>
                  <a:lnTo>
                    <a:pt x="66" y="178"/>
                  </a:lnTo>
                  <a:lnTo>
                    <a:pt x="75" y="184"/>
                  </a:lnTo>
                  <a:lnTo>
                    <a:pt x="85" y="190"/>
                  </a:lnTo>
                  <a:lnTo>
                    <a:pt x="94" y="196"/>
                  </a:lnTo>
                  <a:lnTo>
                    <a:pt x="104" y="204"/>
                  </a:lnTo>
                  <a:lnTo>
                    <a:pt x="114" y="209"/>
                  </a:lnTo>
                  <a:lnTo>
                    <a:pt x="123" y="216"/>
                  </a:lnTo>
                  <a:lnTo>
                    <a:pt x="132" y="222"/>
                  </a:lnTo>
                  <a:lnTo>
                    <a:pt x="143" y="229"/>
                  </a:lnTo>
                  <a:lnTo>
                    <a:pt x="155" y="242"/>
                  </a:lnTo>
                  <a:lnTo>
                    <a:pt x="167" y="257"/>
                  </a:lnTo>
                  <a:lnTo>
                    <a:pt x="166" y="246"/>
                  </a:lnTo>
                  <a:lnTo>
                    <a:pt x="166" y="238"/>
                  </a:lnTo>
                  <a:lnTo>
                    <a:pt x="166" y="229"/>
                  </a:lnTo>
                  <a:lnTo>
                    <a:pt x="170" y="224"/>
                  </a:lnTo>
                  <a:lnTo>
                    <a:pt x="175" y="213"/>
                  </a:lnTo>
                  <a:lnTo>
                    <a:pt x="171" y="204"/>
                  </a:lnTo>
                  <a:lnTo>
                    <a:pt x="167" y="198"/>
                  </a:lnTo>
                  <a:lnTo>
                    <a:pt x="166" y="194"/>
                  </a:lnTo>
                  <a:lnTo>
                    <a:pt x="166" y="189"/>
                  </a:lnTo>
                  <a:lnTo>
                    <a:pt x="172" y="185"/>
                  </a:lnTo>
                  <a:lnTo>
                    <a:pt x="183" y="176"/>
                  </a:lnTo>
                  <a:lnTo>
                    <a:pt x="195" y="172"/>
                  </a:lnTo>
                  <a:lnTo>
                    <a:pt x="203" y="170"/>
                  </a:lnTo>
                  <a:lnTo>
                    <a:pt x="211" y="170"/>
                  </a:lnTo>
                  <a:lnTo>
                    <a:pt x="212" y="169"/>
                  </a:lnTo>
                  <a:lnTo>
                    <a:pt x="212" y="168"/>
                  </a:lnTo>
                  <a:lnTo>
                    <a:pt x="207" y="162"/>
                  </a:lnTo>
                  <a:lnTo>
                    <a:pt x="197" y="156"/>
                  </a:lnTo>
                  <a:lnTo>
                    <a:pt x="178" y="140"/>
                  </a:lnTo>
                  <a:lnTo>
                    <a:pt x="160" y="121"/>
                  </a:lnTo>
                  <a:lnTo>
                    <a:pt x="142" y="101"/>
                  </a:lnTo>
                  <a:lnTo>
                    <a:pt x="124" y="81"/>
                  </a:lnTo>
                  <a:lnTo>
                    <a:pt x="104" y="59"/>
                  </a:lnTo>
                  <a:lnTo>
                    <a:pt x="85" y="39"/>
                  </a:lnTo>
                  <a:lnTo>
                    <a:pt x="63" y="19"/>
                  </a:lnTo>
                  <a:lnTo>
                    <a:pt x="41" y="4"/>
                  </a:lnTo>
                  <a:lnTo>
                    <a:pt x="31" y="0"/>
                  </a:lnTo>
                  <a:lnTo>
                    <a:pt x="23" y="0"/>
                  </a:lnTo>
                  <a:lnTo>
                    <a:pt x="13" y="2"/>
                  </a:lnTo>
                  <a:lnTo>
                    <a:pt x="3" y="3"/>
                  </a:lnTo>
                  <a:lnTo>
                    <a:pt x="18" y="8"/>
                  </a:lnTo>
                  <a:lnTo>
                    <a:pt x="29" y="14"/>
                  </a:lnTo>
                  <a:lnTo>
                    <a:pt x="34" y="19"/>
                  </a:lnTo>
                  <a:lnTo>
                    <a:pt x="37" y="27"/>
                  </a:lnTo>
                  <a:lnTo>
                    <a:pt x="34" y="32"/>
                  </a:lnTo>
                  <a:lnTo>
                    <a:pt x="29" y="40"/>
                  </a:lnTo>
                  <a:lnTo>
                    <a:pt x="19" y="48"/>
                  </a:lnTo>
                  <a:lnTo>
                    <a:pt x="7" y="58"/>
                  </a:lnTo>
                  <a:lnTo>
                    <a:pt x="15" y="59"/>
                  </a:lnTo>
                  <a:lnTo>
                    <a:pt x="25" y="63"/>
                  </a:lnTo>
                  <a:lnTo>
                    <a:pt x="34" y="66"/>
                  </a:lnTo>
                  <a:lnTo>
                    <a:pt x="45" y="69"/>
                  </a:lnTo>
                  <a:lnTo>
                    <a:pt x="45" y="79"/>
                  </a:lnTo>
                  <a:lnTo>
                    <a:pt x="43" y="88"/>
                  </a:lnTo>
                  <a:lnTo>
                    <a:pt x="38" y="96"/>
                  </a:lnTo>
                  <a:lnTo>
                    <a:pt x="34" y="104"/>
                  </a:lnTo>
                  <a:lnTo>
                    <a:pt x="26" y="109"/>
                  </a:lnTo>
                  <a:lnTo>
                    <a:pt x="18" y="116"/>
                  </a:lnTo>
                  <a:lnTo>
                    <a:pt x="9" y="121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AD70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50" name="Freeform 89"/>
            <p:cNvSpPr>
              <a:spLocks/>
            </p:cNvSpPr>
            <p:nvPr/>
          </p:nvSpPr>
          <p:spPr bwMode="auto">
            <a:xfrm>
              <a:off x="3919" y="3455"/>
              <a:ext cx="70" cy="41"/>
            </a:xfrm>
            <a:custGeom>
              <a:avLst/>
              <a:gdLst>
                <a:gd name="T0" fmla="*/ 0 w 141"/>
                <a:gd name="T1" fmla="*/ 0 h 83"/>
                <a:gd name="T2" fmla="*/ 0 w 141"/>
                <a:gd name="T3" fmla="*/ 0 h 83"/>
                <a:gd name="T4" fmla="*/ 0 w 141"/>
                <a:gd name="T5" fmla="*/ 0 h 83"/>
                <a:gd name="T6" fmla="*/ 0 w 141"/>
                <a:gd name="T7" fmla="*/ 0 h 83"/>
                <a:gd name="T8" fmla="*/ 0 w 141"/>
                <a:gd name="T9" fmla="*/ 0 h 83"/>
                <a:gd name="T10" fmla="*/ 0 w 141"/>
                <a:gd name="T11" fmla="*/ 0 h 83"/>
                <a:gd name="T12" fmla="*/ 0 w 141"/>
                <a:gd name="T13" fmla="*/ 0 h 83"/>
                <a:gd name="T14" fmla="*/ 0 w 141"/>
                <a:gd name="T15" fmla="*/ 0 h 83"/>
                <a:gd name="T16" fmla="*/ 0 w 141"/>
                <a:gd name="T17" fmla="*/ 0 h 83"/>
                <a:gd name="T18" fmla="*/ 0 w 141"/>
                <a:gd name="T19" fmla="*/ 0 h 83"/>
                <a:gd name="T20" fmla="*/ 0 w 141"/>
                <a:gd name="T21" fmla="*/ 0 h 83"/>
                <a:gd name="T22" fmla="*/ 0 w 141"/>
                <a:gd name="T23" fmla="*/ 0 h 83"/>
                <a:gd name="T24" fmla="*/ 0 w 141"/>
                <a:gd name="T25" fmla="*/ 0 h 83"/>
                <a:gd name="T26" fmla="*/ 0 w 141"/>
                <a:gd name="T27" fmla="*/ 0 h 83"/>
                <a:gd name="T28" fmla="*/ 0 w 141"/>
                <a:gd name="T29" fmla="*/ 0 h 83"/>
                <a:gd name="T30" fmla="*/ 0 w 141"/>
                <a:gd name="T31" fmla="*/ 0 h 83"/>
                <a:gd name="T32" fmla="*/ 0 w 141"/>
                <a:gd name="T33" fmla="*/ 0 h 83"/>
                <a:gd name="T34" fmla="*/ 0 w 141"/>
                <a:gd name="T35" fmla="*/ 0 h 83"/>
                <a:gd name="T36" fmla="*/ 0 w 141"/>
                <a:gd name="T37" fmla="*/ 0 h 83"/>
                <a:gd name="T38" fmla="*/ 0 w 141"/>
                <a:gd name="T39" fmla="*/ 0 h 83"/>
                <a:gd name="T40" fmla="*/ 0 w 141"/>
                <a:gd name="T41" fmla="*/ 0 h 83"/>
                <a:gd name="T42" fmla="*/ 0 w 141"/>
                <a:gd name="T43" fmla="*/ 0 h 83"/>
                <a:gd name="T44" fmla="*/ 0 w 141"/>
                <a:gd name="T45" fmla="*/ 0 h 83"/>
                <a:gd name="T46" fmla="*/ 0 w 141"/>
                <a:gd name="T47" fmla="*/ 0 h 83"/>
                <a:gd name="T48" fmla="*/ 0 w 141"/>
                <a:gd name="T49" fmla="*/ 0 h 83"/>
                <a:gd name="T50" fmla="*/ 0 w 141"/>
                <a:gd name="T51" fmla="*/ 0 h 83"/>
                <a:gd name="T52" fmla="*/ 0 w 141"/>
                <a:gd name="T53" fmla="*/ 0 h 83"/>
                <a:gd name="T54" fmla="*/ 0 w 141"/>
                <a:gd name="T55" fmla="*/ 0 h 83"/>
                <a:gd name="T56" fmla="*/ 0 w 141"/>
                <a:gd name="T57" fmla="*/ 0 h 83"/>
                <a:gd name="T58" fmla="*/ 0 w 141"/>
                <a:gd name="T59" fmla="*/ 0 h 83"/>
                <a:gd name="T60" fmla="*/ 0 w 141"/>
                <a:gd name="T61" fmla="*/ 0 h 83"/>
                <a:gd name="T62" fmla="*/ 0 w 141"/>
                <a:gd name="T63" fmla="*/ 0 h 83"/>
                <a:gd name="T64" fmla="*/ 0 w 141"/>
                <a:gd name="T65" fmla="*/ 0 h 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1"/>
                <a:gd name="T100" fmla="*/ 0 h 83"/>
                <a:gd name="T101" fmla="*/ 141 w 141"/>
                <a:gd name="T102" fmla="*/ 83 h 8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1" h="83">
                  <a:moveTo>
                    <a:pt x="2" y="36"/>
                  </a:moveTo>
                  <a:lnTo>
                    <a:pt x="0" y="26"/>
                  </a:lnTo>
                  <a:lnTo>
                    <a:pt x="4" y="19"/>
                  </a:lnTo>
                  <a:lnTo>
                    <a:pt x="10" y="12"/>
                  </a:lnTo>
                  <a:lnTo>
                    <a:pt x="19" y="8"/>
                  </a:lnTo>
                  <a:lnTo>
                    <a:pt x="27" y="4"/>
                  </a:lnTo>
                  <a:lnTo>
                    <a:pt x="39" y="3"/>
                  </a:lnTo>
                  <a:lnTo>
                    <a:pt x="51" y="2"/>
                  </a:lnTo>
                  <a:lnTo>
                    <a:pt x="67" y="2"/>
                  </a:lnTo>
                  <a:lnTo>
                    <a:pt x="80" y="0"/>
                  </a:lnTo>
                  <a:lnTo>
                    <a:pt x="93" y="0"/>
                  </a:lnTo>
                  <a:lnTo>
                    <a:pt x="104" y="0"/>
                  </a:lnTo>
                  <a:lnTo>
                    <a:pt x="116" y="3"/>
                  </a:lnTo>
                  <a:lnTo>
                    <a:pt x="125" y="4"/>
                  </a:lnTo>
                  <a:lnTo>
                    <a:pt x="133" y="10"/>
                  </a:lnTo>
                  <a:lnTo>
                    <a:pt x="137" y="16"/>
                  </a:lnTo>
                  <a:lnTo>
                    <a:pt x="141" y="26"/>
                  </a:lnTo>
                  <a:lnTo>
                    <a:pt x="140" y="35"/>
                  </a:lnTo>
                  <a:lnTo>
                    <a:pt x="137" y="44"/>
                  </a:lnTo>
                  <a:lnTo>
                    <a:pt x="131" y="54"/>
                  </a:lnTo>
                  <a:lnTo>
                    <a:pt x="124" y="64"/>
                  </a:lnTo>
                  <a:lnTo>
                    <a:pt x="113" y="71"/>
                  </a:lnTo>
                  <a:lnTo>
                    <a:pt x="101" y="77"/>
                  </a:lnTo>
                  <a:lnTo>
                    <a:pt x="88" y="80"/>
                  </a:lnTo>
                  <a:lnTo>
                    <a:pt x="76" y="83"/>
                  </a:lnTo>
                  <a:lnTo>
                    <a:pt x="60" y="81"/>
                  </a:lnTo>
                  <a:lnTo>
                    <a:pt x="48" y="79"/>
                  </a:lnTo>
                  <a:lnTo>
                    <a:pt x="35" y="73"/>
                  </a:lnTo>
                  <a:lnTo>
                    <a:pt x="24" y="68"/>
                  </a:lnTo>
                  <a:lnTo>
                    <a:pt x="15" y="60"/>
                  </a:lnTo>
                  <a:lnTo>
                    <a:pt x="8" y="54"/>
                  </a:lnTo>
                  <a:lnTo>
                    <a:pt x="3" y="44"/>
                  </a:lnTo>
                  <a:lnTo>
                    <a:pt x="2" y="36"/>
                  </a:lnTo>
                  <a:close/>
                </a:path>
              </a:pathLst>
            </a:custGeom>
            <a:solidFill>
              <a:srgbClr val="FFD6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51" name="Freeform 90"/>
            <p:cNvSpPr>
              <a:spLocks/>
            </p:cNvSpPr>
            <p:nvPr/>
          </p:nvSpPr>
          <p:spPr bwMode="auto">
            <a:xfrm>
              <a:off x="4536" y="2812"/>
              <a:ext cx="236" cy="192"/>
            </a:xfrm>
            <a:custGeom>
              <a:avLst/>
              <a:gdLst>
                <a:gd name="T0" fmla="*/ 0 w 473"/>
                <a:gd name="T1" fmla="*/ 1 h 384"/>
                <a:gd name="T2" fmla="*/ 0 w 473"/>
                <a:gd name="T3" fmla="*/ 1 h 384"/>
                <a:gd name="T4" fmla="*/ 0 w 473"/>
                <a:gd name="T5" fmla="*/ 1 h 384"/>
                <a:gd name="T6" fmla="*/ 0 w 473"/>
                <a:gd name="T7" fmla="*/ 1 h 384"/>
                <a:gd name="T8" fmla="*/ 0 w 473"/>
                <a:gd name="T9" fmla="*/ 1 h 384"/>
                <a:gd name="T10" fmla="*/ 0 w 473"/>
                <a:gd name="T11" fmla="*/ 1 h 384"/>
                <a:gd name="T12" fmla="*/ 0 w 473"/>
                <a:gd name="T13" fmla="*/ 1 h 384"/>
                <a:gd name="T14" fmla="*/ 0 w 473"/>
                <a:gd name="T15" fmla="*/ 1 h 384"/>
                <a:gd name="T16" fmla="*/ 0 w 473"/>
                <a:gd name="T17" fmla="*/ 1 h 384"/>
                <a:gd name="T18" fmla="*/ 0 w 473"/>
                <a:gd name="T19" fmla="*/ 1 h 384"/>
                <a:gd name="T20" fmla="*/ 0 w 473"/>
                <a:gd name="T21" fmla="*/ 1 h 384"/>
                <a:gd name="T22" fmla="*/ 0 w 473"/>
                <a:gd name="T23" fmla="*/ 1 h 384"/>
                <a:gd name="T24" fmla="*/ 0 w 473"/>
                <a:gd name="T25" fmla="*/ 1 h 384"/>
                <a:gd name="T26" fmla="*/ 0 w 473"/>
                <a:gd name="T27" fmla="*/ 1 h 384"/>
                <a:gd name="T28" fmla="*/ 0 w 473"/>
                <a:gd name="T29" fmla="*/ 1 h 384"/>
                <a:gd name="T30" fmla="*/ 0 w 473"/>
                <a:gd name="T31" fmla="*/ 1 h 384"/>
                <a:gd name="T32" fmla="*/ 0 w 473"/>
                <a:gd name="T33" fmla="*/ 1 h 384"/>
                <a:gd name="T34" fmla="*/ 0 w 473"/>
                <a:gd name="T35" fmla="*/ 1 h 384"/>
                <a:gd name="T36" fmla="*/ 0 w 473"/>
                <a:gd name="T37" fmla="*/ 1 h 384"/>
                <a:gd name="T38" fmla="*/ 0 w 473"/>
                <a:gd name="T39" fmla="*/ 1 h 384"/>
                <a:gd name="T40" fmla="*/ 0 w 473"/>
                <a:gd name="T41" fmla="*/ 1 h 384"/>
                <a:gd name="T42" fmla="*/ 0 w 473"/>
                <a:gd name="T43" fmla="*/ 1 h 384"/>
                <a:gd name="T44" fmla="*/ 0 w 473"/>
                <a:gd name="T45" fmla="*/ 1 h 384"/>
                <a:gd name="T46" fmla="*/ 0 w 473"/>
                <a:gd name="T47" fmla="*/ 1 h 384"/>
                <a:gd name="T48" fmla="*/ 0 w 473"/>
                <a:gd name="T49" fmla="*/ 1 h 384"/>
                <a:gd name="T50" fmla="*/ 0 w 473"/>
                <a:gd name="T51" fmla="*/ 1 h 384"/>
                <a:gd name="T52" fmla="*/ 0 w 473"/>
                <a:gd name="T53" fmla="*/ 1 h 384"/>
                <a:gd name="T54" fmla="*/ 0 w 473"/>
                <a:gd name="T55" fmla="*/ 1 h 384"/>
                <a:gd name="T56" fmla="*/ 0 w 473"/>
                <a:gd name="T57" fmla="*/ 1 h 384"/>
                <a:gd name="T58" fmla="*/ 0 w 473"/>
                <a:gd name="T59" fmla="*/ 1 h 384"/>
                <a:gd name="T60" fmla="*/ 0 w 473"/>
                <a:gd name="T61" fmla="*/ 1 h 384"/>
                <a:gd name="T62" fmla="*/ 0 w 473"/>
                <a:gd name="T63" fmla="*/ 1 h 384"/>
                <a:gd name="T64" fmla="*/ 0 w 473"/>
                <a:gd name="T65" fmla="*/ 1 h 384"/>
                <a:gd name="T66" fmla="*/ 0 w 473"/>
                <a:gd name="T67" fmla="*/ 1 h 384"/>
                <a:gd name="T68" fmla="*/ 0 w 473"/>
                <a:gd name="T69" fmla="*/ 1 h 384"/>
                <a:gd name="T70" fmla="*/ 0 w 473"/>
                <a:gd name="T71" fmla="*/ 1 h 384"/>
                <a:gd name="T72" fmla="*/ 0 w 473"/>
                <a:gd name="T73" fmla="*/ 1 h 384"/>
                <a:gd name="T74" fmla="*/ 0 w 473"/>
                <a:gd name="T75" fmla="*/ 1 h 384"/>
                <a:gd name="T76" fmla="*/ 0 w 473"/>
                <a:gd name="T77" fmla="*/ 1 h 384"/>
                <a:gd name="T78" fmla="*/ 0 w 473"/>
                <a:gd name="T79" fmla="*/ 1 h 384"/>
                <a:gd name="T80" fmla="*/ 0 w 473"/>
                <a:gd name="T81" fmla="*/ 0 h 384"/>
                <a:gd name="T82" fmla="*/ 0 w 473"/>
                <a:gd name="T83" fmla="*/ 1 h 384"/>
                <a:gd name="T84" fmla="*/ 0 w 473"/>
                <a:gd name="T85" fmla="*/ 1 h 384"/>
                <a:gd name="T86" fmla="*/ 0 w 473"/>
                <a:gd name="T87" fmla="*/ 1 h 384"/>
                <a:gd name="T88" fmla="*/ 0 w 473"/>
                <a:gd name="T89" fmla="*/ 1 h 384"/>
                <a:gd name="T90" fmla="*/ 0 w 473"/>
                <a:gd name="T91" fmla="*/ 1 h 384"/>
                <a:gd name="T92" fmla="*/ 0 w 473"/>
                <a:gd name="T93" fmla="*/ 1 h 384"/>
                <a:gd name="T94" fmla="*/ 0 w 473"/>
                <a:gd name="T95" fmla="*/ 1 h 384"/>
                <a:gd name="T96" fmla="*/ 0 w 473"/>
                <a:gd name="T97" fmla="*/ 1 h 38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73"/>
                <a:gd name="T148" fmla="*/ 0 h 384"/>
                <a:gd name="T149" fmla="*/ 473 w 473"/>
                <a:gd name="T150" fmla="*/ 384 h 38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73" h="384">
                  <a:moveTo>
                    <a:pt x="23" y="49"/>
                  </a:moveTo>
                  <a:lnTo>
                    <a:pt x="20" y="56"/>
                  </a:lnTo>
                  <a:lnTo>
                    <a:pt x="17" y="64"/>
                  </a:lnTo>
                  <a:lnTo>
                    <a:pt x="14" y="72"/>
                  </a:lnTo>
                  <a:lnTo>
                    <a:pt x="12" y="80"/>
                  </a:lnTo>
                  <a:lnTo>
                    <a:pt x="8" y="87"/>
                  </a:lnTo>
                  <a:lnTo>
                    <a:pt x="5" y="95"/>
                  </a:lnTo>
                  <a:lnTo>
                    <a:pt x="2" y="103"/>
                  </a:lnTo>
                  <a:lnTo>
                    <a:pt x="0" y="111"/>
                  </a:lnTo>
                  <a:lnTo>
                    <a:pt x="38" y="135"/>
                  </a:lnTo>
                  <a:lnTo>
                    <a:pt x="70" y="158"/>
                  </a:lnTo>
                  <a:lnTo>
                    <a:pt x="93" y="179"/>
                  </a:lnTo>
                  <a:lnTo>
                    <a:pt x="112" y="202"/>
                  </a:lnTo>
                  <a:lnTo>
                    <a:pt x="126" y="227"/>
                  </a:lnTo>
                  <a:lnTo>
                    <a:pt x="139" y="256"/>
                  </a:lnTo>
                  <a:lnTo>
                    <a:pt x="150" y="291"/>
                  </a:lnTo>
                  <a:lnTo>
                    <a:pt x="163" y="333"/>
                  </a:lnTo>
                  <a:lnTo>
                    <a:pt x="184" y="346"/>
                  </a:lnTo>
                  <a:lnTo>
                    <a:pt x="207" y="360"/>
                  </a:lnTo>
                  <a:lnTo>
                    <a:pt x="228" y="369"/>
                  </a:lnTo>
                  <a:lnTo>
                    <a:pt x="251" y="377"/>
                  </a:lnTo>
                  <a:lnTo>
                    <a:pt x="272" y="381"/>
                  </a:lnTo>
                  <a:lnTo>
                    <a:pt x="295" y="384"/>
                  </a:lnTo>
                  <a:lnTo>
                    <a:pt x="316" y="382"/>
                  </a:lnTo>
                  <a:lnTo>
                    <a:pt x="340" y="381"/>
                  </a:lnTo>
                  <a:lnTo>
                    <a:pt x="370" y="368"/>
                  </a:lnTo>
                  <a:lnTo>
                    <a:pt x="398" y="349"/>
                  </a:lnTo>
                  <a:lnTo>
                    <a:pt x="422" y="323"/>
                  </a:lnTo>
                  <a:lnTo>
                    <a:pt x="442" y="289"/>
                  </a:lnTo>
                  <a:lnTo>
                    <a:pt x="455" y="248"/>
                  </a:lnTo>
                  <a:lnTo>
                    <a:pt x="466" y="199"/>
                  </a:lnTo>
                  <a:lnTo>
                    <a:pt x="471" y="141"/>
                  </a:lnTo>
                  <a:lnTo>
                    <a:pt x="473" y="76"/>
                  </a:lnTo>
                  <a:lnTo>
                    <a:pt x="459" y="65"/>
                  </a:lnTo>
                  <a:lnTo>
                    <a:pt x="447" y="56"/>
                  </a:lnTo>
                  <a:lnTo>
                    <a:pt x="435" y="45"/>
                  </a:lnTo>
                  <a:lnTo>
                    <a:pt x="423" y="36"/>
                  </a:lnTo>
                  <a:lnTo>
                    <a:pt x="410" y="26"/>
                  </a:lnTo>
                  <a:lnTo>
                    <a:pt x="398" y="17"/>
                  </a:lnTo>
                  <a:lnTo>
                    <a:pt x="386" y="8"/>
                  </a:lnTo>
                  <a:lnTo>
                    <a:pt x="374" y="0"/>
                  </a:lnTo>
                  <a:lnTo>
                    <a:pt x="330" y="1"/>
                  </a:lnTo>
                  <a:lnTo>
                    <a:pt x="287" y="4"/>
                  </a:lnTo>
                  <a:lnTo>
                    <a:pt x="243" y="8"/>
                  </a:lnTo>
                  <a:lnTo>
                    <a:pt x="199" y="13"/>
                  </a:lnTo>
                  <a:lnTo>
                    <a:pt x="155" y="18"/>
                  </a:lnTo>
                  <a:lnTo>
                    <a:pt x="111" y="26"/>
                  </a:lnTo>
                  <a:lnTo>
                    <a:pt x="67" y="36"/>
                  </a:lnTo>
                  <a:lnTo>
                    <a:pt x="23" y="49"/>
                  </a:lnTo>
                  <a:close/>
                </a:path>
              </a:pathLst>
            </a:custGeom>
            <a:solidFill>
              <a:srgbClr val="F2A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52" name="Freeform 91"/>
            <p:cNvSpPr>
              <a:spLocks/>
            </p:cNvSpPr>
            <p:nvPr/>
          </p:nvSpPr>
          <p:spPr bwMode="auto">
            <a:xfrm>
              <a:off x="4536" y="2812"/>
              <a:ext cx="226" cy="183"/>
            </a:xfrm>
            <a:custGeom>
              <a:avLst/>
              <a:gdLst>
                <a:gd name="T0" fmla="*/ 1 w 451"/>
                <a:gd name="T1" fmla="*/ 1 h 365"/>
                <a:gd name="T2" fmla="*/ 1 w 451"/>
                <a:gd name="T3" fmla="*/ 1 h 365"/>
                <a:gd name="T4" fmla="*/ 1 w 451"/>
                <a:gd name="T5" fmla="*/ 1 h 365"/>
                <a:gd name="T6" fmla="*/ 1 w 451"/>
                <a:gd name="T7" fmla="*/ 1 h 365"/>
                <a:gd name="T8" fmla="*/ 1 w 451"/>
                <a:gd name="T9" fmla="*/ 1 h 365"/>
                <a:gd name="T10" fmla="*/ 1 w 451"/>
                <a:gd name="T11" fmla="*/ 1 h 365"/>
                <a:gd name="T12" fmla="*/ 1 w 451"/>
                <a:gd name="T13" fmla="*/ 1 h 365"/>
                <a:gd name="T14" fmla="*/ 1 w 451"/>
                <a:gd name="T15" fmla="*/ 1 h 365"/>
                <a:gd name="T16" fmla="*/ 0 w 451"/>
                <a:gd name="T17" fmla="*/ 1 h 365"/>
                <a:gd name="T18" fmla="*/ 1 w 451"/>
                <a:gd name="T19" fmla="*/ 1 h 365"/>
                <a:gd name="T20" fmla="*/ 1 w 451"/>
                <a:gd name="T21" fmla="*/ 1 h 365"/>
                <a:gd name="T22" fmla="*/ 1 w 451"/>
                <a:gd name="T23" fmla="*/ 1 h 365"/>
                <a:gd name="T24" fmla="*/ 1 w 451"/>
                <a:gd name="T25" fmla="*/ 1 h 365"/>
                <a:gd name="T26" fmla="*/ 1 w 451"/>
                <a:gd name="T27" fmla="*/ 1 h 365"/>
                <a:gd name="T28" fmla="*/ 1 w 451"/>
                <a:gd name="T29" fmla="*/ 1 h 365"/>
                <a:gd name="T30" fmla="*/ 1 w 451"/>
                <a:gd name="T31" fmla="*/ 1 h 365"/>
                <a:gd name="T32" fmla="*/ 1 w 451"/>
                <a:gd name="T33" fmla="*/ 1 h 365"/>
                <a:gd name="T34" fmla="*/ 1 w 451"/>
                <a:gd name="T35" fmla="*/ 1 h 365"/>
                <a:gd name="T36" fmla="*/ 1 w 451"/>
                <a:gd name="T37" fmla="*/ 1 h 365"/>
                <a:gd name="T38" fmla="*/ 1 w 451"/>
                <a:gd name="T39" fmla="*/ 1 h 365"/>
                <a:gd name="T40" fmla="*/ 1 w 451"/>
                <a:gd name="T41" fmla="*/ 1 h 365"/>
                <a:gd name="T42" fmla="*/ 1 w 451"/>
                <a:gd name="T43" fmla="*/ 1 h 365"/>
                <a:gd name="T44" fmla="*/ 1 w 451"/>
                <a:gd name="T45" fmla="*/ 1 h 365"/>
                <a:gd name="T46" fmla="*/ 1 w 451"/>
                <a:gd name="T47" fmla="*/ 1 h 365"/>
                <a:gd name="T48" fmla="*/ 1 w 451"/>
                <a:gd name="T49" fmla="*/ 1 h 365"/>
                <a:gd name="T50" fmla="*/ 1 w 451"/>
                <a:gd name="T51" fmla="*/ 1 h 365"/>
                <a:gd name="T52" fmla="*/ 1 w 451"/>
                <a:gd name="T53" fmla="*/ 1 h 365"/>
                <a:gd name="T54" fmla="*/ 1 w 451"/>
                <a:gd name="T55" fmla="*/ 1 h 365"/>
                <a:gd name="T56" fmla="*/ 1 w 451"/>
                <a:gd name="T57" fmla="*/ 1 h 365"/>
                <a:gd name="T58" fmla="*/ 1 w 451"/>
                <a:gd name="T59" fmla="*/ 1 h 365"/>
                <a:gd name="T60" fmla="*/ 1 w 451"/>
                <a:gd name="T61" fmla="*/ 1 h 365"/>
                <a:gd name="T62" fmla="*/ 1 w 451"/>
                <a:gd name="T63" fmla="*/ 1 h 365"/>
                <a:gd name="T64" fmla="*/ 1 w 451"/>
                <a:gd name="T65" fmla="*/ 1 h 365"/>
                <a:gd name="T66" fmla="*/ 1 w 451"/>
                <a:gd name="T67" fmla="*/ 1 h 365"/>
                <a:gd name="T68" fmla="*/ 1 w 451"/>
                <a:gd name="T69" fmla="*/ 1 h 365"/>
                <a:gd name="T70" fmla="*/ 1 w 451"/>
                <a:gd name="T71" fmla="*/ 1 h 365"/>
                <a:gd name="T72" fmla="*/ 1 w 451"/>
                <a:gd name="T73" fmla="*/ 1 h 365"/>
                <a:gd name="T74" fmla="*/ 1 w 451"/>
                <a:gd name="T75" fmla="*/ 1 h 365"/>
                <a:gd name="T76" fmla="*/ 1 w 451"/>
                <a:gd name="T77" fmla="*/ 1 h 365"/>
                <a:gd name="T78" fmla="*/ 1 w 451"/>
                <a:gd name="T79" fmla="*/ 1 h 365"/>
                <a:gd name="T80" fmla="*/ 1 w 451"/>
                <a:gd name="T81" fmla="*/ 0 h 365"/>
                <a:gd name="T82" fmla="*/ 1 w 451"/>
                <a:gd name="T83" fmla="*/ 1 h 365"/>
                <a:gd name="T84" fmla="*/ 1 w 451"/>
                <a:gd name="T85" fmla="*/ 1 h 365"/>
                <a:gd name="T86" fmla="*/ 1 w 451"/>
                <a:gd name="T87" fmla="*/ 1 h 365"/>
                <a:gd name="T88" fmla="*/ 1 w 451"/>
                <a:gd name="T89" fmla="*/ 1 h 365"/>
                <a:gd name="T90" fmla="*/ 1 w 451"/>
                <a:gd name="T91" fmla="*/ 1 h 365"/>
                <a:gd name="T92" fmla="*/ 1 w 451"/>
                <a:gd name="T93" fmla="*/ 1 h 365"/>
                <a:gd name="T94" fmla="*/ 1 w 451"/>
                <a:gd name="T95" fmla="*/ 1 h 365"/>
                <a:gd name="T96" fmla="*/ 1 w 451"/>
                <a:gd name="T97" fmla="*/ 1 h 36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51"/>
                <a:gd name="T148" fmla="*/ 0 h 365"/>
                <a:gd name="T149" fmla="*/ 451 w 451"/>
                <a:gd name="T150" fmla="*/ 365 h 36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1" h="365">
                  <a:moveTo>
                    <a:pt x="23" y="48"/>
                  </a:moveTo>
                  <a:lnTo>
                    <a:pt x="20" y="54"/>
                  </a:lnTo>
                  <a:lnTo>
                    <a:pt x="17" y="62"/>
                  </a:lnTo>
                  <a:lnTo>
                    <a:pt x="14" y="69"/>
                  </a:lnTo>
                  <a:lnTo>
                    <a:pt x="12" y="77"/>
                  </a:lnTo>
                  <a:lnTo>
                    <a:pt x="8" y="83"/>
                  </a:lnTo>
                  <a:lnTo>
                    <a:pt x="5" y="91"/>
                  </a:lnTo>
                  <a:lnTo>
                    <a:pt x="2" y="98"/>
                  </a:lnTo>
                  <a:lnTo>
                    <a:pt x="0" y="106"/>
                  </a:lnTo>
                  <a:lnTo>
                    <a:pt x="37" y="129"/>
                  </a:lnTo>
                  <a:lnTo>
                    <a:pt x="67" y="150"/>
                  </a:lnTo>
                  <a:lnTo>
                    <a:pt x="90" y="170"/>
                  </a:lnTo>
                  <a:lnTo>
                    <a:pt x="109" y="192"/>
                  </a:lnTo>
                  <a:lnTo>
                    <a:pt x="120" y="216"/>
                  </a:lnTo>
                  <a:lnTo>
                    <a:pt x="134" y="244"/>
                  </a:lnTo>
                  <a:lnTo>
                    <a:pt x="144" y="277"/>
                  </a:lnTo>
                  <a:lnTo>
                    <a:pt x="158" y="319"/>
                  </a:lnTo>
                  <a:lnTo>
                    <a:pt x="178" y="332"/>
                  </a:lnTo>
                  <a:lnTo>
                    <a:pt x="198" y="344"/>
                  </a:lnTo>
                  <a:lnTo>
                    <a:pt x="219" y="352"/>
                  </a:lnTo>
                  <a:lnTo>
                    <a:pt x="240" y="360"/>
                  </a:lnTo>
                  <a:lnTo>
                    <a:pt x="260" y="364"/>
                  </a:lnTo>
                  <a:lnTo>
                    <a:pt x="281" y="365"/>
                  </a:lnTo>
                  <a:lnTo>
                    <a:pt x="302" y="365"/>
                  </a:lnTo>
                  <a:lnTo>
                    <a:pt x="325" y="362"/>
                  </a:lnTo>
                  <a:lnTo>
                    <a:pt x="354" y="349"/>
                  </a:lnTo>
                  <a:lnTo>
                    <a:pt x="381" y="332"/>
                  </a:lnTo>
                  <a:lnTo>
                    <a:pt x="403" y="307"/>
                  </a:lnTo>
                  <a:lnTo>
                    <a:pt x="422" y="276"/>
                  </a:lnTo>
                  <a:lnTo>
                    <a:pt x="435" y="236"/>
                  </a:lnTo>
                  <a:lnTo>
                    <a:pt x="445" y="190"/>
                  </a:lnTo>
                  <a:lnTo>
                    <a:pt x="450" y="134"/>
                  </a:lnTo>
                  <a:lnTo>
                    <a:pt x="451" y="73"/>
                  </a:lnTo>
                  <a:lnTo>
                    <a:pt x="439" y="62"/>
                  </a:lnTo>
                  <a:lnTo>
                    <a:pt x="427" y="53"/>
                  </a:lnTo>
                  <a:lnTo>
                    <a:pt x="415" y="44"/>
                  </a:lnTo>
                  <a:lnTo>
                    <a:pt x="405" y="36"/>
                  </a:lnTo>
                  <a:lnTo>
                    <a:pt x="393" y="26"/>
                  </a:lnTo>
                  <a:lnTo>
                    <a:pt x="381" y="17"/>
                  </a:lnTo>
                  <a:lnTo>
                    <a:pt x="369" y="8"/>
                  </a:lnTo>
                  <a:lnTo>
                    <a:pt x="358" y="0"/>
                  </a:lnTo>
                  <a:lnTo>
                    <a:pt x="316" y="1"/>
                  </a:lnTo>
                  <a:lnTo>
                    <a:pt x="275" y="4"/>
                  </a:lnTo>
                  <a:lnTo>
                    <a:pt x="232" y="8"/>
                  </a:lnTo>
                  <a:lnTo>
                    <a:pt x="191" y="13"/>
                  </a:lnTo>
                  <a:lnTo>
                    <a:pt x="148" y="17"/>
                  </a:lnTo>
                  <a:lnTo>
                    <a:pt x="107" y="26"/>
                  </a:lnTo>
                  <a:lnTo>
                    <a:pt x="65" y="34"/>
                  </a:lnTo>
                  <a:lnTo>
                    <a:pt x="23" y="48"/>
                  </a:lnTo>
                  <a:close/>
                </a:path>
              </a:pathLst>
            </a:custGeom>
            <a:solidFill>
              <a:srgbClr val="FFB3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53" name="Freeform 92"/>
            <p:cNvSpPr>
              <a:spLocks/>
            </p:cNvSpPr>
            <p:nvPr/>
          </p:nvSpPr>
          <p:spPr bwMode="auto">
            <a:xfrm>
              <a:off x="4547" y="2813"/>
              <a:ext cx="207" cy="168"/>
            </a:xfrm>
            <a:custGeom>
              <a:avLst/>
              <a:gdLst>
                <a:gd name="T0" fmla="*/ 1 w 413"/>
                <a:gd name="T1" fmla="*/ 1 h 336"/>
                <a:gd name="T2" fmla="*/ 1 w 413"/>
                <a:gd name="T3" fmla="*/ 1 h 336"/>
                <a:gd name="T4" fmla="*/ 1 w 413"/>
                <a:gd name="T5" fmla="*/ 1 h 336"/>
                <a:gd name="T6" fmla="*/ 1 w 413"/>
                <a:gd name="T7" fmla="*/ 1 h 336"/>
                <a:gd name="T8" fmla="*/ 0 w 413"/>
                <a:gd name="T9" fmla="*/ 1 h 336"/>
                <a:gd name="T10" fmla="*/ 1 w 413"/>
                <a:gd name="T11" fmla="*/ 1 h 336"/>
                <a:gd name="T12" fmla="*/ 1 w 413"/>
                <a:gd name="T13" fmla="*/ 1 h 336"/>
                <a:gd name="T14" fmla="*/ 1 w 413"/>
                <a:gd name="T15" fmla="*/ 1 h 336"/>
                <a:gd name="T16" fmla="*/ 1 w 413"/>
                <a:gd name="T17" fmla="*/ 1 h 336"/>
                <a:gd name="T18" fmla="*/ 1 w 413"/>
                <a:gd name="T19" fmla="*/ 1 h 336"/>
                <a:gd name="T20" fmla="*/ 1 w 413"/>
                <a:gd name="T21" fmla="*/ 1 h 336"/>
                <a:gd name="T22" fmla="*/ 1 w 413"/>
                <a:gd name="T23" fmla="*/ 1 h 336"/>
                <a:gd name="T24" fmla="*/ 1 w 413"/>
                <a:gd name="T25" fmla="*/ 1 h 336"/>
                <a:gd name="T26" fmla="*/ 1 w 413"/>
                <a:gd name="T27" fmla="*/ 1 h 336"/>
                <a:gd name="T28" fmla="*/ 1 w 413"/>
                <a:gd name="T29" fmla="*/ 1 h 336"/>
                <a:gd name="T30" fmla="*/ 1 w 413"/>
                <a:gd name="T31" fmla="*/ 1 h 336"/>
                <a:gd name="T32" fmla="*/ 1 w 413"/>
                <a:gd name="T33" fmla="*/ 1 h 336"/>
                <a:gd name="T34" fmla="*/ 1 w 413"/>
                <a:gd name="T35" fmla="*/ 1 h 336"/>
                <a:gd name="T36" fmla="*/ 1 w 413"/>
                <a:gd name="T37" fmla="*/ 1 h 336"/>
                <a:gd name="T38" fmla="*/ 1 w 413"/>
                <a:gd name="T39" fmla="*/ 1 h 336"/>
                <a:gd name="T40" fmla="*/ 1 w 413"/>
                <a:gd name="T41" fmla="*/ 1 h 336"/>
                <a:gd name="T42" fmla="*/ 1 w 413"/>
                <a:gd name="T43" fmla="*/ 1 h 336"/>
                <a:gd name="T44" fmla="*/ 1 w 413"/>
                <a:gd name="T45" fmla="*/ 1 h 336"/>
                <a:gd name="T46" fmla="*/ 1 w 413"/>
                <a:gd name="T47" fmla="*/ 1 h 336"/>
                <a:gd name="T48" fmla="*/ 1 w 413"/>
                <a:gd name="T49" fmla="*/ 1 h 336"/>
                <a:gd name="T50" fmla="*/ 1 w 413"/>
                <a:gd name="T51" fmla="*/ 1 h 336"/>
                <a:gd name="T52" fmla="*/ 1 w 413"/>
                <a:gd name="T53" fmla="*/ 1 h 336"/>
                <a:gd name="T54" fmla="*/ 1 w 413"/>
                <a:gd name="T55" fmla="*/ 1 h 336"/>
                <a:gd name="T56" fmla="*/ 1 w 413"/>
                <a:gd name="T57" fmla="*/ 1 h 336"/>
                <a:gd name="T58" fmla="*/ 1 w 413"/>
                <a:gd name="T59" fmla="*/ 1 h 336"/>
                <a:gd name="T60" fmla="*/ 1 w 413"/>
                <a:gd name="T61" fmla="*/ 1 h 336"/>
                <a:gd name="T62" fmla="*/ 1 w 413"/>
                <a:gd name="T63" fmla="*/ 1 h 336"/>
                <a:gd name="T64" fmla="*/ 1 w 413"/>
                <a:gd name="T65" fmla="*/ 1 h 336"/>
                <a:gd name="T66" fmla="*/ 1 w 413"/>
                <a:gd name="T67" fmla="*/ 1 h 336"/>
                <a:gd name="T68" fmla="*/ 1 w 413"/>
                <a:gd name="T69" fmla="*/ 1 h 336"/>
                <a:gd name="T70" fmla="*/ 1 w 413"/>
                <a:gd name="T71" fmla="*/ 1 h 336"/>
                <a:gd name="T72" fmla="*/ 1 w 413"/>
                <a:gd name="T73" fmla="*/ 0 h 336"/>
                <a:gd name="T74" fmla="*/ 1 w 413"/>
                <a:gd name="T75" fmla="*/ 1 h 336"/>
                <a:gd name="T76" fmla="*/ 1 w 413"/>
                <a:gd name="T77" fmla="*/ 1 h 336"/>
                <a:gd name="T78" fmla="*/ 1 w 413"/>
                <a:gd name="T79" fmla="*/ 1 h 336"/>
                <a:gd name="T80" fmla="*/ 1 w 413"/>
                <a:gd name="T81" fmla="*/ 1 h 336"/>
                <a:gd name="T82" fmla="*/ 1 w 413"/>
                <a:gd name="T83" fmla="*/ 1 h 336"/>
                <a:gd name="T84" fmla="*/ 1 w 413"/>
                <a:gd name="T85" fmla="*/ 1 h 336"/>
                <a:gd name="T86" fmla="*/ 1 w 413"/>
                <a:gd name="T87" fmla="*/ 1 h 336"/>
                <a:gd name="T88" fmla="*/ 1 w 413"/>
                <a:gd name="T89" fmla="*/ 1 h 3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13"/>
                <a:gd name="T136" fmla="*/ 0 h 336"/>
                <a:gd name="T137" fmla="*/ 413 w 413"/>
                <a:gd name="T138" fmla="*/ 336 h 3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13" h="336">
                  <a:moveTo>
                    <a:pt x="23" y="46"/>
                  </a:moveTo>
                  <a:lnTo>
                    <a:pt x="16" y="59"/>
                  </a:lnTo>
                  <a:lnTo>
                    <a:pt x="11" y="72"/>
                  </a:lnTo>
                  <a:lnTo>
                    <a:pt x="4" y="85"/>
                  </a:lnTo>
                  <a:lnTo>
                    <a:pt x="0" y="100"/>
                  </a:lnTo>
                  <a:lnTo>
                    <a:pt x="33" y="120"/>
                  </a:lnTo>
                  <a:lnTo>
                    <a:pt x="61" y="140"/>
                  </a:lnTo>
                  <a:lnTo>
                    <a:pt x="83" y="159"/>
                  </a:lnTo>
                  <a:lnTo>
                    <a:pt x="100" y="178"/>
                  </a:lnTo>
                  <a:lnTo>
                    <a:pt x="112" y="200"/>
                  </a:lnTo>
                  <a:lnTo>
                    <a:pt x="122" y="225"/>
                  </a:lnTo>
                  <a:lnTo>
                    <a:pt x="132" y="254"/>
                  </a:lnTo>
                  <a:lnTo>
                    <a:pt x="144" y="293"/>
                  </a:lnTo>
                  <a:lnTo>
                    <a:pt x="162" y="305"/>
                  </a:lnTo>
                  <a:lnTo>
                    <a:pt x="181" y="315"/>
                  </a:lnTo>
                  <a:lnTo>
                    <a:pt x="199" y="323"/>
                  </a:lnTo>
                  <a:lnTo>
                    <a:pt x="219" y="331"/>
                  </a:lnTo>
                  <a:lnTo>
                    <a:pt x="238" y="334"/>
                  </a:lnTo>
                  <a:lnTo>
                    <a:pt x="258" y="336"/>
                  </a:lnTo>
                  <a:lnTo>
                    <a:pt x="276" y="335"/>
                  </a:lnTo>
                  <a:lnTo>
                    <a:pt x="296" y="334"/>
                  </a:lnTo>
                  <a:lnTo>
                    <a:pt x="323" y="322"/>
                  </a:lnTo>
                  <a:lnTo>
                    <a:pt x="347" y="306"/>
                  </a:lnTo>
                  <a:lnTo>
                    <a:pt x="368" y="283"/>
                  </a:lnTo>
                  <a:lnTo>
                    <a:pt x="385" y="255"/>
                  </a:lnTo>
                  <a:lnTo>
                    <a:pt x="399" y="218"/>
                  </a:lnTo>
                  <a:lnTo>
                    <a:pt x="408" y="176"/>
                  </a:lnTo>
                  <a:lnTo>
                    <a:pt x="412" y="125"/>
                  </a:lnTo>
                  <a:lnTo>
                    <a:pt x="413" y="68"/>
                  </a:lnTo>
                  <a:lnTo>
                    <a:pt x="401" y="59"/>
                  </a:lnTo>
                  <a:lnTo>
                    <a:pt x="391" y="51"/>
                  </a:lnTo>
                  <a:lnTo>
                    <a:pt x="380" y="42"/>
                  </a:lnTo>
                  <a:lnTo>
                    <a:pt x="371" y="34"/>
                  </a:lnTo>
                  <a:lnTo>
                    <a:pt x="359" y="24"/>
                  </a:lnTo>
                  <a:lnTo>
                    <a:pt x="348" y="16"/>
                  </a:lnTo>
                  <a:lnTo>
                    <a:pt x="338" y="8"/>
                  </a:lnTo>
                  <a:lnTo>
                    <a:pt x="328" y="0"/>
                  </a:lnTo>
                  <a:lnTo>
                    <a:pt x="288" y="2"/>
                  </a:lnTo>
                  <a:lnTo>
                    <a:pt x="251" y="4"/>
                  </a:lnTo>
                  <a:lnTo>
                    <a:pt x="213" y="8"/>
                  </a:lnTo>
                  <a:lnTo>
                    <a:pt x="176" y="14"/>
                  </a:lnTo>
                  <a:lnTo>
                    <a:pt x="136" y="18"/>
                  </a:lnTo>
                  <a:lnTo>
                    <a:pt x="98" y="26"/>
                  </a:lnTo>
                  <a:lnTo>
                    <a:pt x="60" y="34"/>
                  </a:lnTo>
                  <a:lnTo>
                    <a:pt x="23" y="46"/>
                  </a:lnTo>
                  <a:close/>
                </a:path>
              </a:pathLst>
            </a:custGeom>
            <a:solidFill>
              <a:srgbClr val="FFB8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54" name="Freeform 93"/>
            <p:cNvSpPr>
              <a:spLocks/>
            </p:cNvSpPr>
            <p:nvPr/>
          </p:nvSpPr>
          <p:spPr bwMode="auto">
            <a:xfrm>
              <a:off x="4558" y="2816"/>
              <a:ext cx="187" cy="152"/>
            </a:xfrm>
            <a:custGeom>
              <a:avLst/>
              <a:gdLst>
                <a:gd name="T0" fmla="*/ 1 w 373"/>
                <a:gd name="T1" fmla="*/ 1 h 304"/>
                <a:gd name="T2" fmla="*/ 1 w 373"/>
                <a:gd name="T3" fmla="*/ 1 h 304"/>
                <a:gd name="T4" fmla="*/ 1 w 373"/>
                <a:gd name="T5" fmla="*/ 1 h 304"/>
                <a:gd name="T6" fmla="*/ 1 w 373"/>
                <a:gd name="T7" fmla="*/ 1 h 304"/>
                <a:gd name="T8" fmla="*/ 0 w 373"/>
                <a:gd name="T9" fmla="*/ 1 h 304"/>
                <a:gd name="T10" fmla="*/ 1 w 373"/>
                <a:gd name="T11" fmla="*/ 1 h 304"/>
                <a:gd name="T12" fmla="*/ 1 w 373"/>
                <a:gd name="T13" fmla="*/ 1 h 304"/>
                <a:gd name="T14" fmla="*/ 1 w 373"/>
                <a:gd name="T15" fmla="*/ 1 h 304"/>
                <a:gd name="T16" fmla="*/ 1 w 373"/>
                <a:gd name="T17" fmla="*/ 1 h 304"/>
                <a:gd name="T18" fmla="*/ 1 w 373"/>
                <a:gd name="T19" fmla="*/ 1 h 304"/>
                <a:gd name="T20" fmla="*/ 1 w 373"/>
                <a:gd name="T21" fmla="*/ 1 h 304"/>
                <a:gd name="T22" fmla="*/ 1 w 373"/>
                <a:gd name="T23" fmla="*/ 1 h 304"/>
                <a:gd name="T24" fmla="*/ 1 w 373"/>
                <a:gd name="T25" fmla="*/ 1 h 304"/>
                <a:gd name="T26" fmla="*/ 1 w 373"/>
                <a:gd name="T27" fmla="*/ 1 h 304"/>
                <a:gd name="T28" fmla="*/ 1 w 373"/>
                <a:gd name="T29" fmla="*/ 1 h 304"/>
                <a:gd name="T30" fmla="*/ 1 w 373"/>
                <a:gd name="T31" fmla="*/ 1 h 304"/>
                <a:gd name="T32" fmla="*/ 1 w 373"/>
                <a:gd name="T33" fmla="*/ 1 h 304"/>
                <a:gd name="T34" fmla="*/ 1 w 373"/>
                <a:gd name="T35" fmla="*/ 1 h 304"/>
                <a:gd name="T36" fmla="*/ 1 w 373"/>
                <a:gd name="T37" fmla="*/ 1 h 304"/>
                <a:gd name="T38" fmla="*/ 1 w 373"/>
                <a:gd name="T39" fmla="*/ 1 h 304"/>
                <a:gd name="T40" fmla="*/ 1 w 373"/>
                <a:gd name="T41" fmla="*/ 1 h 304"/>
                <a:gd name="T42" fmla="*/ 1 w 373"/>
                <a:gd name="T43" fmla="*/ 1 h 304"/>
                <a:gd name="T44" fmla="*/ 1 w 373"/>
                <a:gd name="T45" fmla="*/ 1 h 304"/>
                <a:gd name="T46" fmla="*/ 1 w 373"/>
                <a:gd name="T47" fmla="*/ 1 h 304"/>
                <a:gd name="T48" fmla="*/ 1 w 373"/>
                <a:gd name="T49" fmla="*/ 1 h 304"/>
                <a:gd name="T50" fmla="*/ 1 w 373"/>
                <a:gd name="T51" fmla="*/ 1 h 304"/>
                <a:gd name="T52" fmla="*/ 1 w 373"/>
                <a:gd name="T53" fmla="*/ 1 h 304"/>
                <a:gd name="T54" fmla="*/ 1 w 373"/>
                <a:gd name="T55" fmla="*/ 1 h 304"/>
                <a:gd name="T56" fmla="*/ 1 w 373"/>
                <a:gd name="T57" fmla="*/ 1 h 304"/>
                <a:gd name="T58" fmla="*/ 1 w 373"/>
                <a:gd name="T59" fmla="*/ 1 h 304"/>
                <a:gd name="T60" fmla="*/ 1 w 373"/>
                <a:gd name="T61" fmla="*/ 1 h 304"/>
                <a:gd name="T62" fmla="*/ 1 w 373"/>
                <a:gd name="T63" fmla="*/ 1 h 304"/>
                <a:gd name="T64" fmla="*/ 1 w 373"/>
                <a:gd name="T65" fmla="*/ 1 h 304"/>
                <a:gd name="T66" fmla="*/ 1 w 373"/>
                <a:gd name="T67" fmla="*/ 1 h 304"/>
                <a:gd name="T68" fmla="*/ 1 w 373"/>
                <a:gd name="T69" fmla="*/ 1 h 304"/>
                <a:gd name="T70" fmla="*/ 1 w 373"/>
                <a:gd name="T71" fmla="*/ 1 h 304"/>
                <a:gd name="T72" fmla="*/ 1 w 373"/>
                <a:gd name="T73" fmla="*/ 0 h 304"/>
                <a:gd name="T74" fmla="*/ 1 w 373"/>
                <a:gd name="T75" fmla="*/ 1 h 304"/>
                <a:gd name="T76" fmla="*/ 1 w 373"/>
                <a:gd name="T77" fmla="*/ 1 h 304"/>
                <a:gd name="T78" fmla="*/ 1 w 373"/>
                <a:gd name="T79" fmla="*/ 1 h 304"/>
                <a:gd name="T80" fmla="*/ 1 w 373"/>
                <a:gd name="T81" fmla="*/ 1 h 304"/>
                <a:gd name="T82" fmla="*/ 1 w 373"/>
                <a:gd name="T83" fmla="*/ 1 h 304"/>
                <a:gd name="T84" fmla="*/ 1 w 373"/>
                <a:gd name="T85" fmla="*/ 1 h 304"/>
                <a:gd name="T86" fmla="*/ 1 w 373"/>
                <a:gd name="T87" fmla="*/ 1 h 304"/>
                <a:gd name="T88" fmla="*/ 1 w 373"/>
                <a:gd name="T89" fmla="*/ 1 h 30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73"/>
                <a:gd name="T136" fmla="*/ 0 h 304"/>
                <a:gd name="T137" fmla="*/ 373 w 373"/>
                <a:gd name="T138" fmla="*/ 304 h 30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73" h="304">
                  <a:moveTo>
                    <a:pt x="21" y="40"/>
                  </a:moveTo>
                  <a:lnTo>
                    <a:pt x="14" y="52"/>
                  </a:lnTo>
                  <a:lnTo>
                    <a:pt x="10" y="64"/>
                  </a:lnTo>
                  <a:lnTo>
                    <a:pt x="4" y="75"/>
                  </a:lnTo>
                  <a:lnTo>
                    <a:pt x="0" y="89"/>
                  </a:lnTo>
                  <a:lnTo>
                    <a:pt x="30" y="107"/>
                  </a:lnTo>
                  <a:lnTo>
                    <a:pt x="54" y="125"/>
                  </a:lnTo>
                  <a:lnTo>
                    <a:pt x="73" y="142"/>
                  </a:lnTo>
                  <a:lnTo>
                    <a:pt x="89" y="160"/>
                  </a:lnTo>
                  <a:lnTo>
                    <a:pt x="99" y="179"/>
                  </a:lnTo>
                  <a:lnTo>
                    <a:pt x="110" y="203"/>
                  </a:lnTo>
                  <a:lnTo>
                    <a:pt x="119" y="230"/>
                  </a:lnTo>
                  <a:lnTo>
                    <a:pt x="130" y="264"/>
                  </a:lnTo>
                  <a:lnTo>
                    <a:pt x="146" y="275"/>
                  </a:lnTo>
                  <a:lnTo>
                    <a:pt x="163" y="285"/>
                  </a:lnTo>
                  <a:lnTo>
                    <a:pt x="180" y="292"/>
                  </a:lnTo>
                  <a:lnTo>
                    <a:pt x="199" y="299"/>
                  </a:lnTo>
                  <a:lnTo>
                    <a:pt x="215" y="301"/>
                  </a:lnTo>
                  <a:lnTo>
                    <a:pt x="234" y="304"/>
                  </a:lnTo>
                  <a:lnTo>
                    <a:pt x="250" y="303"/>
                  </a:lnTo>
                  <a:lnTo>
                    <a:pt x="268" y="301"/>
                  </a:lnTo>
                  <a:lnTo>
                    <a:pt x="292" y="289"/>
                  </a:lnTo>
                  <a:lnTo>
                    <a:pt x="315" y="275"/>
                  </a:lnTo>
                  <a:lnTo>
                    <a:pt x="333" y="255"/>
                  </a:lnTo>
                  <a:lnTo>
                    <a:pt x="349" y="230"/>
                  </a:lnTo>
                  <a:lnTo>
                    <a:pt x="360" y="196"/>
                  </a:lnTo>
                  <a:lnTo>
                    <a:pt x="368" y="158"/>
                  </a:lnTo>
                  <a:lnTo>
                    <a:pt x="372" y="113"/>
                  </a:lnTo>
                  <a:lnTo>
                    <a:pt x="373" y="61"/>
                  </a:lnTo>
                  <a:lnTo>
                    <a:pt x="362" y="53"/>
                  </a:lnTo>
                  <a:lnTo>
                    <a:pt x="353" y="45"/>
                  </a:lnTo>
                  <a:lnTo>
                    <a:pt x="342" y="37"/>
                  </a:lnTo>
                  <a:lnTo>
                    <a:pt x="335" y="30"/>
                  </a:lnTo>
                  <a:lnTo>
                    <a:pt x="324" y="22"/>
                  </a:lnTo>
                  <a:lnTo>
                    <a:pt x="315" y="14"/>
                  </a:lnTo>
                  <a:lnTo>
                    <a:pt x="304" y="6"/>
                  </a:lnTo>
                  <a:lnTo>
                    <a:pt x="296" y="0"/>
                  </a:lnTo>
                  <a:lnTo>
                    <a:pt x="260" y="1"/>
                  </a:lnTo>
                  <a:lnTo>
                    <a:pt x="227" y="4"/>
                  </a:lnTo>
                  <a:lnTo>
                    <a:pt x="191" y="6"/>
                  </a:lnTo>
                  <a:lnTo>
                    <a:pt x="158" y="12"/>
                  </a:lnTo>
                  <a:lnTo>
                    <a:pt x="123" y="16"/>
                  </a:lnTo>
                  <a:lnTo>
                    <a:pt x="89" y="21"/>
                  </a:lnTo>
                  <a:lnTo>
                    <a:pt x="54" y="29"/>
                  </a:lnTo>
                  <a:lnTo>
                    <a:pt x="21" y="40"/>
                  </a:lnTo>
                  <a:close/>
                </a:path>
              </a:pathLst>
            </a:custGeom>
            <a:solidFill>
              <a:srgbClr val="FFBD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55" name="Freeform 94"/>
            <p:cNvSpPr>
              <a:spLocks/>
            </p:cNvSpPr>
            <p:nvPr/>
          </p:nvSpPr>
          <p:spPr bwMode="auto">
            <a:xfrm>
              <a:off x="4570" y="2818"/>
              <a:ext cx="167" cy="136"/>
            </a:xfrm>
            <a:custGeom>
              <a:avLst/>
              <a:gdLst>
                <a:gd name="T0" fmla="*/ 0 w 335"/>
                <a:gd name="T1" fmla="*/ 1 h 272"/>
                <a:gd name="T2" fmla="*/ 0 w 335"/>
                <a:gd name="T3" fmla="*/ 1 h 272"/>
                <a:gd name="T4" fmla="*/ 0 w 335"/>
                <a:gd name="T5" fmla="*/ 1 h 272"/>
                <a:gd name="T6" fmla="*/ 0 w 335"/>
                <a:gd name="T7" fmla="*/ 1 h 272"/>
                <a:gd name="T8" fmla="*/ 0 w 335"/>
                <a:gd name="T9" fmla="*/ 1 h 272"/>
                <a:gd name="T10" fmla="*/ 0 w 335"/>
                <a:gd name="T11" fmla="*/ 1 h 272"/>
                <a:gd name="T12" fmla="*/ 0 w 335"/>
                <a:gd name="T13" fmla="*/ 1 h 272"/>
                <a:gd name="T14" fmla="*/ 0 w 335"/>
                <a:gd name="T15" fmla="*/ 1 h 272"/>
                <a:gd name="T16" fmla="*/ 0 w 335"/>
                <a:gd name="T17" fmla="*/ 1 h 272"/>
                <a:gd name="T18" fmla="*/ 0 w 335"/>
                <a:gd name="T19" fmla="*/ 1 h 272"/>
                <a:gd name="T20" fmla="*/ 0 w 335"/>
                <a:gd name="T21" fmla="*/ 1 h 272"/>
                <a:gd name="T22" fmla="*/ 0 w 335"/>
                <a:gd name="T23" fmla="*/ 1 h 272"/>
                <a:gd name="T24" fmla="*/ 0 w 335"/>
                <a:gd name="T25" fmla="*/ 1 h 272"/>
                <a:gd name="T26" fmla="*/ 0 w 335"/>
                <a:gd name="T27" fmla="*/ 1 h 272"/>
                <a:gd name="T28" fmla="*/ 0 w 335"/>
                <a:gd name="T29" fmla="*/ 1 h 272"/>
                <a:gd name="T30" fmla="*/ 0 w 335"/>
                <a:gd name="T31" fmla="*/ 1 h 272"/>
                <a:gd name="T32" fmla="*/ 0 w 335"/>
                <a:gd name="T33" fmla="*/ 1 h 272"/>
                <a:gd name="T34" fmla="*/ 0 w 335"/>
                <a:gd name="T35" fmla="*/ 1 h 272"/>
                <a:gd name="T36" fmla="*/ 0 w 335"/>
                <a:gd name="T37" fmla="*/ 1 h 272"/>
                <a:gd name="T38" fmla="*/ 0 w 335"/>
                <a:gd name="T39" fmla="*/ 1 h 272"/>
                <a:gd name="T40" fmla="*/ 0 w 335"/>
                <a:gd name="T41" fmla="*/ 1 h 272"/>
                <a:gd name="T42" fmla="*/ 0 w 335"/>
                <a:gd name="T43" fmla="*/ 1 h 272"/>
                <a:gd name="T44" fmla="*/ 0 w 335"/>
                <a:gd name="T45" fmla="*/ 1 h 272"/>
                <a:gd name="T46" fmla="*/ 0 w 335"/>
                <a:gd name="T47" fmla="*/ 1 h 272"/>
                <a:gd name="T48" fmla="*/ 0 w 335"/>
                <a:gd name="T49" fmla="*/ 1 h 272"/>
                <a:gd name="T50" fmla="*/ 0 w 335"/>
                <a:gd name="T51" fmla="*/ 1 h 272"/>
                <a:gd name="T52" fmla="*/ 0 w 335"/>
                <a:gd name="T53" fmla="*/ 1 h 272"/>
                <a:gd name="T54" fmla="*/ 0 w 335"/>
                <a:gd name="T55" fmla="*/ 1 h 272"/>
                <a:gd name="T56" fmla="*/ 0 w 335"/>
                <a:gd name="T57" fmla="*/ 1 h 272"/>
                <a:gd name="T58" fmla="*/ 0 w 335"/>
                <a:gd name="T59" fmla="*/ 1 h 272"/>
                <a:gd name="T60" fmla="*/ 0 w 335"/>
                <a:gd name="T61" fmla="*/ 1 h 272"/>
                <a:gd name="T62" fmla="*/ 0 w 335"/>
                <a:gd name="T63" fmla="*/ 1 h 272"/>
                <a:gd name="T64" fmla="*/ 0 w 335"/>
                <a:gd name="T65" fmla="*/ 1 h 272"/>
                <a:gd name="T66" fmla="*/ 0 w 335"/>
                <a:gd name="T67" fmla="*/ 1 h 272"/>
                <a:gd name="T68" fmla="*/ 0 w 335"/>
                <a:gd name="T69" fmla="*/ 1 h 272"/>
                <a:gd name="T70" fmla="*/ 0 w 335"/>
                <a:gd name="T71" fmla="*/ 1 h 272"/>
                <a:gd name="T72" fmla="*/ 0 w 335"/>
                <a:gd name="T73" fmla="*/ 0 h 272"/>
                <a:gd name="T74" fmla="*/ 0 w 335"/>
                <a:gd name="T75" fmla="*/ 1 h 272"/>
                <a:gd name="T76" fmla="*/ 0 w 335"/>
                <a:gd name="T77" fmla="*/ 1 h 272"/>
                <a:gd name="T78" fmla="*/ 0 w 335"/>
                <a:gd name="T79" fmla="*/ 1 h 272"/>
                <a:gd name="T80" fmla="*/ 0 w 335"/>
                <a:gd name="T81" fmla="*/ 1 h 272"/>
                <a:gd name="T82" fmla="*/ 0 w 335"/>
                <a:gd name="T83" fmla="*/ 1 h 272"/>
                <a:gd name="T84" fmla="*/ 0 w 335"/>
                <a:gd name="T85" fmla="*/ 1 h 272"/>
                <a:gd name="T86" fmla="*/ 0 w 335"/>
                <a:gd name="T87" fmla="*/ 1 h 272"/>
                <a:gd name="T88" fmla="*/ 0 w 335"/>
                <a:gd name="T89" fmla="*/ 1 h 27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35"/>
                <a:gd name="T136" fmla="*/ 0 h 272"/>
                <a:gd name="T137" fmla="*/ 335 w 335"/>
                <a:gd name="T138" fmla="*/ 272 h 27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35" h="272">
                  <a:moveTo>
                    <a:pt x="19" y="37"/>
                  </a:moveTo>
                  <a:lnTo>
                    <a:pt x="14" y="46"/>
                  </a:lnTo>
                  <a:lnTo>
                    <a:pt x="10" y="58"/>
                  </a:lnTo>
                  <a:lnTo>
                    <a:pt x="4" y="68"/>
                  </a:lnTo>
                  <a:lnTo>
                    <a:pt x="0" y="79"/>
                  </a:lnTo>
                  <a:lnTo>
                    <a:pt x="28" y="95"/>
                  </a:lnTo>
                  <a:lnTo>
                    <a:pt x="51" y="113"/>
                  </a:lnTo>
                  <a:lnTo>
                    <a:pt x="67" y="127"/>
                  </a:lnTo>
                  <a:lnTo>
                    <a:pt x="81" y="145"/>
                  </a:lnTo>
                  <a:lnTo>
                    <a:pt x="91" y="160"/>
                  </a:lnTo>
                  <a:lnTo>
                    <a:pt x="100" y="182"/>
                  </a:lnTo>
                  <a:lnTo>
                    <a:pt x="108" y="207"/>
                  </a:lnTo>
                  <a:lnTo>
                    <a:pt x="117" y="238"/>
                  </a:lnTo>
                  <a:lnTo>
                    <a:pt x="132" y="247"/>
                  </a:lnTo>
                  <a:lnTo>
                    <a:pt x="146" y="256"/>
                  </a:lnTo>
                  <a:lnTo>
                    <a:pt x="162" y="263"/>
                  </a:lnTo>
                  <a:lnTo>
                    <a:pt x="178" y="268"/>
                  </a:lnTo>
                  <a:lnTo>
                    <a:pt x="193" y="271"/>
                  </a:lnTo>
                  <a:lnTo>
                    <a:pt x="209" y="272"/>
                  </a:lnTo>
                  <a:lnTo>
                    <a:pt x="225" y="271"/>
                  </a:lnTo>
                  <a:lnTo>
                    <a:pt x="241" y="269"/>
                  </a:lnTo>
                  <a:lnTo>
                    <a:pt x="262" y="260"/>
                  </a:lnTo>
                  <a:lnTo>
                    <a:pt x="282" y="247"/>
                  </a:lnTo>
                  <a:lnTo>
                    <a:pt x="298" y="228"/>
                  </a:lnTo>
                  <a:lnTo>
                    <a:pt x="314" y="206"/>
                  </a:lnTo>
                  <a:lnTo>
                    <a:pt x="323" y="176"/>
                  </a:lnTo>
                  <a:lnTo>
                    <a:pt x="331" y="142"/>
                  </a:lnTo>
                  <a:lnTo>
                    <a:pt x="335" y="101"/>
                  </a:lnTo>
                  <a:lnTo>
                    <a:pt x="335" y="56"/>
                  </a:lnTo>
                  <a:lnTo>
                    <a:pt x="326" y="48"/>
                  </a:lnTo>
                  <a:lnTo>
                    <a:pt x="318" y="41"/>
                  </a:lnTo>
                  <a:lnTo>
                    <a:pt x="309" y="34"/>
                  </a:lnTo>
                  <a:lnTo>
                    <a:pt x="301" y="28"/>
                  </a:lnTo>
                  <a:lnTo>
                    <a:pt x="291" y="20"/>
                  </a:lnTo>
                  <a:lnTo>
                    <a:pt x="283" y="13"/>
                  </a:lnTo>
                  <a:lnTo>
                    <a:pt x="275" y="6"/>
                  </a:lnTo>
                  <a:lnTo>
                    <a:pt x="267" y="0"/>
                  </a:lnTo>
                  <a:lnTo>
                    <a:pt x="235" y="1"/>
                  </a:lnTo>
                  <a:lnTo>
                    <a:pt x="204" y="4"/>
                  </a:lnTo>
                  <a:lnTo>
                    <a:pt x="173" y="6"/>
                  </a:lnTo>
                  <a:lnTo>
                    <a:pt x="142" y="10"/>
                  </a:lnTo>
                  <a:lnTo>
                    <a:pt x="111" y="14"/>
                  </a:lnTo>
                  <a:lnTo>
                    <a:pt x="80" y="20"/>
                  </a:lnTo>
                  <a:lnTo>
                    <a:pt x="49" y="28"/>
                  </a:lnTo>
                  <a:lnTo>
                    <a:pt x="19" y="37"/>
                  </a:lnTo>
                  <a:close/>
                </a:path>
              </a:pathLst>
            </a:custGeom>
            <a:solidFill>
              <a:srgbClr val="FFC2B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56" name="Freeform 95"/>
            <p:cNvSpPr>
              <a:spLocks/>
            </p:cNvSpPr>
            <p:nvPr/>
          </p:nvSpPr>
          <p:spPr bwMode="auto">
            <a:xfrm>
              <a:off x="4581" y="2821"/>
              <a:ext cx="148" cy="119"/>
            </a:xfrm>
            <a:custGeom>
              <a:avLst/>
              <a:gdLst>
                <a:gd name="T0" fmla="*/ 1 w 296"/>
                <a:gd name="T1" fmla="*/ 0 h 239"/>
                <a:gd name="T2" fmla="*/ 1 w 296"/>
                <a:gd name="T3" fmla="*/ 0 h 239"/>
                <a:gd name="T4" fmla="*/ 1 w 296"/>
                <a:gd name="T5" fmla="*/ 0 h 239"/>
                <a:gd name="T6" fmla="*/ 1 w 296"/>
                <a:gd name="T7" fmla="*/ 0 h 239"/>
                <a:gd name="T8" fmla="*/ 0 w 296"/>
                <a:gd name="T9" fmla="*/ 0 h 239"/>
                <a:gd name="T10" fmla="*/ 1 w 296"/>
                <a:gd name="T11" fmla="*/ 0 h 239"/>
                <a:gd name="T12" fmla="*/ 1 w 296"/>
                <a:gd name="T13" fmla="*/ 0 h 239"/>
                <a:gd name="T14" fmla="*/ 1 w 296"/>
                <a:gd name="T15" fmla="*/ 0 h 239"/>
                <a:gd name="T16" fmla="*/ 1 w 296"/>
                <a:gd name="T17" fmla="*/ 0 h 239"/>
                <a:gd name="T18" fmla="*/ 1 w 296"/>
                <a:gd name="T19" fmla="*/ 0 h 239"/>
                <a:gd name="T20" fmla="*/ 1 w 296"/>
                <a:gd name="T21" fmla="*/ 0 h 239"/>
                <a:gd name="T22" fmla="*/ 1 w 296"/>
                <a:gd name="T23" fmla="*/ 0 h 239"/>
                <a:gd name="T24" fmla="*/ 1 w 296"/>
                <a:gd name="T25" fmla="*/ 0 h 239"/>
                <a:gd name="T26" fmla="*/ 1 w 296"/>
                <a:gd name="T27" fmla="*/ 0 h 239"/>
                <a:gd name="T28" fmla="*/ 1 w 296"/>
                <a:gd name="T29" fmla="*/ 0 h 239"/>
                <a:gd name="T30" fmla="*/ 1 w 296"/>
                <a:gd name="T31" fmla="*/ 0 h 239"/>
                <a:gd name="T32" fmla="*/ 1 w 296"/>
                <a:gd name="T33" fmla="*/ 0 h 239"/>
                <a:gd name="T34" fmla="*/ 1 w 296"/>
                <a:gd name="T35" fmla="*/ 0 h 239"/>
                <a:gd name="T36" fmla="*/ 1 w 296"/>
                <a:gd name="T37" fmla="*/ 0 h 239"/>
                <a:gd name="T38" fmla="*/ 1 w 296"/>
                <a:gd name="T39" fmla="*/ 0 h 239"/>
                <a:gd name="T40" fmla="*/ 1 w 296"/>
                <a:gd name="T41" fmla="*/ 0 h 239"/>
                <a:gd name="T42" fmla="*/ 1 w 296"/>
                <a:gd name="T43" fmla="*/ 0 h 239"/>
                <a:gd name="T44" fmla="*/ 1 w 296"/>
                <a:gd name="T45" fmla="*/ 0 h 239"/>
                <a:gd name="T46" fmla="*/ 1 w 296"/>
                <a:gd name="T47" fmla="*/ 0 h 239"/>
                <a:gd name="T48" fmla="*/ 1 w 296"/>
                <a:gd name="T49" fmla="*/ 0 h 239"/>
                <a:gd name="T50" fmla="*/ 1 w 296"/>
                <a:gd name="T51" fmla="*/ 0 h 239"/>
                <a:gd name="T52" fmla="*/ 1 w 296"/>
                <a:gd name="T53" fmla="*/ 0 h 239"/>
                <a:gd name="T54" fmla="*/ 1 w 296"/>
                <a:gd name="T55" fmla="*/ 0 h 239"/>
                <a:gd name="T56" fmla="*/ 1 w 296"/>
                <a:gd name="T57" fmla="*/ 0 h 239"/>
                <a:gd name="T58" fmla="*/ 1 w 296"/>
                <a:gd name="T59" fmla="*/ 0 h 239"/>
                <a:gd name="T60" fmla="*/ 1 w 296"/>
                <a:gd name="T61" fmla="*/ 0 h 239"/>
                <a:gd name="T62" fmla="*/ 1 w 296"/>
                <a:gd name="T63" fmla="*/ 0 h 239"/>
                <a:gd name="T64" fmla="*/ 1 w 296"/>
                <a:gd name="T65" fmla="*/ 0 h 239"/>
                <a:gd name="T66" fmla="*/ 1 w 296"/>
                <a:gd name="T67" fmla="*/ 0 h 239"/>
                <a:gd name="T68" fmla="*/ 1 w 296"/>
                <a:gd name="T69" fmla="*/ 0 h 239"/>
                <a:gd name="T70" fmla="*/ 1 w 296"/>
                <a:gd name="T71" fmla="*/ 0 h 239"/>
                <a:gd name="T72" fmla="*/ 1 w 296"/>
                <a:gd name="T73" fmla="*/ 0 h 239"/>
                <a:gd name="T74" fmla="*/ 1 w 296"/>
                <a:gd name="T75" fmla="*/ 0 h 239"/>
                <a:gd name="T76" fmla="*/ 1 w 296"/>
                <a:gd name="T77" fmla="*/ 0 h 239"/>
                <a:gd name="T78" fmla="*/ 1 w 296"/>
                <a:gd name="T79" fmla="*/ 0 h 239"/>
                <a:gd name="T80" fmla="*/ 1 w 296"/>
                <a:gd name="T81" fmla="*/ 0 h 239"/>
                <a:gd name="T82" fmla="*/ 1 w 296"/>
                <a:gd name="T83" fmla="*/ 0 h 239"/>
                <a:gd name="T84" fmla="*/ 1 w 296"/>
                <a:gd name="T85" fmla="*/ 0 h 239"/>
                <a:gd name="T86" fmla="*/ 1 w 296"/>
                <a:gd name="T87" fmla="*/ 0 h 239"/>
                <a:gd name="T88" fmla="*/ 1 w 296"/>
                <a:gd name="T89" fmla="*/ 0 h 23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96"/>
                <a:gd name="T136" fmla="*/ 0 h 239"/>
                <a:gd name="T137" fmla="*/ 296 w 296"/>
                <a:gd name="T138" fmla="*/ 239 h 23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96" h="239">
                  <a:moveTo>
                    <a:pt x="17" y="32"/>
                  </a:moveTo>
                  <a:lnTo>
                    <a:pt x="12" y="41"/>
                  </a:lnTo>
                  <a:lnTo>
                    <a:pt x="8" y="52"/>
                  </a:lnTo>
                  <a:lnTo>
                    <a:pt x="4" y="61"/>
                  </a:lnTo>
                  <a:lnTo>
                    <a:pt x="0" y="72"/>
                  </a:lnTo>
                  <a:lnTo>
                    <a:pt x="24" y="85"/>
                  </a:lnTo>
                  <a:lnTo>
                    <a:pt x="44" y="100"/>
                  </a:lnTo>
                  <a:lnTo>
                    <a:pt x="60" y="112"/>
                  </a:lnTo>
                  <a:lnTo>
                    <a:pt x="72" y="126"/>
                  </a:lnTo>
                  <a:lnTo>
                    <a:pt x="80" y="141"/>
                  </a:lnTo>
                  <a:lnTo>
                    <a:pt x="89" y="159"/>
                  </a:lnTo>
                  <a:lnTo>
                    <a:pt x="96" y="182"/>
                  </a:lnTo>
                  <a:lnTo>
                    <a:pt x="105" y="210"/>
                  </a:lnTo>
                  <a:lnTo>
                    <a:pt x="117" y="217"/>
                  </a:lnTo>
                  <a:lnTo>
                    <a:pt x="130" y="225"/>
                  </a:lnTo>
                  <a:lnTo>
                    <a:pt x="143" y="231"/>
                  </a:lnTo>
                  <a:lnTo>
                    <a:pt x="158" y="236"/>
                  </a:lnTo>
                  <a:lnTo>
                    <a:pt x="170" y="238"/>
                  </a:lnTo>
                  <a:lnTo>
                    <a:pt x="185" y="239"/>
                  </a:lnTo>
                  <a:lnTo>
                    <a:pt x="198" y="239"/>
                  </a:lnTo>
                  <a:lnTo>
                    <a:pt x="214" y="239"/>
                  </a:lnTo>
                  <a:lnTo>
                    <a:pt x="232" y="230"/>
                  </a:lnTo>
                  <a:lnTo>
                    <a:pt x="248" y="218"/>
                  </a:lnTo>
                  <a:lnTo>
                    <a:pt x="263" y="202"/>
                  </a:lnTo>
                  <a:lnTo>
                    <a:pt x="276" y="182"/>
                  </a:lnTo>
                  <a:lnTo>
                    <a:pt x="284" y="155"/>
                  </a:lnTo>
                  <a:lnTo>
                    <a:pt x="291" y="125"/>
                  </a:lnTo>
                  <a:lnTo>
                    <a:pt x="295" y="89"/>
                  </a:lnTo>
                  <a:lnTo>
                    <a:pt x="296" y="49"/>
                  </a:lnTo>
                  <a:lnTo>
                    <a:pt x="288" y="41"/>
                  </a:lnTo>
                  <a:lnTo>
                    <a:pt x="280" y="36"/>
                  </a:lnTo>
                  <a:lnTo>
                    <a:pt x="272" y="29"/>
                  </a:lnTo>
                  <a:lnTo>
                    <a:pt x="264" y="24"/>
                  </a:lnTo>
                  <a:lnTo>
                    <a:pt x="256" y="17"/>
                  </a:lnTo>
                  <a:lnTo>
                    <a:pt x="250" y="12"/>
                  </a:lnTo>
                  <a:lnTo>
                    <a:pt x="242" y="5"/>
                  </a:lnTo>
                  <a:lnTo>
                    <a:pt x="235" y="0"/>
                  </a:lnTo>
                  <a:lnTo>
                    <a:pt x="207" y="1"/>
                  </a:lnTo>
                  <a:lnTo>
                    <a:pt x="179" y="3"/>
                  </a:lnTo>
                  <a:lnTo>
                    <a:pt x="151" y="5"/>
                  </a:lnTo>
                  <a:lnTo>
                    <a:pt x="125" y="9"/>
                  </a:lnTo>
                  <a:lnTo>
                    <a:pt x="97" y="12"/>
                  </a:lnTo>
                  <a:lnTo>
                    <a:pt x="70" y="17"/>
                  </a:lnTo>
                  <a:lnTo>
                    <a:pt x="44" y="23"/>
                  </a:lnTo>
                  <a:lnTo>
                    <a:pt x="17" y="32"/>
                  </a:lnTo>
                  <a:close/>
                </a:path>
              </a:pathLst>
            </a:custGeom>
            <a:solidFill>
              <a:srgbClr val="FFC7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57" name="Freeform 96"/>
            <p:cNvSpPr>
              <a:spLocks/>
            </p:cNvSpPr>
            <p:nvPr/>
          </p:nvSpPr>
          <p:spPr bwMode="auto">
            <a:xfrm>
              <a:off x="4593" y="2823"/>
              <a:ext cx="128" cy="104"/>
            </a:xfrm>
            <a:custGeom>
              <a:avLst/>
              <a:gdLst>
                <a:gd name="T0" fmla="*/ 1 w 256"/>
                <a:gd name="T1" fmla="*/ 1 h 208"/>
                <a:gd name="T2" fmla="*/ 1 w 256"/>
                <a:gd name="T3" fmla="*/ 1 h 208"/>
                <a:gd name="T4" fmla="*/ 1 w 256"/>
                <a:gd name="T5" fmla="*/ 1 h 208"/>
                <a:gd name="T6" fmla="*/ 1 w 256"/>
                <a:gd name="T7" fmla="*/ 1 h 208"/>
                <a:gd name="T8" fmla="*/ 0 w 256"/>
                <a:gd name="T9" fmla="*/ 1 h 208"/>
                <a:gd name="T10" fmla="*/ 1 w 256"/>
                <a:gd name="T11" fmla="*/ 1 h 208"/>
                <a:gd name="T12" fmla="*/ 1 w 256"/>
                <a:gd name="T13" fmla="*/ 1 h 208"/>
                <a:gd name="T14" fmla="*/ 1 w 256"/>
                <a:gd name="T15" fmla="*/ 1 h 208"/>
                <a:gd name="T16" fmla="*/ 1 w 256"/>
                <a:gd name="T17" fmla="*/ 1 h 208"/>
                <a:gd name="T18" fmla="*/ 1 w 256"/>
                <a:gd name="T19" fmla="*/ 1 h 208"/>
                <a:gd name="T20" fmla="*/ 1 w 256"/>
                <a:gd name="T21" fmla="*/ 1 h 208"/>
                <a:gd name="T22" fmla="*/ 1 w 256"/>
                <a:gd name="T23" fmla="*/ 1 h 208"/>
                <a:gd name="T24" fmla="*/ 1 w 256"/>
                <a:gd name="T25" fmla="*/ 1 h 208"/>
                <a:gd name="T26" fmla="*/ 1 w 256"/>
                <a:gd name="T27" fmla="*/ 1 h 208"/>
                <a:gd name="T28" fmla="*/ 1 w 256"/>
                <a:gd name="T29" fmla="*/ 1 h 208"/>
                <a:gd name="T30" fmla="*/ 1 w 256"/>
                <a:gd name="T31" fmla="*/ 1 h 208"/>
                <a:gd name="T32" fmla="*/ 1 w 256"/>
                <a:gd name="T33" fmla="*/ 1 h 208"/>
                <a:gd name="T34" fmla="*/ 1 w 256"/>
                <a:gd name="T35" fmla="*/ 1 h 208"/>
                <a:gd name="T36" fmla="*/ 1 w 256"/>
                <a:gd name="T37" fmla="*/ 1 h 208"/>
                <a:gd name="T38" fmla="*/ 1 w 256"/>
                <a:gd name="T39" fmla="*/ 1 h 208"/>
                <a:gd name="T40" fmla="*/ 1 w 256"/>
                <a:gd name="T41" fmla="*/ 1 h 208"/>
                <a:gd name="T42" fmla="*/ 1 w 256"/>
                <a:gd name="T43" fmla="*/ 1 h 208"/>
                <a:gd name="T44" fmla="*/ 1 w 256"/>
                <a:gd name="T45" fmla="*/ 1 h 208"/>
                <a:gd name="T46" fmla="*/ 1 w 256"/>
                <a:gd name="T47" fmla="*/ 1 h 208"/>
                <a:gd name="T48" fmla="*/ 1 w 256"/>
                <a:gd name="T49" fmla="*/ 1 h 208"/>
                <a:gd name="T50" fmla="*/ 1 w 256"/>
                <a:gd name="T51" fmla="*/ 1 h 208"/>
                <a:gd name="T52" fmla="*/ 1 w 256"/>
                <a:gd name="T53" fmla="*/ 1 h 208"/>
                <a:gd name="T54" fmla="*/ 1 w 256"/>
                <a:gd name="T55" fmla="*/ 1 h 208"/>
                <a:gd name="T56" fmla="*/ 1 w 256"/>
                <a:gd name="T57" fmla="*/ 1 h 208"/>
                <a:gd name="T58" fmla="*/ 1 w 256"/>
                <a:gd name="T59" fmla="*/ 1 h 208"/>
                <a:gd name="T60" fmla="*/ 1 w 256"/>
                <a:gd name="T61" fmla="*/ 1 h 208"/>
                <a:gd name="T62" fmla="*/ 1 w 256"/>
                <a:gd name="T63" fmla="*/ 1 h 208"/>
                <a:gd name="T64" fmla="*/ 1 w 256"/>
                <a:gd name="T65" fmla="*/ 0 h 208"/>
                <a:gd name="T66" fmla="*/ 1 w 256"/>
                <a:gd name="T67" fmla="*/ 0 h 208"/>
                <a:gd name="T68" fmla="*/ 1 w 256"/>
                <a:gd name="T69" fmla="*/ 1 h 208"/>
                <a:gd name="T70" fmla="*/ 1 w 256"/>
                <a:gd name="T71" fmla="*/ 1 h 208"/>
                <a:gd name="T72" fmla="*/ 1 w 256"/>
                <a:gd name="T73" fmla="*/ 1 h 208"/>
                <a:gd name="T74" fmla="*/ 1 w 256"/>
                <a:gd name="T75" fmla="*/ 1 h 208"/>
                <a:gd name="T76" fmla="*/ 1 w 256"/>
                <a:gd name="T77" fmla="*/ 1 h 208"/>
                <a:gd name="T78" fmla="*/ 1 w 256"/>
                <a:gd name="T79" fmla="*/ 1 h 208"/>
                <a:gd name="T80" fmla="*/ 1 w 256"/>
                <a:gd name="T81" fmla="*/ 1 h 20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56"/>
                <a:gd name="T124" fmla="*/ 0 h 208"/>
                <a:gd name="T125" fmla="*/ 256 w 256"/>
                <a:gd name="T126" fmla="*/ 208 h 20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56" h="208">
                  <a:moveTo>
                    <a:pt x="14" y="27"/>
                  </a:moveTo>
                  <a:lnTo>
                    <a:pt x="10" y="35"/>
                  </a:lnTo>
                  <a:lnTo>
                    <a:pt x="6" y="44"/>
                  </a:lnTo>
                  <a:lnTo>
                    <a:pt x="2" y="52"/>
                  </a:lnTo>
                  <a:lnTo>
                    <a:pt x="0" y="61"/>
                  </a:lnTo>
                  <a:lnTo>
                    <a:pt x="20" y="73"/>
                  </a:lnTo>
                  <a:lnTo>
                    <a:pt x="37" y="85"/>
                  </a:lnTo>
                  <a:lnTo>
                    <a:pt x="50" y="96"/>
                  </a:lnTo>
                  <a:lnTo>
                    <a:pt x="61" y="109"/>
                  </a:lnTo>
                  <a:lnTo>
                    <a:pt x="68" y="121"/>
                  </a:lnTo>
                  <a:lnTo>
                    <a:pt x="76" y="139"/>
                  </a:lnTo>
                  <a:lnTo>
                    <a:pt x="81" y="158"/>
                  </a:lnTo>
                  <a:lnTo>
                    <a:pt x="89" y="182"/>
                  </a:lnTo>
                  <a:lnTo>
                    <a:pt x="99" y="189"/>
                  </a:lnTo>
                  <a:lnTo>
                    <a:pt x="111" y="196"/>
                  </a:lnTo>
                  <a:lnTo>
                    <a:pt x="123" y="200"/>
                  </a:lnTo>
                  <a:lnTo>
                    <a:pt x="135" y="205"/>
                  </a:lnTo>
                  <a:lnTo>
                    <a:pt x="147" y="206"/>
                  </a:lnTo>
                  <a:lnTo>
                    <a:pt x="159" y="208"/>
                  </a:lnTo>
                  <a:lnTo>
                    <a:pt x="171" y="206"/>
                  </a:lnTo>
                  <a:lnTo>
                    <a:pt x="183" y="206"/>
                  </a:lnTo>
                  <a:lnTo>
                    <a:pt x="199" y="198"/>
                  </a:lnTo>
                  <a:lnTo>
                    <a:pt x="214" y="189"/>
                  </a:lnTo>
                  <a:lnTo>
                    <a:pt x="226" y="174"/>
                  </a:lnTo>
                  <a:lnTo>
                    <a:pt x="238" y="157"/>
                  </a:lnTo>
                  <a:lnTo>
                    <a:pt x="246" y="135"/>
                  </a:lnTo>
                  <a:lnTo>
                    <a:pt x="252" y="108"/>
                  </a:lnTo>
                  <a:lnTo>
                    <a:pt x="255" y="76"/>
                  </a:lnTo>
                  <a:lnTo>
                    <a:pt x="256" y="42"/>
                  </a:lnTo>
                  <a:lnTo>
                    <a:pt x="242" y="30"/>
                  </a:lnTo>
                  <a:lnTo>
                    <a:pt x="228" y="20"/>
                  </a:lnTo>
                  <a:lnTo>
                    <a:pt x="215" y="10"/>
                  </a:lnTo>
                  <a:lnTo>
                    <a:pt x="202" y="0"/>
                  </a:lnTo>
                  <a:lnTo>
                    <a:pt x="178" y="0"/>
                  </a:lnTo>
                  <a:lnTo>
                    <a:pt x="154" y="3"/>
                  </a:lnTo>
                  <a:lnTo>
                    <a:pt x="130" y="4"/>
                  </a:lnTo>
                  <a:lnTo>
                    <a:pt x="107" y="7"/>
                  </a:lnTo>
                  <a:lnTo>
                    <a:pt x="84" y="10"/>
                  </a:lnTo>
                  <a:lnTo>
                    <a:pt x="61" y="15"/>
                  </a:lnTo>
                  <a:lnTo>
                    <a:pt x="37" y="19"/>
                  </a:lnTo>
                  <a:lnTo>
                    <a:pt x="14" y="27"/>
                  </a:lnTo>
                  <a:close/>
                </a:path>
              </a:pathLst>
            </a:custGeom>
            <a:solidFill>
              <a:srgbClr val="FFCC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58" name="Freeform 97"/>
            <p:cNvSpPr>
              <a:spLocks/>
            </p:cNvSpPr>
            <p:nvPr/>
          </p:nvSpPr>
          <p:spPr bwMode="auto">
            <a:xfrm>
              <a:off x="4605" y="2825"/>
              <a:ext cx="108" cy="88"/>
            </a:xfrm>
            <a:custGeom>
              <a:avLst/>
              <a:gdLst>
                <a:gd name="T0" fmla="*/ 1 w 216"/>
                <a:gd name="T1" fmla="*/ 1 h 176"/>
                <a:gd name="T2" fmla="*/ 1 w 216"/>
                <a:gd name="T3" fmla="*/ 1 h 176"/>
                <a:gd name="T4" fmla="*/ 0 w 216"/>
                <a:gd name="T5" fmla="*/ 1 h 176"/>
                <a:gd name="T6" fmla="*/ 1 w 216"/>
                <a:gd name="T7" fmla="*/ 1 h 176"/>
                <a:gd name="T8" fmla="*/ 1 w 216"/>
                <a:gd name="T9" fmla="*/ 1 h 176"/>
                <a:gd name="T10" fmla="*/ 1 w 216"/>
                <a:gd name="T11" fmla="*/ 1 h 176"/>
                <a:gd name="T12" fmla="*/ 1 w 216"/>
                <a:gd name="T13" fmla="*/ 1 h 176"/>
                <a:gd name="T14" fmla="*/ 1 w 216"/>
                <a:gd name="T15" fmla="*/ 1 h 176"/>
                <a:gd name="T16" fmla="*/ 1 w 216"/>
                <a:gd name="T17" fmla="*/ 1 h 176"/>
                <a:gd name="T18" fmla="*/ 1 w 216"/>
                <a:gd name="T19" fmla="*/ 1 h 176"/>
                <a:gd name="T20" fmla="*/ 1 w 216"/>
                <a:gd name="T21" fmla="*/ 1 h 176"/>
                <a:gd name="T22" fmla="*/ 1 w 216"/>
                <a:gd name="T23" fmla="*/ 1 h 176"/>
                <a:gd name="T24" fmla="*/ 1 w 216"/>
                <a:gd name="T25" fmla="*/ 1 h 176"/>
                <a:gd name="T26" fmla="*/ 1 w 216"/>
                <a:gd name="T27" fmla="*/ 1 h 176"/>
                <a:gd name="T28" fmla="*/ 1 w 216"/>
                <a:gd name="T29" fmla="*/ 1 h 176"/>
                <a:gd name="T30" fmla="*/ 1 w 216"/>
                <a:gd name="T31" fmla="*/ 1 h 176"/>
                <a:gd name="T32" fmla="*/ 1 w 216"/>
                <a:gd name="T33" fmla="*/ 1 h 176"/>
                <a:gd name="T34" fmla="*/ 1 w 216"/>
                <a:gd name="T35" fmla="*/ 1 h 176"/>
                <a:gd name="T36" fmla="*/ 1 w 216"/>
                <a:gd name="T37" fmla="*/ 1 h 176"/>
                <a:gd name="T38" fmla="*/ 1 w 216"/>
                <a:gd name="T39" fmla="*/ 1 h 176"/>
                <a:gd name="T40" fmla="*/ 1 w 216"/>
                <a:gd name="T41" fmla="*/ 1 h 176"/>
                <a:gd name="T42" fmla="*/ 1 w 216"/>
                <a:gd name="T43" fmla="*/ 1 h 176"/>
                <a:gd name="T44" fmla="*/ 1 w 216"/>
                <a:gd name="T45" fmla="*/ 1 h 176"/>
                <a:gd name="T46" fmla="*/ 1 w 216"/>
                <a:gd name="T47" fmla="*/ 1 h 176"/>
                <a:gd name="T48" fmla="*/ 1 w 216"/>
                <a:gd name="T49" fmla="*/ 1 h 176"/>
                <a:gd name="T50" fmla="*/ 1 w 216"/>
                <a:gd name="T51" fmla="*/ 1 h 176"/>
                <a:gd name="T52" fmla="*/ 1 w 216"/>
                <a:gd name="T53" fmla="*/ 1 h 176"/>
                <a:gd name="T54" fmla="*/ 1 w 216"/>
                <a:gd name="T55" fmla="*/ 1 h 176"/>
                <a:gd name="T56" fmla="*/ 1 w 216"/>
                <a:gd name="T57" fmla="*/ 1 h 176"/>
                <a:gd name="T58" fmla="*/ 1 w 216"/>
                <a:gd name="T59" fmla="*/ 1 h 176"/>
                <a:gd name="T60" fmla="*/ 1 w 216"/>
                <a:gd name="T61" fmla="*/ 0 h 176"/>
                <a:gd name="T62" fmla="*/ 1 w 216"/>
                <a:gd name="T63" fmla="*/ 0 h 176"/>
                <a:gd name="T64" fmla="*/ 1 w 216"/>
                <a:gd name="T65" fmla="*/ 1 h 176"/>
                <a:gd name="T66" fmla="*/ 1 w 216"/>
                <a:gd name="T67" fmla="*/ 1 h 176"/>
                <a:gd name="T68" fmla="*/ 1 w 216"/>
                <a:gd name="T69" fmla="*/ 1 h 176"/>
                <a:gd name="T70" fmla="*/ 1 w 216"/>
                <a:gd name="T71" fmla="*/ 1 h 176"/>
                <a:gd name="T72" fmla="*/ 1 w 216"/>
                <a:gd name="T73" fmla="*/ 1 h 176"/>
                <a:gd name="T74" fmla="*/ 1 w 216"/>
                <a:gd name="T75" fmla="*/ 1 h 176"/>
                <a:gd name="T76" fmla="*/ 1 w 216"/>
                <a:gd name="T77" fmla="*/ 1 h 17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16"/>
                <a:gd name="T118" fmla="*/ 0 h 176"/>
                <a:gd name="T119" fmla="*/ 216 w 216"/>
                <a:gd name="T120" fmla="*/ 176 h 17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16" h="176">
                  <a:moveTo>
                    <a:pt x="10" y="26"/>
                  </a:moveTo>
                  <a:lnTo>
                    <a:pt x="4" y="38"/>
                  </a:lnTo>
                  <a:lnTo>
                    <a:pt x="0" y="52"/>
                  </a:lnTo>
                  <a:lnTo>
                    <a:pt x="17" y="63"/>
                  </a:lnTo>
                  <a:lnTo>
                    <a:pt x="30" y="72"/>
                  </a:lnTo>
                  <a:lnTo>
                    <a:pt x="41" y="81"/>
                  </a:lnTo>
                  <a:lnTo>
                    <a:pt x="50" y="92"/>
                  </a:lnTo>
                  <a:lnTo>
                    <a:pt x="57" y="103"/>
                  </a:lnTo>
                  <a:lnTo>
                    <a:pt x="62" y="116"/>
                  </a:lnTo>
                  <a:lnTo>
                    <a:pt x="67" y="132"/>
                  </a:lnTo>
                  <a:lnTo>
                    <a:pt x="74" y="153"/>
                  </a:lnTo>
                  <a:lnTo>
                    <a:pt x="83" y="158"/>
                  </a:lnTo>
                  <a:lnTo>
                    <a:pt x="94" y="165"/>
                  </a:lnTo>
                  <a:lnTo>
                    <a:pt x="103" y="169"/>
                  </a:lnTo>
                  <a:lnTo>
                    <a:pt x="114" y="173"/>
                  </a:lnTo>
                  <a:lnTo>
                    <a:pt x="123" y="174"/>
                  </a:lnTo>
                  <a:lnTo>
                    <a:pt x="134" y="176"/>
                  </a:lnTo>
                  <a:lnTo>
                    <a:pt x="143" y="174"/>
                  </a:lnTo>
                  <a:lnTo>
                    <a:pt x="154" y="174"/>
                  </a:lnTo>
                  <a:lnTo>
                    <a:pt x="167" y="168"/>
                  </a:lnTo>
                  <a:lnTo>
                    <a:pt x="180" y="160"/>
                  </a:lnTo>
                  <a:lnTo>
                    <a:pt x="191" y="148"/>
                  </a:lnTo>
                  <a:lnTo>
                    <a:pt x="200" y="133"/>
                  </a:lnTo>
                  <a:lnTo>
                    <a:pt x="207" y="113"/>
                  </a:lnTo>
                  <a:lnTo>
                    <a:pt x="212" y="92"/>
                  </a:lnTo>
                  <a:lnTo>
                    <a:pt x="215" y="65"/>
                  </a:lnTo>
                  <a:lnTo>
                    <a:pt x="216" y="36"/>
                  </a:lnTo>
                  <a:lnTo>
                    <a:pt x="203" y="27"/>
                  </a:lnTo>
                  <a:lnTo>
                    <a:pt x="191" y="18"/>
                  </a:lnTo>
                  <a:lnTo>
                    <a:pt x="180" y="8"/>
                  </a:lnTo>
                  <a:lnTo>
                    <a:pt x="170" y="0"/>
                  </a:lnTo>
                  <a:lnTo>
                    <a:pt x="150" y="0"/>
                  </a:lnTo>
                  <a:lnTo>
                    <a:pt x="130" y="2"/>
                  </a:lnTo>
                  <a:lnTo>
                    <a:pt x="110" y="3"/>
                  </a:lnTo>
                  <a:lnTo>
                    <a:pt x="90" y="7"/>
                  </a:lnTo>
                  <a:lnTo>
                    <a:pt x="70" y="10"/>
                  </a:lnTo>
                  <a:lnTo>
                    <a:pt x="50" y="14"/>
                  </a:lnTo>
                  <a:lnTo>
                    <a:pt x="30" y="18"/>
                  </a:lnTo>
                  <a:lnTo>
                    <a:pt x="10" y="26"/>
                  </a:lnTo>
                  <a:close/>
                </a:path>
              </a:pathLst>
            </a:custGeom>
            <a:solidFill>
              <a:srgbClr val="FFD1C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59" name="Freeform 98"/>
            <p:cNvSpPr>
              <a:spLocks/>
            </p:cNvSpPr>
            <p:nvPr/>
          </p:nvSpPr>
          <p:spPr bwMode="auto">
            <a:xfrm>
              <a:off x="4616" y="2828"/>
              <a:ext cx="89" cy="72"/>
            </a:xfrm>
            <a:custGeom>
              <a:avLst/>
              <a:gdLst>
                <a:gd name="T0" fmla="*/ 1 w 177"/>
                <a:gd name="T1" fmla="*/ 1 h 143"/>
                <a:gd name="T2" fmla="*/ 1 w 177"/>
                <a:gd name="T3" fmla="*/ 1 h 143"/>
                <a:gd name="T4" fmla="*/ 0 w 177"/>
                <a:gd name="T5" fmla="*/ 1 h 143"/>
                <a:gd name="T6" fmla="*/ 1 w 177"/>
                <a:gd name="T7" fmla="*/ 1 h 143"/>
                <a:gd name="T8" fmla="*/ 1 w 177"/>
                <a:gd name="T9" fmla="*/ 1 h 143"/>
                <a:gd name="T10" fmla="*/ 1 w 177"/>
                <a:gd name="T11" fmla="*/ 1 h 143"/>
                <a:gd name="T12" fmla="*/ 1 w 177"/>
                <a:gd name="T13" fmla="*/ 1 h 143"/>
                <a:gd name="T14" fmla="*/ 1 w 177"/>
                <a:gd name="T15" fmla="*/ 1 h 143"/>
                <a:gd name="T16" fmla="*/ 1 w 177"/>
                <a:gd name="T17" fmla="*/ 1 h 143"/>
                <a:gd name="T18" fmla="*/ 1 w 177"/>
                <a:gd name="T19" fmla="*/ 1 h 143"/>
                <a:gd name="T20" fmla="*/ 1 w 177"/>
                <a:gd name="T21" fmla="*/ 1 h 143"/>
                <a:gd name="T22" fmla="*/ 1 w 177"/>
                <a:gd name="T23" fmla="*/ 1 h 143"/>
                <a:gd name="T24" fmla="*/ 1 w 177"/>
                <a:gd name="T25" fmla="*/ 1 h 143"/>
                <a:gd name="T26" fmla="*/ 1 w 177"/>
                <a:gd name="T27" fmla="*/ 1 h 143"/>
                <a:gd name="T28" fmla="*/ 1 w 177"/>
                <a:gd name="T29" fmla="*/ 1 h 143"/>
                <a:gd name="T30" fmla="*/ 1 w 177"/>
                <a:gd name="T31" fmla="*/ 1 h 143"/>
                <a:gd name="T32" fmla="*/ 1 w 177"/>
                <a:gd name="T33" fmla="*/ 1 h 143"/>
                <a:gd name="T34" fmla="*/ 1 w 177"/>
                <a:gd name="T35" fmla="*/ 1 h 143"/>
                <a:gd name="T36" fmla="*/ 1 w 177"/>
                <a:gd name="T37" fmla="*/ 1 h 143"/>
                <a:gd name="T38" fmla="*/ 1 w 177"/>
                <a:gd name="T39" fmla="*/ 1 h 143"/>
                <a:gd name="T40" fmla="*/ 1 w 177"/>
                <a:gd name="T41" fmla="*/ 1 h 143"/>
                <a:gd name="T42" fmla="*/ 1 w 177"/>
                <a:gd name="T43" fmla="*/ 1 h 143"/>
                <a:gd name="T44" fmla="*/ 1 w 177"/>
                <a:gd name="T45" fmla="*/ 1 h 143"/>
                <a:gd name="T46" fmla="*/ 1 w 177"/>
                <a:gd name="T47" fmla="*/ 1 h 143"/>
                <a:gd name="T48" fmla="*/ 1 w 177"/>
                <a:gd name="T49" fmla="*/ 1 h 143"/>
                <a:gd name="T50" fmla="*/ 1 w 177"/>
                <a:gd name="T51" fmla="*/ 1 h 143"/>
                <a:gd name="T52" fmla="*/ 1 w 177"/>
                <a:gd name="T53" fmla="*/ 1 h 143"/>
                <a:gd name="T54" fmla="*/ 1 w 177"/>
                <a:gd name="T55" fmla="*/ 1 h 143"/>
                <a:gd name="T56" fmla="*/ 1 w 177"/>
                <a:gd name="T57" fmla="*/ 1 h 143"/>
                <a:gd name="T58" fmla="*/ 1 w 177"/>
                <a:gd name="T59" fmla="*/ 1 h 143"/>
                <a:gd name="T60" fmla="*/ 1 w 177"/>
                <a:gd name="T61" fmla="*/ 0 h 143"/>
                <a:gd name="T62" fmla="*/ 1 w 177"/>
                <a:gd name="T63" fmla="*/ 0 h 143"/>
                <a:gd name="T64" fmla="*/ 1 w 177"/>
                <a:gd name="T65" fmla="*/ 1 h 143"/>
                <a:gd name="T66" fmla="*/ 1 w 177"/>
                <a:gd name="T67" fmla="*/ 1 h 143"/>
                <a:gd name="T68" fmla="*/ 1 w 177"/>
                <a:gd name="T69" fmla="*/ 1 h 143"/>
                <a:gd name="T70" fmla="*/ 1 w 177"/>
                <a:gd name="T71" fmla="*/ 1 h 143"/>
                <a:gd name="T72" fmla="*/ 1 w 177"/>
                <a:gd name="T73" fmla="*/ 1 h 143"/>
                <a:gd name="T74" fmla="*/ 1 w 177"/>
                <a:gd name="T75" fmla="*/ 1 h 143"/>
                <a:gd name="T76" fmla="*/ 1 w 177"/>
                <a:gd name="T77" fmla="*/ 1 h 14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77"/>
                <a:gd name="T118" fmla="*/ 0 h 143"/>
                <a:gd name="T119" fmla="*/ 177 w 177"/>
                <a:gd name="T120" fmla="*/ 143 h 14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77" h="143">
                  <a:moveTo>
                    <a:pt x="10" y="20"/>
                  </a:moveTo>
                  <a:lnTo>
                    <a:pt x="4" y="30"/>
                  </a:lnTo>
                  <a:lnTo>
                    <a:pt x="0" y="42"/>
                  </a:lnTo>
                  <a:lnTo>
                    <a:pt x="14" y="50"/>
                  </a:lnTo>
                  <a:lnTo>
                    <a:pt x="26" y="58"/>
                  </a:lnTo>
                  <a:lnTo>
                    <a:pt x="34" y="66"/>
                  </a:lnTo>
                  <a:lnTo>
                    <a:pt x="42" y="75"/>
                  </a:lnTo>
                  <a:lnTo>
                    <a:pt x="47" y="83"/>
                  </a:lnTo>
                  <a:lnTo>
                    <a:pt x="52" y="95"/>
                  </a:lnTo>
                  <a:lnTo>
                    <a:pt x="56" y="107"/>
                  </a:lnTo>
                  <a:lnTo>
                    <a:pt x="60" y="125"/>
                  </a:lnTo>
                  <a:lnTo>
                    <a:pt x="68" y="129"/>
                  </a:lnTo>
                  <a:lnTo>
                    <a:pt x="76" y="134"/>
                  </a:lnTo>
                  <a:lnTo>
                    <a:pt x="84" y="136"/>
                  </a:lnTo>
                  <a:lnTo>
                    <a:pt x="93" y="140"/>
                  </a:lnTo>
                  <a:lnTo>
                    <a:pt x="101" y="142"/>
                  </a:lnTo>
                  <a:lnTo>
                    <a:pt x="109" y="143"/>
                  </a:lnTo>
                  <a:lnTo>
                    <a:pt x="117" y="143"/>
                  </a:lnTo>
                  <a:lnTo>
                    <a:pt x="127" y="143"/>
                  </a:lnTo>
                  <a:lnTo>
                    <a:pt x="137" y="136"/>
                  </a:lnTo>
                  <a:lnTo>
                    <a:pt x="148" y="130"/>
                  </a:lnTo>
                  <a:lnTo>
                    <a:pt x="156" y="119"/>
                  </a:lnTo>
                  <a:lnTo>
                    <a:pt x="165" y="107"/>
                  </a:lnTo>
                  <a:lnTo>
                    <a:pt x="169" y="91"/>
                  </a:lnTo>
                  <a:lnTo>
                    <a:pt x="174" y="74"/>
                  </a:lnTo>
                  <a:lnTo>
                    <a:pt x="176" y="53"/>
                  </a:lnTo>
                  <a:lnTo>
                    <a:pt x="177" y="29"/>
                  </a:lnTo>
                  <a:lnTo>
                    <a:pt x="168" y="21"/>
                  </a:lnTo>
                  <a:lnTo>
                    <a:pt x="158" y="14"/>
                  </a:lnTo>
                  <a:lnTo>
                    <a:pt x="149" y="6"/>
                  </a:lnTo>
                  <a:lnTo>
                    <a:pt x="140" y="0"/>
                  </a:lnTo>
                  <a:lnTo>
                    <a:pt x="123" y="0"/>
                  </a:lnTo>
                  <a:lnTo>
                    <a:pt x="107" y="1"/>
                  </a:lnTo>
                  <a:lnTo>
                    <a:pt x="91" y="2"/>
                  </a:lnTo>
                  <a:lnTo>
                    <a:pt x="75" y="5"/>
                  </a:lnTo>
                  <a:lnTo>
                    <a:pt x="57" y="6"/>
                  </a:lnTo>
                  <a:lnTo>
                    <a:pt x="42" y="10"/>
                  </a:lnTo>
                  <a:lnTo>
                    <a:pt x="26" y="13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D6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60" name="Freeform 99"/>
            <p:cNvSpPr>
              <a:spLocks/>
            </p:cNvSpPr>
            <p:nvPr/>
          </p:nvSpPr>
          <p:spPr bwMode="auto">
            <a:xfrm>
              <a:off x="3800" y="3394"/>
              <a:ext cx="64" cy="100"/>
            </a:xfrm>
            <a:custGeom>
              <a:avLst/>
              <a:gdLst>
                <a:gd name="T0" fmla="*/ 1 w 127"/>
                <a:gd name="T1" fmla="*/ 1 h 199"/>
                <a:gd name="T2" fmla="*/ 1 w 127"/>
                <a:gd name="T3" fmla="*/ 1 h 199"/>
                <a:gd name="T4" fmla="*/ 1 w 127"/>
                <a:gd name="T5" fmla="*/ 1 h 199"/>
                <a:gd name="T6" fmla="*/ 1 w 127"/>
                <a:gd name="T7" fmla="*/ 1 h 199"/>
                <a:gd name="T8" fmla="*/ 1 w 127"/>
                <a:gd name="T9" fmla="*/ 1 h 199"/>
                <a:gd name="T10" fmla="*/ 1 w 127"/>
                <a:gd name="T11" fmla="*/ 1 h 199"/>
                <a:gd name="T12" fmla="*/ 1 w 127"/>
                <a:gd name="T13" fmla="*/ 1 h 199"/>
                <a:gd name="T14" fmla="*/ 1 w 127"/>
                <a:gd name="T15" fmla="*/ 1 h 199"/>
                <a:gd name="T16" fmla="*/ 1 w 127"/>
                <a:gd name="T17" fmla="*/ 1 h 199"/>
                <a:gd name="T18" fmla="*/ 1 w 127"/>
                <a:gd name="T19" fmla="*/ 1 h 199"/>
                <a:gd name="T20" fmla="*/ 1 w 127"/>
                <a:gd name="T21" fmla="*/ 1 h 199"/>
                <a:gd name="T22" fmla="*/ 1 w 127"/>
                <a:gd name="T23" fmla="*/ 1 h 199"/>
                <a:gd name="T24" fmla="*/ 1 w 127"/>
                <a:gd name="T25" fmla="*/ 1 h 199"/>
                <a:gd name="T26" fmla="*/ 1 w 127"/>
                <a:gd name="T27" fmla="*/ 1 h 199"/>
                <a:gd name="T28" fmla="*/ 1 w 127"/>
                <a:gd name="T29" fmla="*/ 1 h 199"/>
                <a:gd name="T30" fmla="*/ 0 w 127"/>
                <a:gd name="T31" fmla="*/ 1 h 199"/>
                <a:gd name="T32" fmla="*/ 0 w 127"/>
                <a:gd name="T33" fmla="*/ 1 h 199"/>
                <a:gd name="T34" fmla="*/ 1 w 127"/>
                <a:gd name="T35" fmla="*/ 1 h 199"/>
                <a:gd name="T36" fmla="*/ 1 w 127"/>
                <a:gd name="T37" fmla="*/ 1 h 199"/>
                <a:gd name="T38" fmla="*/ 1 w 127"/>
                <a:gd name="T39" fmla="*/ 0 h 199"/>
                <a:gd name="T40" fmla="*/ 1 w 127"/>
                <a:gd name="T41" fmla="*/ 0 h 199"/>
                <a:gd name="T42" fmla="*/ 1 w 127"/>
                <a:gd name="T43" fmla="*/ 1 h 199"/>
                <a:gd name="T44" fmla="*/ 1 w 127"/>
                <a:gd name="T45" fmla="*/ 1 h 199"/>
                <a:gd name="T46" fmla="*/ 1 w 127"/>
                <a:gd name="T47" fmla="*/ 1 h 199"/>
                <a:gd name="T48" fmla="*/ 1 w 127"/>
                <a:gd name="T49" fmla="*/ 1 h 199"/>
                <a:gd name="T50" fmla="*/ 1 w 127"/>
                <a:gd name="T51" fmla="*/ 1 h 199"/>
                <a:gd name="T52" fmla="*/ 1 w 127"/>
                <a:gd name="T53" fmla="*/ 1 h 199"/>
                <a:gd name="T54" fmla="*/ 1 w 127"/>
                <a:gd name="T55" fmla="*/ 1 h 199"/>
                <a:gd name="T56" fmla="*/ 1 w 127"/>
                <a:gd name="T57" fmla="*/ 1 h 199"/>
                <a:gd name="T58" fmla="*/ 1 w 127"/>
                <a:gd name="T59" fmla="*/ 1 h 199"/>
                <a:gd name="T60" fmla="*/ 1 w 127"/>
                <a:gd name="T61" fmla="*/ 1 h 199"/>
                <a:gd name="T62" fmla="*/ 1 w 127"/>
                <a:gd name="T63" fmla="*/ 1 h 199"/>
                <a:gd name="T64" fmla="*/ 1 w 127"/>
                <a:gd name="T65" fmla="*/ 1 h 199"/>
                <a:gd name="T66" fmla="*/ 1 w 127"/>
                <a:gd name="T67" fmla="*/ 1 h 199"/>
                <a:gd name="T68" fmla="*/ 1 w 127"/>
                <a:gd name="T69" fmla="*/ 1 h 199"/>
                <a:gd name="T70" fmla="*/ 1 w 127"/>
                <a:gd name="T71" fmla="*/ 1 h 199"/>
                <a:gd name="T72" fmla="*/ 1 w 127"/>
                <a:gd name="T73" fmla="*/ 1 h 199"/>
                <a:gd name="T74" fmla="*/ 1 w 127"/>
                <a:gd name="T75" fmla="*/ 1 h 199"/>
                <a:gd name="T76" fmla="*/ 1 w 127"/>
                <a:gd name="T77" fmla="*/ 1 h 199"/>
                <a:gd name="T78" fmla="*/ 1 w 127"/>
                <a:gd name="T79" fmla="*/ 1 h 199"/>
                <a:gd name="T80" fmla="*/ 1 w 127"/>
                <a:gd name="T81" fmla="*/ 1 h 199"/>
                <a:gd name="T82" fmla="*/ 1 w 127"/>
                <a:gd name="T83" fmla="*/ 1 h 199"/>
                <a:gd name="T84" fmla="*/ 1 w 127"/>
                <a:gd name="T85" fmla="*/ 1 h 19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27"/>
                <a:gd name="T130" fmla="*/ 0 h 199"/>
                <a:gd name="T131" fmla="*/ 127 w 127"/>
                <a:gd name="T132" fmla="*/ 199 h 19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27" h="199">
                  <a:moveTo>
                    <a:pt x="115" y="199"/>
                  </a:moveTo>
                  <a:lnTo>
                    <a:pt x="102" y="191"/>
                  </a:lnTo>
                  <a:lnTo>
                    <a:pt x="89" y="183"/>
                  </a:lnTo>
                  <a:lnTo>
                    <a:pt x="75" y="176"/>
                  </a:lnTo>
                  <a:lnTo>
                    <a:pt x="63" y="170"/>
                  </a:lnTo>
                  <a:lnTo>
                    <a:pt x="50" y="162"/>
                  </a:lnTo>
                  <a:lnTo>
                    <a:pt x="38" y="155"/>
                  </a:lnTo>
                  <a:lnTo>
                    <a:pt x="25" y="148"/>
                  </a:lnTo>
                  <a:lnTo>
                    <a:pt x="13" y="143"/>
                  </a:lnTo>
                  <a:lnTo>
                    <a:pt x="10" y="127"/>
                  </a:lnTo>
                  <a:lnTo>
                    <a:pt x="9" y="111"/>
                  </a:lnTo>
                  <a:lnTo>
                    <a:pt x="6" y="95"/>
                  </a:lnTo>
                  <a:lnTo>
                    <a:pt x="5" y="81"/>
                  </a:lnTo>
                  <a:lnTo>
                    <a:pt x="2" y="65"/>
                  </a:lnTo>
                  <a:lnTo>
                    <a:pt x="2" y="50"/>
                  </a:lnTo>
                  <a:lnTo>
                    <a:pt x="0" y="34"/>
                  </a:lnTo>
                  <a:lnTo>
                    <a:pt x="0" y="20"/>
                  </a:lnTo>
                  <a:lnTo>
                    <a:pt x="4" y="9"/>
                  </a:lnTo>
                  <a:lnTo>
                    <a:pt x="9" y="4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9" y="4"/>
                  </a:lnTo>
                  <a:lnTo>
                    <a:pt x="39" y="13"/>
                  </a:lnTo>
                  <a:lnTo>
                    <a:pt x="43" y="23"/>
                  </a:lnTo>
                  <a:lnTo>
                    <a:pt x="47" y="35"/>
                  </a:lnTo>
                  <a:lnTo>
                    <a:pt x="51" y="47"/>
                  </a:lnTo>
                  <a:lnTo>
                    <a:pt x="57" y="59"/>
                  </a:lnTo>
                  <a:lnTo>
                    <a:pt x="61" y="70"/>
                  </a:lnTo>
                  <a:lnTo>
                    <a:pt x="66" y="82"/>
                  </a:lnTo>
                  <a:lnTo>
                    <a:pt x="71" y="94"/>
                  </a:lnTo>
                  <a:lnTo>
                    <a:pt x="77" y="106"/>
                  </a:lnTo>
                  <a:lnTo>
                    <a:pt x="89" y="110"/>
                  </a:lnTo>
                  <a:lnTo>
                    <a:pt x="101" y="114"/>
                  </a:lnTo>
                  <a:lnTo>
                    <a:pt x="114" y="118"/>
                  </a:lnTo>
                  <a:lnTo>
                    <a:pt x="127" y="123"/>
                  </a:lnTo>
                  <a:lnTo>
                    <a:pt x="126" y="126"/>
                  </a:lnTo>
                  <a:lnTo>
                    <a:pt x="123" y="134"/>
                  </a:lnTo>
                  <a:lnTo>
                    <a:pt x="119" y="146"/>
                  </a:lnTo>
                  <a:lnTo>
                    <a:pt x="117" y="160"/>
                  </a:lnTo>
                  <a:lnTo>
                    <a:pt x="113" y="174"/>
                  </a:lnTo>
                  <a:lnTo>
                    <a:pt x="111" y="186"/>
                  </a:lnTo>
                  <a:lnTo>
                    <a:pt x="111" y="195"/>
                  </a:lnTo>
                  <a:lnTo>
                    <a:pt x="115" y="199"/>
                  </a:lnTo>
                  <a:close/>
                </a:path>
              </a:pathLst>
            </a:custGeom>
            <a:solidFill>
              <a:srgbClr val="E89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61" name="Freeform 100"/>
            <p:cNvSpPr>
              <a:spLocks/>
            </p:cNvSpPr>
            <p:nvPr/>
          </p:nvSpPr>
          <p:spPr bwMode="auto">
            <a:xfrm>
              <a:off x="3807" y="3399"/>
              <a:ext cx="58" cy="79"/>
            </a:xfrm>
            <a:custGeom>
              <a:avLst/>
              <a:gdLst>
                <a:gd name="T0" fmla="*/ 1 w 116"/>
                <a:gd name="T1" fmla="*/ 1 h 158"/>
                <a:gd name="T2" fmla="*/ 1 w 116"/>
                <a:gd name="T3" fmla="*/ 1 h 158"/>
                <a:gd name="T4" fmla="*/ 1 w 116"/>
                <a:gd name="T5" fmla="*/ 1 h 158"/>
                <a:gd name="T6" fmla="*/ 1 w 116"/>
                <a:gd name="T7" fmla="*/ 1 h 158"/>
                <a:gd name="T8" fmla="*/ 1 w 116"/>
                <a:gd name="T9" fmla="*/ 1 h 158"/>
                <a:gd name="T10" fmla="*/ 1 w 116"/>
                <a:gd name="T11" fmla="*/ 1 h 158"/>
                <a:gd name="T12" fmla="*/ 1 w 116"/>
                <a:gd name="T13" fmla="*/ 1 h 158"/>
                <a:gd name="T14" fmla="*/ 1 w 116"/>
                <a:gd name="T15" fmla="*/ 1 h 158"/>
                <a:gd name="T16" fmla="*/ 1 w 116"/>
                <a:gd name="T17" fmla="*/ 1 h 158"/>
                <a:gd name="T18" fmla="*/ 1 w 116"/>
                <a:gd name="T19" fmla="*/ 1 h 158"/>
                <a:gd name="T20" fmla="*/ 1 w 116"/>
                <a:gd name="T21" fmla="*/ 1 h 158"/>
                <a:gd name="T22" fmla="*/ 1 w 116"/>
                <a:gd name="T23" fmla="*/ 1 h 158"/>
                <a:gd name="T24" fmla="*/ 1 w 116"/>
                <a:gd name="T25" fmla="*/ 1 h 158"/>
                <a:gd name="T26" fmla="*/ 1 w 116"/>
                <a:gd name="T27" fmla="*/ 1 h 158"/>
                <a:gd name="T28" fmla="*/ 1 w 116"/>
                <a:gd name="T29" fmla="*/ 1 h 158"/>
                <a:gd name="T30" fmla="*/ 0 w 116"/>
                <a:gd name="T31" fmla="*/ 1 h 158"/>
                <a:gd name="T32" fmla="*/ 0 w 116"/>
                <a:gd name="T33" fmla="*/ 1 h 158"/>
                <a:gd name="T34" fmla="*/ 1 w 116"/>
                <a:gd name="T35" fmla="*/ 1 h 158"/>
                <a:gd name="T36" fmla="*/ 1 w 116"/>
                <a:gd name="T37" fmla="*/ 0 h 158"/>
                <a:gd name="T38" fmla="*/ 1 w 116"/>
                <a:gd name="T39" fmla="*/ 0 h 158"/>
                <a:gd name="T40" fmla="*/ 1 w 116"/>
                <a:gd name="T41" fmla="*/ 1 h 158"/>
                <a:gd name="T42" fmla="*/ 1 w 116"/>
                <a:gd name="T43" fmla="*/ 1 h 158"/>
                <a:gd name="T44" fmla="*/ 1 w 116"/>
                <a:gd name="T45" fmla="*/ 1 h 158"/>
                <a:gd name="T46" fmla="*/ 1 w 116"/>
                <a:gd name="T47" fmla="*/ 1 h 158"/>
                <a:gd name="T48" fmla="*/ 1 w 116"/>
                <a:gd name="T49" fmla="*/ 1 h 158"/>
                <a:gd name="T50" fmla="*/ 1 w 116"/>
                <a:gd name="T51" fmla="*/ 1 h 158"/>
                <a:gd name="T52" fmla="*/ 1 w 116"/>
                <a:gd name="T53" fmla="*/ 1 h 158"/>
                <a:gd name="T54" fmla="*/ 1 w 116"/>
                <a:gd name="T55" fmla="*/ 1 h 158"/>
                <a:gd name="T56" fmla="*/ 1 w 116"/>
                <a:gd name="T57" fmla="*/ 1 h 158"/>
                <a:gd name="T58" fmla="*/ 1 w 116"/>
                <a:gd name="T59" fmla="*/ 1 h 158"/>
                <a:gd name="T60" fmla="*/ 1 w 116"/>
                <a:gd name="T61" fmla="*/ 1 h 158"/>
                <a:gd name="T62" fmla="*/ 1 w 116"/>
                <a:gd name="T63" fmla="*/ 1 h 158"/>
                <a:gd name="T64" fmla="*/ 1 w 116"/>
                <a:gd name="T65" fmla="*/ 1 h 158"/>
                <a:gd name="T66" fmla="*/ 1 w 116"/>
                <a:gd name="T67" fmla="*/ 1 h 158"/>
                <a:gd name="T68" fmla="*/ 1 w 116"/>
                <a:gd name="T69" fmla="*/ 1 h 158"/>
                <a:gd name="T70" fmla="*/ 1 w 116"/>
                <a:gd name="T71" fmla="*/ 1 h 158"/>
                <a:gd name="T72" fmla="*/ 1 w 116"/>
                <a:gd name="T73" fmla="*/ 1 h 158"/>
                <a:gd name="T74" fmla="*/ 1 w 116"/>
                <a:gd name="T75" fmla="*/ 1 h 158"/>
                <a:gd name="T76" fmla="*/ 1 w 116"/>
                <a:gd name="T77" fmla="*/ 1 h 158"/>
                <a:gd name="T78" fmla="*/ 1 w 116"/>
                <a:gd name="T79" fmla="*/ 1 h 158"/>
                <a:gd name="T80" fmla="*/ 1 w 116"/>
                <a:gd name="T81" fmla="*/ 1 h 158"/>
                <a:gd name="T82" fmla="*/ 1 w 116"/>
                <a:gd name="T83" fmla="*/ 1 h 158"/>
                <a:gd name="T84" fmla="*/ 1 w 116"/>
                <a:gd name="T85" fmla="*/ 1 h 158"/>
                <a:gd name="T86" fmla="*/ 1 w 116"/>
                <a:gd name="T87" fmla="*/ 1 h 158"/>
                <a:gd name="T88" fmla="*/ 1 w 116"/>
                <a:gd name="T89" fmla="*/ 1 h 15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16"/>
                <a:gd name="T136" fmla="*/ 0 h 158"/>
                <a:gd name="T137" fmla="*/ 116 w 116"/>
                <a:gd name="T138" fmla="*/ 158 h 15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16" h="158">
                  <a:moveTo>
                    <a:pt x="103" y="158"/>
                  </a:moveTo>
                  <a:lnTo>
                    <a:pt x="91" y="154"/>
                  </a:lnTo>
                  <a:lnTo>
                    <a:pt x="80" y="151"/>
                  </a:lnTo>
                  <a:lnTo>
                    <a:pt x="67" y="149"/>
                  </a:lnTo>
                  <a:lnTo>
                    <a:pt x="55" y="146"/>
                  </a:lnTo>
                  <a:lnTo>
                    <a:pt x="43" y="141"/>
                  </a:lnTo>
                  <a:lnTo>
                    <a:pt x="31" y="135"/>
                  </a:lnTo>
                  <a:lnTo>
                    <a:pt x="21" y="127"/>
                  </a:lnTo>
                  <a:lnTo>
                    <a:pt x="16" y="119"/>
                  </a:lnTo>
                  <a:lnTo>
                    <a:pt x="13" y="107"/>
                  </a:lnTo>
                  <a:lnTo>
                    <a:pt x="12" y="94"/>
                  </a:lnTo>
                  <a:lnTo>
                    <a:pt x="10" y="80"/>
                  </a:lnTo>
                  <a:lnTo>
                    <a:pt x="7" y="65"/>
                  </a:lnTo>
                  <a:lnTo>
                    <a:pt x="4" y="49"/>
                  </a:lnTo>
                  <a:lnTo>
                    <a:pt x="2" y="36"/>
                  </a:lnTo>
                  <a:lnTo>
                    <a:pt x="0" y="24"/>
                  </a:lnTo>
                  <a:lnTo>
                    <a:pt x="0" y="14"/>
                  </a:lnTo>
                  <a:lnTo>
                    <a:pt x="4" y="5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25" y="9"/>
                  </a:lnTo>
                  <a:lnTo>
                    <a:pt x="27" y="16"/>
                  </a:lnTo>
                  <a:lnTo>
                    <a:pt x="31" y="28"/>
                  </a:lnTo>
                  <a:lnTo>
                    <a:pt x="35" y="40"/>
                  </a:lnTo>
                  <a:lnTo>
                    <a:pt x="39" y="53"/>
                  </a:lnTo>
                  <a:lnTo>
                    <a:pt x="43" y="65"/>
                  </a:lnTo>
                  <a:lnTo>
                    <a:pt x="48" y="77"/>
                  </a:lnTo>
                  <a:lnTo>
                    <a:pt x="52" y="86"/>
                  </a:lnTo>
                  <a:lnTo>
                    <a:pt x="56" y="97"/>
                  </a:lnTo>
                  <a:lnTo>
                    <a:pt x="59" y="97"/>
                  </a:lnTo>
                  <a:lnTo>
                    <a:pt x="65" y="99"/>
                  </a:lnTo>
                  <a:lnTo>
                    <a:pt x="73" y="101"/>
                  </a:lnTo>
                  <a:lnTo>
                    <a:pt x="81" y="103"/>
                  </a:lnTo>
                  <a:lnTo>
                    <a:pt x="89" y="105"/>
                  </a:lnTo>
                  <a:lnTo>
                    <a:pt x="97" y="107"/>
                  </a:lnTo>
                  <a:lnTo>
                    <a:pt x="103" y="110"/>
                  </a:lnTo>
                  <a:lnTo>
                    <a:pt x="109" y="113"/>
                  </a:lnTo>
                  <a:lnTo>
                    <a:pt x="113" y="114"/>
                  </a:lnTo>
                  <a:lnTo>
                    <a:pt x="116" y="121"/>
                  </a:lnTo>
                  <a:lnTo>
                    <a:pt x="116" y="129"/>
                  </a:lnTo>
                  <a:lnTo>
                    <a:pt x="116" y="138"/>
                  </a:lnTo>
                  <a:lnTo>
                    <a:pt x="112" y="145"/>
                  </a:lnTo>
                  <a:lnTo>
                    <a:pt x="109" y="151"/>
                  </a:lnTo>
                  <a:lnTo>
                    <a:pt x="105" y="155"/>
                  </a:lnTo>
                  <a:lnTo>
                    <a:pt x="103" y="158"/>
                  </a:lnTo>
                  <a:close/>
                </a:path>
              </a:pathLst>
            </a:custGeom>
            <a:solidFill>
              <a:srgbClr val="FFD6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62" name="Freeform 101"/>
            <p:cNvSpPr>
              <a:spLocks/>
            </p:cNvSpPr>
            <p:nvPr/>
          </p:nvSpPr>
          <p:spPr bwMode="auto">
            <a:xfrm>
              <a:off x="4431" y="2761"/>
              <a:ext cx="78" cy="38"/>
            </a:xfrm>
            <a:custGeom>
              <a:avLst/>
              <a:gdLst>
                <a:gd name="T0" fmla="*/ 0 w 155"/>
                <a:gd name="T1" fmla="*/ 0 h 77"/>
                <a:gd name="T2" fmla="*/ 1 w 155"/>
                <a:gd name="T3" fmla="*/ 0 h 77"/>
                <a:gd name="T4" fmla="*/ 1 w 155"/>
                <a:gd name="T5" fmla="*/ 0 h 77"/>
                <a:gd name="T6" fmla="*/ 0 w 155"/>
                <a:gd name="T7" fmla="*/ 0 h 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5"/>
                <a:gd name="T13" fmla="*/ 0 h 77"/>
                <a:gd name="T14" fmla="*/ 155 w 155"/>
                <a:gd name="T15" fmla="*/ 77 h 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5" h="77">
                  <a:moveTo>
                    <a:pt x="0" y="77"/>
                  </a:moveTo>
                  <a:lnTo>
                    <a:pt x="155" y="29"/>
                  </a:lnTo>
                  <a:lnTo>
                    <a:pt x="155" y="0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63" name="Freeform 102"/>
            <p:cNvSpPr>
              <a:spLocks/>
            </p:cNvSpPr>
            <p:nvPr/>
          </p:nvSpPr>
          <p:spPr bwMode="auto">
            <a:xfrm>
              <a:off x="4586" y="2686"/>
              <a:ext cx="109" cy="54"/>
            </a:xfrm>
            <a:custGeom>
              <a:avLst/>
              <a:gdLst>
                <a:gd name="T0" fmla="*/ 0 w 219"/>
                <a:gd name="T1" fmla="*/ 1 h 106"/>
                <a:gd name="T2" fmla="*/ 0 w 219"/>
                <a:gd name="T3" fmla="*/ 1 h 106"/>
                <a:gd name="T4" fmla="*/ 0 w 219"/>
                <a:gd name="T5" fmla="*/ 1 h 106"/>
                <a:gd name="T6" fmla="*/ 0 w 219"/>
                <a:gd name="T7" fmla="*/ 1 h 106"/>
                <a:gd name="T8" fmla="*/ 0 w 219"/>
                <a:gd name="T9" fmla="*/ 1 h 106"/>
                <a:gd name="T10" fmla="*/ 0 w 219"/>
                <a:gd name="T11" fmla="*/ 0 h 106"/>
                <a:gd name="T12" fmla="*/ 0 w 219"/>
                <a:gd name="T13" fmla="*/ 1 h 106"/>
                <a:gd name="T14" fmla="*/ 0 w 219"/>
                <a:gd name="T15" fmla="*/ 1 h 106"/>
                <a:gd name="T16" fmla="*/ 0 w 219"/>
                <a:gd name="T17" fmla="*/ 1 h 106"/>
                <a:gd name="T18" fmla="*/ 0 w 219"/>
                <a:gd name="T19" fmla="*/ 1 h 106"/>
                <a:gd name="T20" fmla="*/ 0 w 219"/>
                <a:gd name="T21" fmla="*/ 1 h 106"/>
                <a:gd name="T22" fmla="*/ 0 w 219"/>
                <a:gd name="T23" fmla="*/ 1 h 106"/>
                <a:gd name="T24" fmla="*/ 0 w 219"/>
                <a:gd name="T25" fmla="*/ 1 h 106"/>
                <a:gd name="T26" fmla="*/ 0 w 219"/>
                <a:gd name="T27" fmla="*/ 1 h 106"/>
                <a:gd name="T28" fmla="*/ 0 w 219"/>
                <a:gd name="T29" fmla="*/ 1 h 106"/>
                <a:gd name="T30" fmla="*/ 0 w 219"/>
                <a:gd name="T31" fmla="*/ 1 h 106"/>
                <a:gd name="T32" fmla="*/ 0 w 219"/>
                <a:gd name="T33" fmla="*/ 1 h 106"/>
                <a:gd name="T34" fmla="*/ 0 w 219"/>
                <a:gd name="T35" fmla="*/ 1 h 106"/>
                <a:gd name="T36" fmla="*/ 0 w 219"/>
                <a:gd name="T37" fmla="*/ 1 h 106"/>
                <a:gd name="T38" fmla="*/ 0 w 219"/>
                <a:gd name="T39" fmla="*/ 1 h 106"/>
                <a:gd name="T40" fmla="*/ 0 w 219"/>
                <a:gd name="T41" fmla="*/ 1 h 10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19"/>
                <a:gd name="T64" fmla="*/ 0 h 106"/>
                <a:gd name="T65" fmla="*/ 219 w 219"/>
                <a:gd name="T66" fmla="*/ 106 h 10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19" h="106">
                  <a:moveTo>
                    <a:pt x="0" y="106"/>
                  </a:moveTo>
                  <a:lnTo>
                    <a:pt x="24" y="66"/>
                  </a:lnTo>
                  <a:lnTo>
                    <a:pt x="49" y="37"/>
                  </a:lnTo>
                  <a:lnTo>
                    <a:pt x="76" y="16"/>
                  </a:lnTo>
                  <a:lnTo>
                    <a:pt x="104" y="4"/>
                  </a:lnTo>
                  <a:lnTo>
                    <a:pt x="130" y="0"/>
                  </a:lnTo>
                  <a:lnTo>
                    <a:pt x="160" y="6"/>
                  </a:lnTo>
                  <a:lnTo>
                    <a:pt x="189" y="21"/>
                  </a:lnTo>
                  <a:lnTo>
                    <a:pt x="219" y="46"/>
                  </a:lnTo>
                  <a:lnTo>
                    <a:pt x="193" y="32"/>
                  </a:lnTo>
                  <a:lnTo>
                    <a:pt x="166" y="24"/>
                  </a:lnTo>
                  <a:lnTo>
                    <a:pt x="140" y="20"/>
                  </a:lnTo>
                  <a:lnTo>
                    <a:pt x="116" y="24"/>
                  </a:lnTo>
                  <a:lnTo>
                    <a:pt x="92" y="32"/>
                  </a:lnTo>
                  <a:lnTo>
                    <a:pt x="69" y="48"/>
                  </a:lnTo>
                  <a:lnTo>
                    <a:pt x="48" y="72"/>
                  </a:lnTo>
                  <a:lnTo>
                    <a:pt x="29" y="106"/>
                  </a:lnTo>
                  <a:lnTo>
                    <a:pt x="20" y="106"/>
                  </a:lnTo>
                  <a:lnTo>
                    <a:pt x="12" y="106"/>
                  </a:lnTo>
                  <a:lnTo>
                    <a:pt x="6" y="105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64" name="Freeform 103"/>
            <p:cNvSpPr>
              <a:spLocks/>
            </p:cNvSpPr>
            <p:nvPr/>
          </p:nvSpPr>
          <p:spPr bwMode="auto">
            <a:xfrm>
              <a:off x="4431" y="2809"/>
              <a:ext cx="58" cy="49"/>
            </a:xfrm>
            <a:custGeom>
              <a:avLst/>
              <a:gdLst>
                <a:gd name="T0" fmla="*/ 1 w 114"/>
                <a:gd name="T1" fmla="*/ 0 h 100"/>
                <a:gd name="T2" fmla="*/ 1 w 114"/>
                <a:gd name="T3" fmla="*/ 0 h 100"/>
                <a:gd name="T4" fmla="*/ 1 w 114"/>
                <a:gd name="T5" fmla="*/ 0 h 100"/>
                <a:gd name="T6" fmla="*/ 1 w 114"/>
                <a:gd name="T7" fmla="*/ 0 h 100"/>
                <a:gd name="T8" fmla="*/ 1 w 114"/>
                <a:gd name="T9" fmla="*/ 0 h 100"/>
                <a:gd name="T10" fmla="*/ 1 w 114"/>
                <a:gd name="T11" fmla="*/ 0 h 100"/>
                <a:gd name="T12" fmla="*/ 1 w 114"/>
                <a:gd name="T13" fmla="*/ 0 h 100"/>
                <a:gd name="T14" fmla="*/ 1 w 114"/>
                <a:gd name="T15" fmla="*/ 0 h 100"/>
                <a:gd name="T16" fmla="*/ 1 w 114"/>
                <a:gd name="T17" fmla="*/ 0 h 100"/>
                <a:gd name="T18" fmla="*/ 1 w 114"/>
                <a:gd name="T19" fmla="*/ 0 h 100"/>
                <a:gd name="T20" fmla="*/ 1 w 114"/>
                <a:gd name="T21" fmla="*/ 0 h 100"/>
                <a:gd name="T22" fmla="*/ 1 w 114"/>
                <a:gd name="T23" fmla="*/ 0 h 100"/>
                <a:gd name="T24" fmla="*/ 1 w 114"/>
                <a:gd name="T25" fmla="*/ 0 h 100"/>
                <a:gd name="T26" fmla="*/ 1 w 114"/>
                <a:gd name="T27" fmla="*/ 0 h 100"/>
                <a:gd name="T28" fmla="*/ 1 w 114"/>
                <a:gd name="T29" fmla="*/ 0 h 100"/>
                <a:gd name="T30" fmla="*/ 1 w 114"/>
                <a:gd name="T31" fmla="*/ 0 h 100"/>
                <a:gd name="T32" fmla="*/ 1 w 114"/>
                <a:gd name="T33" fmla="*/ 0 h 100"/>
                <a:gd name="T34" fmla="*/ 1 w 114"/>
                <a:gd name="T35" fmla="*/ 0 h 100"/>
                <a:gd name="T36" fmla="*/ 1 w 114"/>
                <a:gd name="T37" fmla="*/ 0 h 100"/>
                <a:gd name="T38" fmla="*/ 1 w 114"/>
                <a:gd name="T39" fmla="*/ 0 h 100"/>
                <a:gd name="T40" fmla="*/ 1 w 114"/>
                <a:gd name="T41" fmla="*/ 0 h 100"/>
                <a:gd name="T42" fmla="*/ 1 w 114"/>
                <a:gd name="T43" fmla="*/ 0 h 100"/>
                <a:gd name="T44" fmla="*/ 0 w 114"/>
                <a:gd name="T45" fmla="*/ 0 h 100"/>
                <a:gd name="T46" fmla="*/ 0 w 114"/>
                <a:gd name="T47" fmla="*/ 0 h 100"/>
                <a:gd name="T48" fmla="*/ 1 w 114"/>
                <a:gd name="T49" fmla="*/ 0 h 100"/>
                <a:gd name="T50" fmla="*/ 1 w 114"/>
                <a:gd name="T51" fmla="*/ 0 h 100"/>
                <a:gd name="T52" fmla="*/ 1 w 114"/>
                <a:gd name="T53" fmla="*/ 0 h 100"/>
                <a:gd name="T54" fmla="*/ 1 w 114"/>
                <a:gd name="T55" fmla="*/ 0 h 100"/>
                <a:gd name="T56" fmla="*/ 1 w 114"/>
                <a:gd name="T57" fmla="*/ 0 h 100"/>
                <a:gd name="T58" fmla="*/ 1 w 114"/>
                <a:gd name="T59" fmla="*/ 0 h 100"/>
                <a:gd name="T60" fmla="*/ 1 w 114"/>
                <a:gd name="T61" fmla="*/ 0 h 100"/>
                <a:gd name="T62" fmla="*/ 1 w 114"/>
                <a:gd name="T63" fmla="*/ 0 h 100"/>
                <a:gd name="T64" fmla="*/ 1 w 114"/>
                <a:gd name="T65" fmla="*/ 0 h 1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14"/>
                <a:gd name="T100" fmla="*/ 0 h 100"/>
                <a:gd name="T101" fmla="*/ 114 w 114"/>
                <a:gd name="T102" fmla="*/ 100 h 10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14" h="100">
                  <a:moveTo>
                    <a:pt x="49" y="11"/>
                  </a:moveTo>
                  <a:lnTo>
                    <a:pt x="65" y="2"/>
                  </a:lnTo>
                  <a:lnTo>
                    <a:pt x="81" y="0"/>
                  </a:lnTo>
                  <a:lnTo>
                    <a:pt x="93" y="2"/>
                  </a:lnTo>
                  <a:lnTo>
                    <a:pt x="104" y="8"/>
                  </a:lnTo>
                  <a:lnTo>
                    <a:pt x="110" y="16"/>
                  </a:lnTo>
                  <a:lnTo>
                    <a:pt x="114" y="28"/>
                  </a:lnTo>
                  <a:lnTo>
                    <a:pt x="114" y="41"/>
                  </a:lnTo>
                  <a:lnTo>
                    <a:pt x="112" y="56"/>
                  </a:lnTo>
                  <a:lnTo>
                    <a:pt x="104" y="67"/>
                  </a:lnTo>
                  <a:lnTo>
                    <a:pt x="98" y="77"/>
                  </a:lnTo>
                  <a:lnTo>
                    <a:pt x="92" y="84"/>
                  </a:lnTo>
                  <a:lnTo>
                    <a:pt x="86" y="90"/>
                  </a:lnTo>
                  <a:lnTo>
                    <a:pt x="78" y="93"/>
                  </a:lnTo>
                  <a:lnTo>
                    <a:pt x="70" y="97"/>
                  </a:lnTo>
                  <a:lnTo>
                    <a:pt x="60" y="98"/>
                  </a:lnTo>
                  <a:lnTo>
                    <a:pt x="49" y="100"/>
                  </a:lnTo>
                  <a:lnTo>
                    <a:pt x="36" y="98"/>
                  </a:lnTo>
                  <a:lnTo>
                    <a:pt x="24" y="96"/>
                  </a:lnTo>
                  <a:lnTo>
                    <a:pt x="15" y="90"/>
                  </a:lnTo>
                  <a:lnTo>
                    <a:pt x="8" y="87"/>
                  </a:lnTo>
                  <a:lnTo>
                    <a:pt x="1" y="79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5" y="56"/>
                  </a:lnTo>
                  <a:lnTo>
                    <a:pt x="9" y="47"/>
                  </a:lnTo>
                  <a:lnTo>
                    <a:pt x="11" y="41"/>
                  </a:lnTo>
                  <a:lnTo>
                    <a:pt x="12" y="36"/>
                  </a:lnTo>
                  <a:lnTo>
                    <a:pt x="13" y="33"/>
                  </a:lnTo>
                  <a:lnTo>
                    <a:pt x="15" y="29"/>
                  </a:lnTo>
                  <a:lnTo>
                    <a:pt x="21" y="25"/>
                  </a:lnTo>
                  <a:lnTo>
                    <a:pt x="32" y="19"/>
                  </a:lnTo>
                  <a:lnTo>
                    <a:pt x="49" y="11"/>
                  </a:lnTo>
                  <a:close/>
                </a:path>
              </a:pathLst>
            </a:custGeom>
            <a:solidFill>
              <a:srgbClr val="B8ABDE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65" name="Freeform 104"/>
            <p:cNvSpPr>
              <a:spLocks/>
            </p:cNvSpPr>
            <p:nvPr/>
          </p:nvSpPr>
          <p:spPr bwMode="auto">
            <a:xfrm>
              <a:off x="4442" y="2810"/>
              <a:ext cx="44" cy="38"/>
            </a:xfrm>
            <a:custGeom>
              <a:avLst/>
              <a:gdLst>
                <a:gd name="T0" fmla="*/ 1 w 88"/>
                <a:gd name="T1" fmla="*/ 0 h 77"/>
                <a:gd name="T2" fmla="*/ 1 w 88"/>
                <a:gd name="T3" fmla="*/ 0 h 77"/>
                <a:gd name="T4" fmla="*/ 1 w 88"/>
                <a:gd name="T5" fmla="*/ 0 h 77"/>
                <a:gd name="T6" fmla="*/ 1 w 88"/>
                <a:gd name="T7" fmla="*/ 0 h 77"/>
                <a:gd name="T8" fmla="*/ 1 w 88"/>
                <a:gd name="T9" fmla="*/ 0 h 77"/>
                <a:gd name="T10" fmla="*/ 1 w 88"/>
                <a:gd name="T11" fmla="*/ 0 h 77"/>
                <a:gd name="T12" fmla="*/ 1 w 88"/>
                <a:gd name="T13" fmla="*/ 0 h 77"/>
                <a:gd name="T14" fmla="*/ 1 w 88"/>
                <a:gd name="T15" fmla="*/ 0 h 77"/>
                <a:gd name="T16" fmla="*/ 1 w 88"/>
                <a:gd name="T17" fmla="*/ 0 h 77"/>
                <a:gd name="T18" fmla="*/ 1 w 88"/>
                <a:gd name="T19" fmla="*/ 0 h 77"/>
                <a:gd name="T20" fmla="*/ 1 w 88"/>
                <a:gd name="T21" fmla="*/ 0 h 77"/>
                <a:gd name="T22" fmla="*/ 1 w 88"/>
                <a:gd name="T23" fmla="*/ 0 h 77"/>
                <a:gd name="T24" fmla="*/ 1 w 88"/>
                <a:gd name="T25" fmla="*/ 0 h 77"/>
                <a:gd name="T26" fmla="*/ 1 w 88"/>
                <a:gd name="T27" fmla="*/ 0 h 77"/>
                <a:gd name="T28" fmla="*/ 1 w 88"/>
                <a:gd name="T29" fmla="*/ 0 h 77"/>
                <a:gd name="T30" fmla="*/ 1 w 88"/>
                <a:gd name="T31" fmla="*/ 0 h 77"/>
                <a:gd name="T32" fmla="*/ 1 w 88"/>
                <a:gd name="T33" fmla="*/ 0 h 77"/>
                <a:gd name="T34" fmla="*/ 1 w 88"/>
                <a:gd name="T35" fmla="*/ 0 h 77"/>
                <a:gd name="T36" fmla="*/ 1 w 88"/>
                <a:gd name="T37" fmla="*/ 0 h 77"/>
                <a:gd name="T38" fmla="*/ 1 w 88"/>
                <a:gd name="T39" fmla="*/ 0 h 77"/>
                <a:gd name="T40" fmla="*/ 1 w 88"/>
                <a:gd name="T41" fmla="*/ 0 h 77"/>
                <a:gd name="T42" fmla="*/ 0 w 88"/>
                <a:gd name="T43" fmla="*/ 0 h 77"/>
                <a:gd name="T44" fmla="*/ 1 w 88"/>
                <a:gd name="T45" fmla="*/ 0 h 77"/>
                <a:gd name="T46" fmla="*/ 1 w 88"/>
                <a:gd name="T47" fmla="*/ 0 h 77"/>
                <a:gd name="T48" fmla="*/ 1 w 88"/>
                <a:gd name="T49" fmla="*/ 0 h 77"/>
                <a:gd name="T50" fmla="*/ 1 w 88"/>
                <a:gd name="T51" fmla="*/ 0 h 77"/>
                <a:gd name="T52" fmla="*/ 1 w 88"/>
                <a:gd name="T53" fmla="*/ 0 h 77"/>
                <a:gd name="T54" fmla="*/ 1 w 88"/>
                <a:gd name="T55" fmla="*/ 0 h 77"/>
                <a:gd name="T56" fmla="*/ 1 w 88"/>
                <a:gd name="T57" fmla="*/ 0 h 77"/>
                <a:gd name="T58" fmla="*/ 1 w 88"/>
                <a:gd name="T59" fmla="*/ 0 h 77"/>
                <a:gd name="T60" fmla="*/ 1 w 88"/>
                <a:gd name="T61" fmla="*/ 0 h 7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8"/>
                <a:gd name="T94" fmla="*/ 0 h 77"/>
                <a:gd name="T95" fmla="*/ 88 w 88"/>
                <a:gd name="T96" fmla="*/ 77 h 7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8" h="77">
                  <a:moveTo>
                    <a:pt x="37" y="8"/>
                  </a:moveTo>
                  <a:lnTo>
                    <a:pt x="51" y="1"/>
                  </a:lnTo>
                  <a:lnTo>
                    <a:pt x="63" y="0"/>
                  </a:lnTo>
                  <a:lnTo>
                    <a:pt x="72" y="0"/>
                  </a:lnTo>
                  <a:lnTo>
                    <a:pt x="81" y="5"/>
                  </a:lnTo>
                  <a:lnTo>
                    <a:pt x="85" y="12"/>
                  </a:lnTo>
                  <a:lnTo>
                    <a:pt x="88" y="21"/>
                  </a:lnTo>
                  <a:lnTo>
                    <a:pt x="87" y="30"/>
                  </a:lnTo>
                  <a:lnTo>
                    <a:pt x="85" y="42"/>
                  </a:lnTo>
                  <a:lnTo>
                    <a:pt x="80" y="50"/>
                  </a:lnTo>
                  <a:lnTo>
                    <a:pt x="76" y="60"/>
                  </a:lnTo>
                  <a:lnTo>
                    <a:pt x="71" y="65"/>
                  </a:lnTo>
                  <a:lnTo>
                    <a:pt x="67" y="70"/>
                  </a:lnTo>
                  <a:lnTo>
                    <a:pt x="60" y="73"/>
                  </a:lnTo>
                  <a:lnTo>
                    <a:pt x="53" y="76"/>
                  </a:lnTo>
                  <a:lnTo>
                    <a:pt x="45" y="76"/>
                  </a:lnTo>
                  <a:lnTo>
                    <a:pt x="37" y="77"/>
                  </a:lnTo>
                  <a:lnTo>
                    <a:pt x="28" y="76"/>
                  </a:lnTo>
                  <a:lnTo>
                    <a:pt x="20" y="73"/>
                  </a:lnTo>
                  <a:lnTo>
                    <a:pt x="12" y="69"/>
                  </a:lnTo>
                  <a:lnTo>
                    <a:pt x="7" y="66"/>
                  </a:lnTo>
                  <a:lnTo>
                    <a:pt x="0" y="56"/>
                  </a:lnTo>
                  <a:lnTo>
                    <a:pt x="6" y="42"/>
                  </a:lnTo>
                  <a:lnTo>
                    <a:pt x="7" y="34"/>
                  </a:lnTo>
                  <a:lnTo>
                    <a:pt x="10" y="30"/>
                  </a:lnTo>
                  <a:lnTo>
                    <a:pt x="10" y="26"/>
                  </a:lnTo>
                  <a:lnTo>
                    <a:pt x="11" y="25"/>
                  </a:lnTo>
                  <a:lnTo>
                    <a:pt x="11" y="21"/>
                  </a:lnTo>
                  <a:lnTo>
                    <a:pt x="16" y="18"/>
                  </a:lnTo>
                  <a:lnTo>
                    <a:pt x="24" y="13"/>
                  </a:lnTo>
                  <a:lnTo>
                    <a:pt x="37" y="8"/>
                  </a:lnTo>
                  <a:close/>
                </a:path>
              </a:pathLst>
            </a:custGeom>
            <a:solidFill>
              <a:srgbClr val="CCBF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66" name="Freeform 105"/>
            <p:cNvSpPr>
              <a:spLocks/>
            </p:cNvSpPr>
            <p:nvPr/>
          </p:nvSpPr>
          <p:spPr bwMode="auto">
            <a:xfrm>
              <a:off x="4460" y="2813"/>
              <a:ext cx="28" cy="28"/>
            </a:xfrm>
            <a:custGeom>
              <a:avLst/>
              <a:gdLst>
                <a:gd name="T0" fmla="*/ 1 w 56"/>
                <a:gd name="T1" fmla="*/ 0 h 57"/>
                <a:gd name="T2" fmla="*/ 1 w 56"/>
                <a:gd name="T3" fmla="*/ 0 h 57"/>
                <a:gd name="T4" fmla="*/ 1 w 56"/>
                <a:gd name="T5" fmla="*/ 0 h 57"/>
                <a:gd name="T6" fmla="*/ 1 w 56"/>
                <a:gd name="T7" fmla="*/ 0 h 57"/>
                <a:gd name="T8" fmla="*/ 1 w 56"/>
                <a:gd name="T9" fmla="*/ 0 h 57"/>
                <a:gd name="T10" fmla="*/ 1 w 56"/>
                <a:gd name="T11" fmla="*/ 0 h 57"/>
                <a:gd name="T12" fmla="*/ 1 w 56"/>
                <a:gd name="T13" fmla="*/ 0 h 57"/>
                <a:gd name="T14" fmla="*/ 1 w 56"/>
                <a:gd name="T15" fmla="*/ 0 h 57"/>
                <a:gd name="T16" fmla="*/ 1 w 56"/>
                <a:gd name="T17" fmla="*/ 0 h 57"/>
                <a:gd name="T18" fmla="*/ 1 w 56"/>
                <a:gd name="T19" fmla="*/ 0 h 57"/>
                <a:gd name="T20" fmla="*/ 1 w 56"/>
                <a:gd name="T21" fmla="*/ 0 h 57"/>
                <a:gd name="T22" fmla="*/ 1 w 56"/>
                <a:gd name="T23" fmla="*/ 0 h 57"/>
                <a:gd name="T24" fmla="*/ 0 w 56"/>
                <a:gd name="T25" fmla="*/ 0 h 57"/>
                <a:gd name="T26" fmla="*/ 1 w 56"/>
                <a:gd name="T27" fmla="*/ 0 h 57"/>
                <a:gd name="T28" fmla="*/ 1 w 56"/>
                <a:gd name="T29" fmla="*/ 0 h 57"/>
                <a:gd name="T30" fmla="*/ 1 w 56"/>
                <a:gd name="T31" fmla="*/ 0 h 57"/>
                <a:gd name="T32" fmla="*/ 1 w 56"/>
                <a:gd name="T33" fmla="*/ 0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6"/>
                <a:gd name="T52" fmla="*/ 0 h 57"/>
                <a:gd name="T53" fmla="*/ 56 w 56"/>
                <a:gd name="T54" fmla="*/ 57 h 5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6" h="57">
                  <a:moveTo>
                    <a:pt x="28" y="0"/>
                  </a:moveTo>
                  <a:lnTo>
                    <a:pt x="39" y="1"/>
                  </a:lnTo>
                  <a:lnTo>
                    <a:pt x="48" y="8"/>
                  </a:lnTo>
                  <a:lnTo>
                    <a:pt x="53" y="17"/>
                  </a:lnTo>
                  <a:lnTo>
                    <a:pt x="56" y="29"/>
                  </a:lnTo>
                  <a:lnTo>
                    <a:pt x="53" y="39"/>
                  </a:lnTo>
                  <a:lnTo>
                    <a:pt x="48" y="48"/>
                  </a:lnTo>
                  <a:lnTo>
                    <a:pt x="39" y="55"/>
                  </a:lnTo>
                  <a:lnTo>
                    <a:pt x="28" y="57"/>
                  </a:lnTo>
                  <a:lnTo>
                    <a:pt x="16" y="55"/>
                  </a:lnTo>
                  <a:lnTo>
                    <a:pt x="8" y="48"/>
                  </a:lnTo>
                  <a:lnTo>
                    <a:pt x="1" y="39"/>
                  </a:lnTo>
                  <a:lnTo>
                    <a:pt x="0" y="29"/>
                  </a:lnTo>
                  <a:lnTo>
                    <a:pt x="1" y="17"/>
                  </a:lnTo>
                  <a:lnTo>
                    <a:pt x="8" y="8"/>
                  </a:lnTo>
                  <a:lnTo>
                    <a:pt x="16" y="1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67" name="Freeform 106"/>
            <p:cNvSpPr>
              <a:spLocks/>
            </p:cNvSpPr>
            <p:nvPr/>
          </p:nvSpPr>
          <p:spPr bwMode="auto">
            <a:xfrm>
              <a:off x="4575" y="2763"/>
              <a:ext cx="87" cy="62"/>
            </a:xfrm>
            <a:custGeom>
              <a:avLst/>
              <a:gdLst>
                <a:gd name="T0" fmla="*/ 1 w 174"/>
                <a:gd name="T1" fmla="*/ 1 h 123"/>
                <a:gd name="T2" fmla="*/ 1 w 174"/>
                <a:gd name="T3" fmla="*/ 1 h 123"/>
                <a:gd name="T4" fmla="*/ 1 w 174"/>
                <a:gd name="T5" fmla="*/ 0 h 123"/>
                <a:gd name="T6" fmla="*/ 1 w 174"/>
                <a:gd name="T7" fmla="*/ 1 h 123"/>
                <a:gd name="T8" fmla="*/ 1 w 174"/>
                <a:gd name="T9" fmla="*/ 1 h 123"/>
                <a:gd name="T10" fmla="*/ 1 w 174"/>
                <a:gd name="T11" fmla="*/ 1 h 123"/>
                <a:gd name="T12" fmla="*/ 1 w 174"/>
                <a:gd name="T13" fmla="*/ 1 h 123"/>
                <a:gd name="T14" fmla="*/ 1 w 174"/>
                <a:gd name="T15" fmla="*/ 1 h 123"/>
                <a:gd name="T16" fmla="*/ 1 w 174"/>
                <a:gd name="T17" fmla="*/ 1 h 123"/>
                <a:gd name="T18" fmla="*/ 1 w 174"/>
                <a:gd name="T19" fmla="*/ 1 h 123"/>
                <a:gd name="T20" fmla="*/ 1 w 174"/>
                <a:gd name="T21" fmla="*/ 1 h 123"/>
                <a:gd name="T22" fmla="*/ 1 w 174"/>
                <a:gd name="T23" fmla="*/ 1 h 123"/>
                <a:gd name="T24" fmla="*/ 1 w 174"/>
                <a:gd name="T25" fmla="*/ 1 h 123"/>
                <a:gd name="T26" fmla="*/ 1 w 174"/>
                <a:gd name="T27" fmla="*/ 1 h 123"/>
                <a:gd name="T28" fmla="*/ 1 w 174"/>
                <a:gd name="T29" fmla="*/ 1 h 123"/>
                <a:gd name="T30" fmla="*/ 1 w 174"/>
                <a:gd name="T31" fmla="*/ 1 h 123"/>
                <a:gd name="T32" fmla="*/ 1 w 174"/>
                <a:gd name="T33" fmla="*/ 1 h 123"/>
                <a:gd name="T34" fmla="*/ 1 w 174"/>
                <a:gd name="T35" fmla="*/ 1 h 123"/>
                <a:gd name="T36" fmla="*/ 1 w 174"/>
                <a:gd name="T37" fmla="*/ 1 h 123"/>
                <a:gd name="T38" fmla="*/ 1 w 174"/>
                <a:gd name="T39" fmla="*/ 1 h 123"/>
                <a:gd name="T40" fmla="*/ 1 w 174"/>
                <a:gd name="T41" fmla="*/ 1 h 123"/>
                <a:gd name="T42" fmla="*/ 1 w 174"/>
                <a:gd name="T43" fmla="*/ 1 h 123"/>
                <a:gd name="T44" fmla="*/ 1 w 174"/>
                <a:gd name="T45" fmla="*/ 1 h 123"/>
                <a:gd name="T46" fmla="*/ 1 w 174"/>
                <a:gd name="T47" fmla="*/ 1 h 123"/>
                <a:gd name="T48" fmla="*/ 0 w 174"/>
                <a:gd name="T49" fmla="*/ 1 h 123"/>
                <a:gd name="T50" fmla="*/ 0 w 174"/>
                <a:gd name="T51" fmla="*/ 1 h 123"/>
                <a:gd name="T52" fmla="*/ 1 w 174"/>
                <a:gd name="T53" fmla="*/ 1 h 123"/>
                <a:gd name="T54" fmla="*/ 1 w 174"/>
                <a:gd name="T55" fmla="*/ 1 h 123"/>
                <a:gd name="T56" fmla="*/ 1 w 174"/>
                <a:gd name="T57" fmla="*/ 1 h 123"/>
                <a:gd name="T58" fmla="*/ 1 w 174"/>
                <a:gd name="T59" fmla="*/ 1 h 123"/>
                <a:gd name="T60" fmla="*/ 1 w 174"/>
                <a:gd name="T61" fmla="*/ 1 h 123"/>
                <a:gd name="T62" fmla="*/ 1 w 174"/>
                <a:gd name="T63" fmla="*/ 1 h 123"/>
                <a:gd name="T64" fmla="*/ 1 w 174"/>
                <a:gd name="T65" fmla="*/ 1 h 1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4"/>
                <a:gd name="T100" fmla="*/ 0 h 123"/>
                <a:gd name="T101" fmla="*/ 174 w 174"/>
                <a:gd name="T102" fmla="*/ 123 h 1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4" h="123">
                  <a:moveTo>
                    <a:pt x="96" y="13"/>
                  </a:moveTo>
                  <a:lnTo>
                    <a:pt x="121" y="2"/>
                  </a:lnTo>
                  <a:lnTo>
                    <a:pt x="142" y="0"/>
                  </a:lnTo>
                  <a:lnTo>
                    <a:pt x="157" y="1"/>
                  </a:lnTo>
                  <a:lnTo>
                    <a:pt x="167" y="9"/>
                  </a:lnTo>
                  <a:lnTo>
                    <a:pt x="173" y="18"/>
                  </a:lnTo>
                  <a:lnTo>
                    <a:pt x="174" y="33"/>
                  </a:lnTo>
                  <a:lnTo>
                    <a:pt x="173" y="49"/>
                  </a:lnTo>
                  <a:lnTo>
                    <a:pt x="169" y="66"/>
                  </a:lnTo>
                  <a:lnTo>
                    <a:pt x="161" y="81"/>
                  </a:lnTo>
                  <a:lnTo>
                    <a:pt x="154" y="94"/>
                  </a:lnTo>
                  <a:lnTo>
                    <a:pt x="146" y="103"/>
                  </a:lnTo>
                  <a:lnTo>
                    <a:pt x="139" y="111"/>
                  </a:lnTo>
                  <a:lnTo>
                    <a:pt x="130" y="115"/>
                  </a:lnTo>
                  <a:lnTo>
                    <a:pt x="121" y="119"/>
                  </a:lnTo>
                  <a:lnTo>
                    <a:pt x="108" y="120"/>
                  </a:lnTo>
                  <a:lnTo>
                    <a:pt x="96" y="122"/>
                  </a:lnTo>
                  <a:lnTo>
                    <a:pt x="78" y="122"/>
                  </a:lnTo>
                  <a:lnTo>
                    <a:pt x="62" y="122"/>
                  </a:lnTo>
                  <a:lnTo>
                    <a:pt x="46" y="122"/>
                  </a:lnTo>
                  <a:lnTo>
                    <a:pt x="32" y="123"/>
                  </a:lnTo>
                  <a:lnTo>
                    <a:pt x="19" y="120"/>
                  </a:lnTo>
                  <a:lnTo>
                    <a:pt x="8" y="118"/>
                  </a:lnTo>
                  <a:lnTo>
                    <a:pt x="1" y="111"/>
                  </a:lnTo>
                  <a:lnTo>
                    <a:pt x="0" y="103"/>
                  </a:lnTo>
                  <a:lnTo>
                    <a:pt x="0" y="91"/>
                  </a:lnTo>
                  <a:lnTo>
                    <a:pt x="3" y="81"/>
                  </a:lnTo>
                  <a:lnTo>
                    <a:pt x="8" y="69"/>
                  </a:lnTo>
                  <a:lnTo>
                    <a:pt x="17" y="59"/>
                  </a:lnTo>
                  <a:lnTo>
                    <a:pt x="29" y="47"/>
                  </a:lnTo>
                  <a:lnTo>
                    <a:pt x="45" y="37"/>
                  </a:lnTo>
                  <a:lnTo>
                    <a:pt x="66" y="25"/>
                  </a:lnTo>
                  <a:lnTo>
                    <a:pt x="96" y="13"/>
                  </a:lnTo>
                  <a:close/>
                </a:path>
              </a:pathLst>
            </a:custGeom>
            <a:solidFill>
              <a:srgbClr val="B8ABDE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68" name="Freeform 107"/>
            <p:cNvSpPr>
              <a:spLocks/>
            </p:cNvSpPr>
            <p:nvPr/>
          </p:nvSpPr>
          <p:spPr bwMode="auto">
            <a:xfrm>
              <a:off x="4586" y="2763"/>
              <a:ext cx="75" cy="52"/>
            </a:xfrm>
            <a:custGeom>
              <a:avLst/>
              <a:gdLst>
                <a:gd name="T0" fmla="*/ 0 w 152"/>
                <a:gd name="T1" fmla="*/ 1 h 104"/>
                <a:gd name="T2" fmla="*/ 0 w 152"/>
                <a:gd name="T3" fmla="*/ 1 h 104"/>
                <a:gd name="T4" fmla="*/ 0 w 152"/>
                <a:gd name="T5" fmla="*/ 0 h 104"/>
                <a:gd name="T6" fmla="*/ 0 w 152"/>
                <a:gd name="T7" fmla="*/ 1 h 104"/>
                <a:gd name="T8" fmla="*/ 0 w 152"/>
                <a:gd name="T9" fmla="*/ 1 h 104"/>
                <a:gd name="T10" fmla="*/ 0 w 152"/>
                <a:gd name="T11" fmla="*/ 1 h 104"/>
                <a:gd name="T12" fmla="*/ 0 w 152"/>
                <a:gd name="T13" fmla="*/ 1 h 104"/>
                <a:gd name="T14" fmla="*/ 0 w 152"/>
                <a:gd name="T15" fmla="*/ 1 h 104"/>
                <a:gd name="T16" fmla="*/ 0 w 152"/>
                <a:gd name="T17" fmla="*/ 1 h 104"/>
                <a:gd name="T18" fmla="*/ 0 w 152"/>
                <a:gd name="T19" fmla="*/ 1 h 104"/>
                <a:gd name="T20" fmla="*/ 0 w 152"/>
                <a:gd name="T21" fmla="*/ 1 h 104"/>
                <a:gd name="T22" fmla="*/ 0 w 152"/>
                <a:gd name="T23" fmla="*/ 1 h 104"/>
                <a:gd name="T24" fmla="*/ 0 w 152"/>
                <a:gd name="T25" fmla="*/ 1 h 104"/>
                <a:gd name="T26" fmla="*/ 0 w 152"/>
                <a:gd name="T27" fmla="*/ 1 h 104"/>
                <a:gd name="T28" fmla="*/ 0 w 152"/>
                <a:gd name="T29" fmla="*/ 1 h 104"/>
                <a:gd name="T30" fmla="*/ 0 w 152"/>
                <a:gd name="T31" fmla="*/ 1 h 104"/>
                <a:gd name="T32" fmla="*/ 0 w 152"/>
                <a:gd name="T33" fmla="*/ 1 h 104"/>
                <a:gd name="T34" fmla="*/ 0 w 152"/>
                <a:gd name="T35" fmla="*/ 1 h 104"/>
                <a:gd name="T36" fmla="*/ 0 w 152"/>
                <a:gd name="T37" fmla="*/ 1 h 104"/>
                <a:gd name="T38" fmla="*/ 0 w 152"/>
                <a:gd name="T39" fmla="*/ 1 h 104"/>
                <a:gd name="T40" fmla="*/ 0 w 152"/>
                <a:gd name="T41" fmla="*/ 1 h 104"/>
                <a:gd name="T42" fmla="*/ 0 w 152"/>
                <a:gd name="T43" fmla="*/ 1 h 104"/>
                <a:gd name="T44" fmla="*/ 0 w 152"/>
                <a:gd name="T45" fmla="*/ 1 h 104"/>
                <a:gd name="T46" fmla="*/ 0 w 152"/>
                <a:gd name="T47" fmla="*/ 1 h 104"/>
                <a:gd name="T48" fmla="*/ 0 w 152"/>
                <a:gd name="T49" fmla="*/ 1 h 104"/>
                <a:gd name="T50" fmla="*/ 0 w 152"/>
                <a:gd name="T51" fmla="*/ 1 h 104"/>
                <a:gd name="T52" fmla="*/ 0 w 152"/>
                <a:gd name="T53" fmla="*/ 1 h 104"/>
                <a:gd name="T54" fmla="*/ 0 w 152"/>
                <a:gd name="T55" fmla="*/ 1 h 104"/>
                <a:gd name="T56" fmla="*/ 0 w 152"/>
                <a:gd name="T57" fmla="*/ 1 h 104"/>
                <a:gd name="T58" fmla="*/ 0 w 152"/>
                <a:gd name="T59" fmla="*/ 1 h 104"/>
                <a:gd name="T60" fmla="*/ 0 w 152"/>
                <a:gd name="T61" fmla="*/ 1 h 104"/>
                <a:gd name="T62" fmla="*/ 0 w 152"/>
                <a:gd name="T63" fmla="*/ 1 h 104"/>
                <a:gd name="T64" fmla="*/ 0 w 152"/>
                <a:gd name="T65" fmla="*/ 1 h 1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2"/>
                <a:gd name="T100" fmla="*/ 0 h 104"/>
                <a:gd name="T101" fmla="*/ 152 w 152"/>
                <a:gd name="T102" fmla="*/ 104 h 10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2" h="104">
                  <a:moveTo>
                    <a:pt x="83" y="11"/>
                  </a:moveTo>
                  <a:lnTo>
                    <a:pt x="105" y="2"/>
                  </a:lnTo>
                  <a:lnTo>
                    <a:pt x="122" y="0"/>
                  </a:lnTo>
                  <a:lnTo>
                    <a:pt x="136" y="1"/>
                  </a:lnTo>
                  <a:lnTo>
                    <a:pt x="145" y="8"/>
                  </a:lnTo>
                  <a:lnTo>
                    <a:pt x="149" y="15"/>
                  </a:lnTo>
                  <a:lnTo>
                    <a:pt x="152" y="27"/>
                  </a:lnTo>
                  <a:lnTo>
                    <a:pt x="149" y="41"/>
                  </a:lnTo>
                  <a:lnTo>
                    <a:pt x="146" y="57"/>
                  </a:lnTo>
                  <a:lnTo>
                    <a:pt x="138" y="69"/>
                  </a:lnTo>
                  <a:lnTo>
                    <a:pt x="133" y="79"/>
                  </a:lnTo>
                  <a:lnTo>
                    <a:pt x="126" y="87"/>
                  </a:lnTo>
                  <a:lnTo>
                    <a:pt x="120" y="94"/>
                  </a:lnTo>
                  <a:lnTo>
                    <a:pt x="112" y="96"/>
                  </a:lnTo>
                  <a:lnTo>
                    <a:pt x="104" y="100"/>
                  </a:lnTo>
                  <a:lnTo>
                    <a:pt x="93" y="102"/>
                  </a:lnTo>
                  <a:lnTo>
                    <a:pt x="83" y="103"/>
                  </a:lnTo>
                  <a:lnTo>
                    <a:pt x="68" y="103"/>
                  </a:lnTo>
                  <a:lnTo>
                    <a:pt x="53" y="103"/>
                  </a:lnTo>
                  <a:lnTo>
                    <a:pt x="39" y="103"/>
                  </a:lnTo>
                  <a:lnTo>
                    <a:pt x="27" y="104"/>
                  </a:lnTo>
                  <a:lnTo>
                    <a:pt x="15" y="103"/>
                  </a:lnTo>
                  <a:lnTo>
                    <a:pt x="7" y="100"/>
                  </a:lnTo>
                  <a:lnTo>
                    <a:pt x="2" y="95"/>
                  </a:lnTo>
                  <a:lnTo>
                    <a:pt x="0" y="89"/>
                  </a:lnTo>
                  <a:lnTo>
                    <a:pt x="0" y="78"/>
                  </a:lnTo>
                  <a:lnTo>
                    <a:pt x="3" y="69"/>
                  </a:lnTo>
                  <a:lnTo>
                    <a:pt x="7" y="59"/>
                  </a:lnTo>
                  <a:lnTo>
                    <a:pt x="15" y="51"/>
                  </a:lnTo>
                  <a:lnTo>
                    <a:pt x="24" y="41"/>
                  </a:lnTo>
                  <a:lnTo>
                    <a:pt x="39" y="31"/>
                  </a:lnTo>
                  <a:lnTo>
                    <a:pt x="57" y="21"/>
                  </a:lnTo>
                  <a:lnTo>
                    <a:pt x="83" y="11"/>
                  </a:lnTo>
                  <a:close/>
                </a:path>
              </a:pathLst>
            </a:custGeom>
            <a:solidFill>
              <a:srgbClr val="CCBFF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69" name="Freeform 108"/>
            <p:cNvSpPr>
              <a:spLocks/>
            </p:cNvSpPr>
            <p:nvPr/>
          </p:nvSpPr>
          <p:spPr bwMode="auto">
            <a:xfrm>
              <a:off x="4418" y="2817"/>
              <a:ext cx="128" cy="73"/>
            </a:xfrm>
            <a:custGeom>
              <a:avLst/>
              <a:gdLst>
                <a:gd name="T0" fmla="*/ 0 w 257"/>
                <a:gd name="T1" fmla="*/ 0 h 148"/>
                <a:gd name="T2" fmla="*/ 0 w 257"/>
                <a:gd name="T3" fmla="*/ 0 h 148"/>
                <a:gd name="T4" fmla="*/ 0 w 257"/>
                <a:gd name="T5" fmla="*/ 0 h 148"/>
                <a:gd name="T6" fmla="*/ 0 w 257"/>
                <a:gd name="T7" fmla="*/ 0 h 148"/>
                <a:gd name="T8" fmla="*/ 0 w 257"/>
                <a:gd name="T9" fmla="*/ 0 h 148"/>
                <a:gd name="T10" fmla="*/ 0 w 257"/>
                <a:gd name="T11" fmla="*/ 0 h 148"/>
                <a:gd name="T12" fmla="*/ 0 w 257"/>
                <a:gd name="T13" fmla="*/ 0 h 148"/>
                <a:gd name="T14" fmla="*/ 0 w 257"/>
                <a:gd name="T15" fmla="*/ 0 h 148"/>
                <a:gd name="T16" fmla="*/ 0 w 257"/>
                <a:gd name="T17" fmla="*/ 0 h 148"/>
                <a:gd name="T18" fmla="*/ 0 w 257"/>
                <a:gd name="T19" fmla="*/ 0 h 148"/>
                <a:gd name="T20" fmla="*/ 0 w 257"/>
                <a:gd name="T21" fmla="*/ 0 h 148"/>
                <a:gd name="T22" fmla="*/ 0 w 257"/>
                <a:gd name="T23" fmla="*/ 0 h 148"/>
                <a:gd name="T24" fmla="*/ 0 w 257"/>
                <a:gd name="T25" fmla="*/ 0 h 148"/>
                <a:gd name="T26" fmla="*/ 0 w 257"/>
                <a:gd name="T27" fmla="*/ 0 h 148"/>
                <a:gd name="T28" fmla="*/ 0 w 257"/>
                <a:gd name="T29" fmla="*/ 0 h 148"/>
                <a:gd name="T30" fmla="*/ 0 w 257"/>
                <a:gd name="T31" fmla="*/ 0 h 148"/>
                <a:gd name="T32" fmla="*/ 0 w 257"/>
                <a:gd name="T33" fmla="*/ 0 h 148"/>
                <a:gd name="T34" fmla="*/ 0 w 257"/>
                <a:gd name="T35" fmla="*/ 0 h 148"/>
                <a:gd name="T36" fmla="*/ 0 w 257"/>
                <a:gd name="T37" fmla="*/ 0 h 148"/>
                <a:gd name="T38" fmla="*/ 0 w 257"/>
                <a:gd name="T39" fmla="*/ 0 h 148"/>
                <a:gd name="T40" fmla="*/ 0 w 257"/>
                <a:gd name="T41" fmla="*/ 0 h 148"/>
                <a:gd name="T42" fmla="*/ 0 w 257"/>
                <a:gd name="T43" fmla="*/ 0 h 148"/>
                <a:gd name="T44" fmla="*/ 0 w 257"/>
                <a:gd name="T45" fmla="*/ 0 h 148"/>
                <a:gd name="T46" fmla="*/ 0 w 257"/>
                <a:gd name="T47" fmla="*/ 0 h 148"/>
                <a:gd name="T48" fmla="*/ 0 w 257"/>
                <a:gd name="T49" fmla="*/ 0 h 148"/>
                <a:gd name="T50" fmla="*/ 0 w 257"/>
                <a:gd name="T51" fmla="*/ 0 h 148"/>
                <a:gd name="T52" fmla="*/ 0 w 257"/>
                <a:gd name="T53" fmla="*/ 0 h 148"/>
                <a:gd name="T54" fmla="*/ 0 w 257"/>
                <a:gd name="T55" fmla="*/ 0 h 148"/>
                <a:gd name="T56" fmla="*/ 0 w 257"/>
                <a:gd name="T57" fmla="*/ 0 h 148"/>
                <a:gd name="T58" fmla="*/ 0 w 257"/>
                <a:gd name="T59" fmla="*/ 0 h 148"/>
                <a:gd name="T60" fmla="*/ 0 w 257"/>
                <a:gd name="T61" fmla="*/ 0 h 148"/>
                <a:gd name="T62" fmla="*/ 0 w 257"/>
                <a:gd name="T63" fmla="*/ 0 h 148"/>
                <a:gd name="T64" fmla="*/ 0 w 257"/>
                <a:gd name="T65" fmla="*/ 0 h 148"/>
                <a:gd name="T66" fmla="*/ 0 w 257"/>
                <a:gd name="T67" fmla="*/ 0 h 148"/>
                <a:gd name="T68" fmla="*/ 0 w 257"/>
                <a:gd name="T69" fmla="*/ 0 h 148"/>
                <a:gd name="T70" fmla="*/ 0 w 257"/>
                <a:gd name="T71" fmla="*/ 0 h 148"/>
                <a:gd name="T72" fmla="*/ 0 w 257"/>
                <a:gd name="T73" fmla="*/ 0 h 148"/>
                <a:gd name="T74" fmla="*/ 0 w 257"/>
                <a:gd name="T75" fmla="*/ 0 h 148"/>
                <a:gd name="T76" fmla="*/ 0 w 257"/>
                <a:gd name="T77" fmla="*/ 0 h 148"/>
                <a:gd name="T78" fmla="*/ 0 w 257"/>
                <a:gd name="T79" fmla="*/ 0 h 148"/>
                <a:gd name="T80" fmla="*/ 0 w 257"/>
                <a:gd name="T81" fmla="*/ 0 h 148"/>
                <a:gd name="T82" fmla="*/ 0 w 257"/>
                <a:gd name="T83" fmla="*/ 0 h 148"/>
                <a:gd name="T84" fmla="*/ 0 w 257"/>
                <a:gd name="T85" fmla="*/ 0 h 148"/>
                <a:gd name="T86" fmla="*/ 0 w 257"/>
                <a:gd name="T87" fmla="*/ 0 h 148"/>
                <a:gd name="T88" fmla="*/ 0 w 257"/>
                <a:gd name="T89" fmla="*/ 0 h 148"/>
                <a:gd name="T90" fmla="*/ 0 w 257"/>
                <a:gd name="T91" fmla="*/ 0 h 148"/>
                <a:gd name="T92" fmla="*/ 0 w 257"/>
                <a:gd name="T93" fmla="*/ 0 h 14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57"/>
                <a:gd name="T142" fmla="*/ 0 h 148"/>
                <a:gd name="T143" fmla="*/ 257 w 257"/>
                <a:gd name="T144" fmla="*/ 148 h 14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57" h="148">
                  <a:moveTo>
                    <a:pt x="117" y="24"/>
                  </a:moveTo>
                  <a:lnTo>
                    <a:pt x="141" y="12"/>
                  </a:lnTo>
                  <a:lnTo>
                    <a:pt x="161" y="4"/>
                  </a:lnTo>
                  <a:lnTo>
                    <a:pt x="178" y="0"/>
                  </a:lnTo>
                  <a:lnTo>
                    <a:pt x="193" y="0"/>
                  </a:lnTo>
                  <a:lnTo>
                    <a:pt x="202" y="3"/>
                  </a:lnTo>
                  <a:lnTo>
                    <a:pt x="208" y="9"/>
                  </a:lnTo>
                  <a:lnTo>
                    <a:pt x="209" y="17"/>
                  </a:lnTo>
                  <a:lnTo>
                    <a:pt x="208" y="31"/>
                  </a:lnTo>
                  <a:lnTo>
                    <a:pt x="218" y="33"/>
                  </a:lnTo>
                  <a:lnTo>
                    <a:pt x="229" y="39"/>
                  </a:lnTo>
                  <a:lnTo>
                    <a:pt x="236" y="43"/>
                  </a:lnTo>
                  <a:lnTo>
                    <a:pt x="244" y="51"/>
                  </a:lnTo>
                  <a:lnTo>
                    <a:pt x="248" y="56"/>
                  </a:lnTo>
                  <a:lnTo>
                    <a:pt x="252" y="64"/>
                  </a:lnTo>
                  <a:lnTo>
                    <a:pt x="254" y="73"/>
                  </a:lnTo>
                  <a:lnTo>
                    <a:pt x="257" y="82"/>
                  </a:lnTo>
                  <a:lnTo>
                    <a:pt x="256" y="94"/>
                  </a:lnTo>
                  <a:lnTo>
                    <a:pt x="250" y="105"/>
                  </a:lnTo>
                  <a:lnTo>
                    <a:pt x="241" y="113"/>
                  </a:lnTo>
                  <a:lnTo>
                    <a:pt x="228" y="121"/>
                  </a:lnTo>
                  <a:lnTo>
                    <a:pt x="210" y="125"/>
                  </a:lnTo>
                  <a:lnTo>
                    <a:pt x="190" y="130"/>
                  </a:lnTo>
                  <a:lnTo>
                    <a:pt x="166" y="133"/>
                  </a:lnTo>
                  <a:lnTo>
                    <a:pt x="143" y="137"/>
                  </a:lnTo>
                  <a:lnTo>
                    <a:pt x="127" y="137"/>
                  </a:lnTo>
                  <a:lnTo>
                    <a:pt x="111" y="140"/>
                  </a:lnTo>
                  <a:lnTo>
                    <a:pt x="95" y="142"/>
                  </a:lnTo>
                  <a:lnTo>
                    <a:pt x="80" y="145"/>
                  </a:lnTo>
                  <a:lnTo>
                    <a:pt x="64" y="146"/>
                  </a:lnTo>
                  <a:lnTo>
                    <a:pt x="51" y="148"/>
                  </a:lnTo>
                  <a:lnTo>
                    <a:pt x="39" y="146"/>
                  </a:lnTo>
                  <a:lnTo>
                    <a:pt x="30" y="146"/>
                  </a:lnTo>
                  <a:lnTo>
                    <a:pt x="15" y="142"/>
                  </a:lnTo>
                  <a:lnTo>
                    <a:pt x="7" y="140"/>
                  </a:lnTo>
                  <a:lnTo>
                    <a:pt x="2" y="134"/>
                  </a:lnTo>
                  <a:lnTo>
                    <a:pt x="0" y="129"/>
                  </a:lnTo>
                  <a:lnTo>
                    <a:pt x="0" y="116"/>
                  </a:lnTo>
                  <a:lnTo>
                    <a:pt x="3" y="104"/>
                  </a:lnTo>
                  <a:lnTo>
                    <a:pt x="2" y="89"/>
                  </a:lnTo>
                  <a:lnTo>
                    <a:pt x="7" y="76"/>
                  </a:lnTo>
                  <a:lnTo>
                    <a:pt x="16" y="63"/>
                  </a:lnTo>
                  <a:lnTo>
                    <a:pt x="31" y="52"/>
                  </a:lnTo>
                  <a:lnTo>
                    <a:pt x="47" y="40"/>
                  </a:lnTo>
                  <a:lnTo>
                    <a:pt x="68" y="33"/>
                  </a:lnTo>
                  <a:lnTo>
                    <a:pt x="91" y="27"/>
                  </a:lnTo>
                  <a:lnTo>
                    <a:pt x="117" y="24"/>
                  </a:lnTo>
                  <a:close/>
                </a:path>
              </a:pathLst>
            </a:custGeom>
            <a:solidFill>
              <a:srgbClr val="B8525C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70" name="Freeform 109"/>
            <p:cNvSpPr>
              <a:spLocks/>
            </p:cNvSpPr>
            <p:nvPr/>
          </p:nvSpPr>
          <p:spPr bwMode="auto">
            <a:xfrm>
              <a:off x="4441" y="2661"/>
              <a:ext cx="358" cy="146"/>
            </a:xfrm>
            <a:custGeom>
              <a:avLst/>
              <a:gdLst>
                <a:gd name="T0" fmla="*/ 1 w 716"/>
                <a:gd name="T1" fmla="*/ 0 h 293"/>
                <a:gd name="T2" fmla="*/ 1 w 716"/>
                <a:gd name="T3" fmla="*/ 0 h 293"/>
                <a:gd name="T4" fmla="*/ 1 w 716"/>
                <a:gd name="T5" fmla="*/ 0 h 293"/>
                <a:gd name="T6" fmla="*/ 1 w 716"/>
                <a:gd name="T7" fmla="*/ 0 h 293"/>
                <a:gd name="T8" fmla="*/ 1 w 716"/>
                <a:gd name="T9" fmla="*/ 0 h 293"/>
                <a:gd name="T10" fmla="*/ 1 w 716"/>
                <a:gd name="T11" fmla="*/ 0 h 293"/>
                <a:gd name="T12" fmla="*/ 1 w 716"/>
                <a:gd name="T13" fmla="*/ 0 h 293"/>
                <a:gd name="T14" fmla="*/ 1 w 716"/>
                <a:gd name="T15" fmla="*/ 0 h 293"/>
                <a:gd name="T16" fmla="*/ 1 w 716"/>
                <a:gd name="T17" fmla="*/ 0 h 293"/>
                <a:gd name="T18" fmla="*/ 1 w 716"/>
                <a:gd name="T19" fmla="*/ 0 h 293"/>
                <a:gd name="T20" fmla="*/ 1 w 716"/>
                <a:gd name="T21" fmla="*/ 0 h 293"/>
                <a:gd name="T22" fmla="*/ 1 w 716"/>
                <a:gd name="T23" fmla="*/ 0 h 293"/>
                <a:gd name="T24" fmla="*/ 1 w 716"/>
                <a:gd name="T25" fmla="*/ 0 h 293"/>
                <a:gd name="T26" fmla="*/ 1 w 716"/>
                <a:gd name="T27" fmla="*/ 0 h 293"/>
                <a:gd name="T28" fmla="*/ 1 w 716"/>
                <a:gd name="T29" fmla="*/ 0 h 293"/>
                <a:gd name="T30" fmla="*/ 1 w 716"/>
                <a:gd name="T31" fmla="*/ 0 h 293"/>
                <a:gd name="T32" fmla="*/ 1 w 716"/>
                <a:gd name="T33" fmla="*/ 0 h 293"/>
                <a:gd name="T34" fmla="*/ 1 w 716"/>
                <a:gd name="T35" fmla="*/ 0 h 293"/>
                <a:gd name="T36" fmla="*/ 1 w 716"/>
                <a:gd name="T37" fmla="*/ 0 h 293"/>
                <a:gd name="T38" fmla="*/ 1 w 716"/>
                <a:gd name="T39" fmla="*/ 0 h 293"/>
                <a:gd name="T40" fmla="*/ 1 w 716"/>
                <a:gd name="T41" fmla="*/ 0 h 293"/>
                <a:gd name="T42" fmla="*/ 1 w 716"/>
                <a:gd name="T43" fmla="*/ 0 h 293"/>
                <a:gd name="T44" fmla="*/ 1 w 716"/>
                <a:gd name="T45" fmla="*/ 0 h 293"/>
                <a:gd name="T46" fmla="*/ 1 w 716"/>
                <a:gd name="T47" fmla="*/ 0 h 293"/>
                <a:gd name="T48" fmla="*/ 1 w 716"/>
                <a:gd name="T49" fmla="*/ 0 h 293"/>
                <a:gd name="T50" fmla="*/ 1 w 716"/>
                <a:gd name="T51" fmla="*/ 0 h 293"/>
                <a:gd name="T52" fmla="*/ 1 w 716"/>
                <a:gd name="T53" fmla="*/ 0 h 293"/>
                <a:gd name="T54" fmla="*/ 1 w 716"/>
                <a:gd name="T55" fmla="*/ 0 h 293"/>
                <a:gd name="T56" fmla="*/ 1 w 716"/>
                <a:gd name="T57" fmla="*/ 0 h 293"/>
                <a:gd name="T58" fmla="*/ 1 w 716"/>
                <a:gd name="T59" fmla="*/ 0 h 293"/>
                <a:gd name="T60" fmla="*/ 1 w 716"/>
                <a:gd name="T61" fmla="*/ 0 h 293"/>
                <a:gd name="T62" fmla="*/ 1 w 716"/>
                <a:gd name="T63" fmla="*/ 0 h 29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16"/>
                <a:gd name="T97" fmla="*/ 0 h 293"/>
                <a:gd name="T98" fmla="*/ 716 w 716"/>
                <a:gd name="T99" fmla="*/ 293 h 293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16" h="293">
                  <a:moveTo>
                    <a:pt x="0" y="153"/>
                  </a:moveTo>
                  <a:lnTo>
                    <a:pt x="30" y="145"/>
                  </a:lnTo>
                  <a:lnTo>
                    <a:pt x="62" y="138"/>
                  </a:lnTo>
                  <a:lnTo>
                    <a:pt x="94" y="132"/>
                  </a:lnTo>
                  <a:lnTo>
                    <a:pt x="126" y="125"/>
                  </a:lnTo>
                  <a:lnTo>
                    <a:pt x="157" y="117"/>
                  </a:lnTo>
                  <a:lnTo>
                    <a:pt x="189" y="111"/>
                  </a:lnTo>
                  <a:lnTo>
                    <a:pt x="220" y="104"/>
                  </a:lnTo>
                  <a:lnTo>
                    <a:pt x="252" y="99"/>
                  </a:lnTo>
                  <a:lnTo>
                    <a:pt x="264" y="93"/>
                  </a:lnTo>
                  <a:lnTo>
                    <a:pt x="276" y="88"/>
                  </a:lnTo>
                  <a:lnTo>
                    <a:pt x="288" y="83"/>
                  </a:lnTo>
                  <a:lnTo>
                    <a:pt x="301" y="79"/>
                  </a:lnTo>
                  <a:lnTo>
                    <a:pt x="313" y="73"/>
                  </a:lnTo>
                  <a:lnTo>
                    <a:pt x="325" y="69"/>
                  </a:lnTo>
                  <a:lnTo>
                    <a:pt x="337" y="65"/>
                  </a:lnTo>
                  <a:lnTo>
                    <a:pt x="351" y="61"/>
                  </a:lnTo>
                  <a:lnTo>
                    <a:pt x="377" y="57"/>
                  </a:lnTo>
                  <a:lnTo>
                    <a:pt x="405" y="57"/>
                  </a:lnTo>
                  <a:lnTo>
                    <a:pt x="432" y="59"/>
                  </a:lnTo>
                  <a:lnTo>
                    <a:pt x="460" y="63"/>
                  </a:lnTo>
                  <a:lnTo>
                    <a:pt x="487" y="68"/>
                  </a:lnTo>
                  <a:lnTo>
                    <a:pt x="515" y="76"/>
                  </a:lnTo>
                  <a:lnTo>
                    <a:pt x="543" y="87"/>
                  </a:lnTo>
                  <a:lnTo>
                    <a:pt x="573" y="103"/>
                  </a:lnTo>
                  <a:lnTo>
                    <a:pt x="578" y="125"/>
                  </a:lnTo>
                  <a:lnTo>
                    <a:pt x="583" y="149"/>
                  </a:lnTo>
                  <a:lnTo>
                    <a:pt x="588" y="173"/>
                  </a:lnTo>
                  <a:lnTo>
                    <a:pt x="595" y="197"/>
                  </a:lnTo>
                  <a:lnTo>
                    <a:pt x="600" y="221"/>
                  </a:lnTo>
                  <a:lnTo>
                    <a:pt x="607" y="245"/>
                  </a:lnTo>
                  <a:lnTo>
                    <a:pt x="612" y="269"/>
                  </a:lnTo>
                  <a:lnTo>
                    <a:pt x="619" y="293"/>
                  </a:lnTo>
                  <a:lnTo>
                    <a:pt x="630" y="285"/>
                  </a:lnTo>
                  <a:lnTo>
                    <a:pt x="642" y="278"/>
                  </a:lnTo>
                  <a:lnTo>
                    <a:pt x="654" y="271"/>
                  </a:lnTo>
                  <a:lnTo>
                    <a:pt x="667" y="265"/>
                  </a:lnTo>
                  <a:lnTo>
                    <a:pt x="679" y="257"/>
                  </a:lnTo>
                  <a:lnTo>
                    <a:pt x="691" y="250"/>
                  </a:lnTo>
                  <a:lnTo>
                    <a:pt x="703" y="243"/>
                  </a:lnTo>
                  <a:lnTo>
                    <a:pt x="716" y="238"/>
                  </a:lnTo>
                  <a:lnTo>
                    <a:pt x="715" y="222"/>
                  </a:lnTo>
                  <a:lnTo>
                    <a:pt x="715" y="206"/>
                  </a:lnTo>
                  <a:lnTo>
                    <a:pt x="713" y="192"/>
                  </a:lnTo>
                  <a:lnTo>
                    <a:pt x="713" y="177"/>
                  </a:lnTo>
                  <a:lnTo>
                    <a:pt x="709" y="161"/>
                  </a:lnTo>
                  <a:lnTo>
                    <a:pt x="707" y="145"/>
                  </a:lnTo>
                  <a:lnTo>
                    <a:pt x="700" y="130"/>
                  </a:lnTo>
                  <a:lnTo>
                    <a:pt x="692" y="116"/>
                  </a:lnTo>
                  <a:lnTo>
                    <a:pt x="640" y="91"/>
                  </a:lnTo>
                  <a:lnTo>
                    <a:pt x="588" y="68"/>
                  </a:lnTo>
                  <a:lnTo>
                    <a:pt x="534" y="47"/>
                  </a:lnTo>
                  <a:lnTo>
                    <a:pt x="478" y="31"/>
                  </a:lnTo>
                  <a:lnTo>
                    <a:pt x="420" y="16"/>
                  </a:lnTo>
                  <a:lnTo>
                    <a:pt x="360" y="6"/>
                  </a:lnTo>
                  <a:lnTo>
                    <a:pt x="296" y="0"/>
                  </a:lnTo>
                  <a:lnTo>
                    <a:pt x="230" y="0"/>
                  </a:lnTo>
                  <a:lnTo>
                    <a:pt x="195" y="16"/>
                  </a:lnTo>
                  <a:lnTo>
                    <a:pt x="163" y="34"/>
                  </a:lnTo>
                  <a:lnTo>
                    <a:pt x="133" y="52"/>
                  </a:lnTo>
                  <a:lnTo>
                    <a:pt x="105" y="72"/>
                  </a:lnTo>
                  <a:lnTo>
                    <a:pt x="77" y="92"/>
                  </a:lnTo>
                  <a:lnTo>
                    <a:pt x="50" y="112"/>
                  </a:lnTo>
                  <a:lnTo>
                    <a:pt x="24" y="132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1F1F1F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71" name="Freeform 110"/>
            <p:cNvSpPr>
              <a:spLocks/>
            </p:cNvSpPr>
            <p:nvPr/>
          </p:nvSpPr>
          <p:spPr bwMode="auto">
            <a:xfrm>
              <a:off x="4423" y="2819"/>
              <a:ext cx="109" cy="62"/>
            </a:xfrm>
            <a:custGeom>
              <a:avLst/>
              <a:gdLst>
                <a:gd name="T0" fmla="*/ 1 w 218"/>
                <a:gd name="T1" fmla="*/ 0 h 125"/>
                <a:gd name="T2" fmla="*/ 1 w 218"/>
                <a:gd name="T3" fmla="*/ 0 h 125"/>
                <a:gd name="T4" fmla="*/ 1 w 218"/>
                <a:gd name="T5" fmla="*/ 0 h 125"/>
                <a:gd name="T6" fmla="*/ 1 w 218"/>
                <a:gd name="T7" fmla="*/ 0 h 125"/>
                <a:gd name="T8" fmla="*/ 1 w 218"/>
                <a:gd name="T9" fmla="*/ 0 h 125"/>
                <a:gd name="T10" fmla="*/ 1 w 218"/>
                <a:gd name="T11" fmla="*/ 0 h 125"/>
                <a:gd name="T12" fmla="*/ 1 w 218"/>
                <a:gd name="T13" fmla="*/ 0 h 125"/>
                <a:gd name="T14" fmla="*/ 1 w 218"/>
                <a:gd name="T15" fmla="*/ 0 h 125"/>
                <a:gd name="T16" fmla="*/ 1 w 218"/>
                <a:gd name="T17" fmla="*/ 0 h 125"/>
                <a:gd name="T18" fmla="*/ 1 w 218"/>
                <a:gd name="T19" fmla="*/ 0 h 125"/>
                <a:gd name="T20" fmla="*/ 1 w 218"/>
                <a:gd name="T21" fmla="*/ 0 h 125"/>
                <a:gd name="T22" fmla="*/ 1 w 218"/>
                <a:gd name="T23" fmla="*/ 0 h 125"/>
                <a:gd name="T24" fmla="*/ 1 w 218"/>
                <a:gd name="T25" fmla="*/ 0 h 125"/>
                <a:gd name="T26" fmla="*/ 1 w 218"/>
                <a:gd name="T27" fmla="*/ 0 h 125"/>
                <a:gd name="T28" fmla="*/ 1 w 218"/>
                <a:gd name="T29" fmla="*/ 0 h 125"/>
                <a:gd name="T30" fmla="*/ 1 w 218"/>
                <a:gd name="T31" fmla="*/ 0 h 125"/>
                <a:gd name="T32" fmla="*/ 1 w 218"/>
                <a:gd name="T33" fmla="*/ 0 h 125"/>
                <a:gd name="T34" fmla="*/ 1 w 218"/>
                <a:gd name="T35" fmla="*/ 0 h 125"/>
                <a:gd name="T36" fmla="*/ 1 w 218"/>
                <a:gd name="T37" fmla="*/ 0 h 125"/>
                <a:gd name="T38" fmla="*/ 1 w 218"/>
                <a:gd name="T39" fmla="*/ 0 h 125"/>
                <a:gd name="T40" fmla="*/ 1 w 218"/>
                <a:gd name="T41" fmla="*/ 0 h 125"/>
                <a:gd name="T42" fmla="*/ 1 w 218"/>
                <a:gd name="T43" fmla="*/ 0 h 125"/>
                <a:gd name="T44" fmla="*/ 1 w 218"/>
                <a:gd name="T45" fmla="*/ 0 h 125"/>
                <a:gd name="T46" fmla="*/ 1 w 218"/>
                <a:gd name="T47" fmla="*/ 0 h 125"/>
                <a:gd name="T48" fmla="*/ 1 w 218"/>
                <a:gd name="T49" fmla="*/ 0 h 125"/>
                <a:gd name="T50" fmla="*/ 1 w 218"/>
                <a:gd name="T51" fmla="*/ 0 h 125"/>
                <a:gd name="T52" fmla="*/ 1 w 218"/>
                <a:gd name="T53" fmla="*/ 0 h 125"/>
                <a:gd name="T54" fmla="*/ 1 w 218"/>
                <a:gd name="T55" fmla="*/ 0 h 125"/>
                <a:gd name="T56" fmla="*/ 1 w 218"/>
                <a:gd name="T57" fmla="*/ 0 h 125"/>
                <a:gd name="T58" fmla="*/ 1 w 218"/>
                <a:gd name="T59" fmla="*/ 0 h 125"/>
                <a:gd name="T60" fmla="*/ 1 w 218"/>
                <a:gd name="T61" fmla="*/ 0 h 125"/>
                <a:gd name="T62" fmla="*/ 1 w 218"/>
                <a:gd name="T63" fmla="*/ 0 h 125"/>
                <a:gd name="T64" fmla="*/ 1 w 218"/>
                <a:gd name="T65" fmla="*/ 0 h 125"/>
                <a:gd name="T66" fmla="*/ 1 w 218"/>
                <a:gd name="T67" fmla="*/ 0 h 125"/>
                <a:gd name="T68" fmla="*/ 1 w 218"/>
                <a:gd name="T69" fmla="*/ 0 h 125"/>
                <a:gd name="T70" fmla="*/ 0 w 218"/>
                <a:gd name="T71" fmla="*/ 0 h 125"/>
                <a:gd name="T72" fmla="*/ 0 w 218"/>
                <a:gd name="T73" fmla="*/ 0 h 125"/>
                <a:gd name="T74" fmla="*/ 0 w 218"/>
                <a:gd name="T75" fmla="*/ 0 h 125"/>
                <a:gd name="T76" fmla="*/ 1 w 218"/>
                <a:gd name="T77" fmla="*/ 0 h 125"/>
                <a:gd name="T78" fmla="*/ 1 w 218"/>
                <a:gd name="T79" fmla="*/ 0 h 125"/>
                <a:gd name="T80" fmla="*/ 1 w 218"/>
                <a:gd name="T81" fmla="*/ 0 h 125"/>
                <a:gd name="T82" fmla="*/ 1 w 218"/>
                <a:gd name="T83" fmla="*/ 0 h 125"/>
                <a:gd name="T84" fmla="*/ 1 w 218"/>
                <a:gd name="T85" fmla="*/ 0 h 125"/>
                <a:gd name="T86" fmla="*/ 1 w 218"/>
                <a:gd name="T87" fmla="*/ 0 h 125"/>
                <a:gd name="T88" fmla="*/ 1 w 218"/>
                <a:gd name="T89" fmla="*/ 0 h 125"/>
                <a:gd name="T90" fmla="*/ 1 w 218"/>
                <a:gd name="T91" fmla="*/ 0 h 125"/>
                <a:gd name="T92" fmla="*/ 1 w 218"/>
                <a:gd name="T93" fmla="*/ 0 h 12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18"/>
                <a:gd name="T142" fmla="*/ 0 h 125"/>
                <a:gd name="T143" fmla="*/ 218 w 218"/>
                <a:gd name="T144" fmla="*/ 125 h 12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18" h="125">
                  <a:moveTo>
                    <a:pt x="99" y="21"/>
                  </a:moveTo>
                  <a:lnTo>
                    <a:pt x="119" y="11"/>
                  </a:lnTo>
                  <a:lnTo>
                    <a:pt x="137" y="4"/>
                  </a:lnTo>
                  <a:lnTo>
                    <a:pt x="151" y="0"/>
                  </a:lnTo>
                  <a:lnTo>
                    <a:pt x="163" y="1"/>
                  </a:lnTo>
                  <a:lnTo>
                    <a:pt x="171" y="3"/>
                  </a:lnTo>
                  <a:lnTo>
                    <a:pt x="176" y="8"/>
                  </a:lnTo>
                  <a:lnTo>
                    <a:pt x="176" y="16"/>
                  </a:lnTo>
                  <a:lnTo>
                    <a:pt x="175" y="27"/>
                  </a:lnTo>
                  <a:lnTo>
                    <a:pt x="184" y="29"/>
                  </a:lnTo>
                  <a:lnTo>
                    <a:pt x="192" y="33"/>
                  </a:lnTo>
                  <a:lnTo>
                    <a:pt x="199" y="37"/>
                  </a:lnTo>
                  <a:lnTo>
                    <a:pt x="206" y="44"/>
                  </a:lnTo>
                  <a:lnTo>
                    <a:pt x="208" y="48"/>
                  </a:lnTo>
                  <a:lnTo>
                    <a:pt x="212" y="55"/>
                  </a:lnTo>
                  <a:lnTo>
                    <a:pt x="215" y="63"/>
                  </a:lnTo>
                  <a:lnTo>
                    <a:pt x="218" y="70"/>
                  </a:lnTo>
                  <a:lnTo>
                    <a:pt x="216" y="80"/>
                  </a:lnTo>
                  <a:lnTo>
                    <a:pt x="212" y="89"/>
                  </a:lnTo>
                  <a:lnTo>
                    <a:pt x="204" y="96"/>
                  </a:lnTo>
                  <a:lnTo>
                    <a:pt x="194" y="102"/>
                  </a:lnTo>
                  <a:lnTo>
                    <a:pt x="178" y="106"/>
                  </a:lnTo>
                  <a:lnTo>
                    <a:pt x="162" y="110"/>
                  </a:lnTo>
                  <a:lnTo>
                    <a:pt x="142" y="113"/>
                  </a:lnTo>
                  <a:lnTo>
                    <a:pt x="122" y="116"/>
                  </a:lnTo>
                  <a:lnTo>
                    <a:pt x="107" y="116"/>
                  </a:lnTo>
                  <a:lnTo>
                    <a:pt x="94" y="118"/>
                  </a:lnTo>
                  <a:lnTo>
                    <a:pt x="79" y="121"/>
                  </a:lnTo>
                  <a:lnTo>
                    <a:pt x="67" y="124"/>
                  </a:lnTo>
                  <a:lnTo>
                    <a:pt x="54" y="124"/>
                  </a:lnTo>
                  <a:lnTo>
                    <a:pt x="42" y="125"/>
                  </a:lnTo>
                  <a:lnTo>
                    <a:pt x="32" y="124"/>
                  </a:lnTo>
                  <a:lnTo>
                    <a:pt x="24" y="124"/>
                  </a:lnTo>
                  <a:lnTo>
                    <a:pt x="12" y="121"/>
                  </a:lnTo>
                  <a:lnTo>
                    <a:pt x="5" y="118"/>
                  </a:lnTo>
                  <a:lnTo>
                    <a:pt x="0" y="114"/>
                  </a:lnTo>
                  <a:lnTo>
                    <a:pt x="0" y="110"/>
                  </a:lnTo>
                  <a:lnTo>
                    <a:pt x="0" y="100"/>
                  </a:lnTo>
                  <a:lnTo>
                    <a:pt x="2" y="89"/>
                  </a:lnTo>
                  <a:lnTo>
                    <a:pt x="2" y="77"/>
                  </a:lnTo>
                  <a:lnTo>
                    <a:pt x="6" y="65"/>
                  </a:lnTo>
                  <a:lnTo>
                    <a:pt x="14" y="53"/>
                  </a:lnTo>
                  <a:lnTo>
                    <a:pt x="26" y="45"/>
                  </a:lnTo>
                  <a:lnTo>
                    <a:pt x="40" y="36"/>
                  </a:lnTo>
                  <a:lnTo>
                    <a:pt x="58" y="29"/>
                  </a:lnTo>
                  <a:lnTo>
                    <a:pt x="77" y="24"/>
                  </a:lnTo>
                  <a:lnTo>
                    <a:pt x="99" y="21"/>
                  </a:lnTo>
                  <a:close/>
                </a:path>
              </a:pathLst>
            </a:custGeom>
            <a:solidFill>
              <a:srgbClr val="E07A8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72" name="Freeform 111"/>
            <p:cNvSpPr>
              <a:spLocks/>
            </p:cNvSpPr>
            <p:nvPr/>
          </p:nvSpPr>
          <p:spPr bwMode="auto">
            <a:xfrm>
              <a:off x="4630" y="2769"/>
              <a:ext cx="31" cy="32"/>
            </a:xfrm>
            <a:custGeom>
              <a:avLst/>
              <a:gdLst>
                <a:gd name="T0" fmla="*/ 0 w 63"/>
                <a:gd name="T1" fmla="*/ 0 h 64"/>
                <a:gd name="T2" fmla="*/ 0 w 63"/>
                <a:gd name="T3" fmla="*/ 1 h 64"/>
                <a:gd name="T4" fmla="*/ 0 w 63"/>
                <a:gd name="T5" fmla="*/ 1 h 64"/>
                <a:gd name="T6" fmla="*/ 0 w 63"/>
                <a:gd name="T7" fmla="*/ 1 h 64"/>
                <a:gd name="T8" fmla="*/ 0 w 63"/>
                <a:gd name="T9" fmla="*/ 1 h 64"/>
                <a:gd name="T10" fmla="*/ 0 w 63"/>
                <a:gd name="T11" fmla="*/ 1 h 64"/>
                <a:gd name="T12" fmla="*/ 0 w 63"/>
                <a:gd name="T13" fmla="*/ 1 h 64"/>
                <a:gd name="T14" fmla="*/ 0 w 63"/>
                <a:gd name="T15" fmla="*/ 1 h 64"/>
                <a:gd name="T16" fmla="*/ 0 w 63"/>
                <a:gd name="T17" fmla="*/ 1 h 64"/>
                <a:gd name="T18" fmla="*/ 0 w 63"/>
                <a:gd name="T19" fmla="*/ 1 h 64"/>
                <a:gd name="T20" fmla="*/ 0 w 63"/>
                <a:gd name="T21" fmla="*/ 1 h 64"/>
                <a:gd name="T22" fmla="*/ 0 w 63"/>
                <a:gd name="T23" fmla="*/ 1 h 64"/>
                <a:gd name="T24" fmla="*/ 0 w 63"/>
                <a:gd name="T25" fmla="*/ 1 h 64"/>
                <a:gd name="T26" fmla="*/ 0 w 63"/>
                <a:gd name="T27" fmla="*/ 1 h 64"/>
                <a:gd name="T28" fmla="*/ 0 w 63"/>
                <a:gd name="T29" fmla="*/ 1 h 64"/>
                <a:gd name="T30" fmla="*/ 0 w 63"/>
                <a:gd name="T31" fmla="*/ 1 h 64"/>
                <a:gd name="T32" fmla="*/ 0 w 63"/>
                <a:gd name="T33" fmla="*/ 0 h 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3"/>
                <a:gd name="T52" fmla="*/ 0 h 64"/>
                <a:gd name="T53" fmla="*/ 63 w 63"/>
                <a:gd name="T54" fmla="*/ 64 h 6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3" h="64">
                  <a:moveTo>
                    <a:pt x="31" y="0"/>
                  </a:moveTo>
                  <a:lnTo>
                    <a:pt x="41" y="1"/>
                  </a:lnTo>
                  <a:lnTo>
                    <a:pt x="52" y="9"/>
                  </a:lnTo>
                  <a:lnTo>
                    <a:pt x="59" y="18"/>
                  </a:lnTo>
                  <a:lnTo>
                    <a:pt x="63" y="32"/>
                  </a:lnTo>
                  <a:lnTo>
                    <a:pt x="59" y="42"/>
                  </a:lnTo>
                  <a:lnTo>
                    <a:pt x="52" y="53"/>
                  </a:lnTo>
                  <a:lnTo>
                    <a:pt x="41" y="60"/>
                  </a:lnTo>
                  <a:lnTo>
                    <a:pt x="31" y="64"/>
                  </a:lnTo>
                  <a:lnTo>
                    <a:pt x="19" y="60"/>
                  </a:lnTo>
                  <a:lnTo>
                    <a:pt x="10" y="53"/>
                  </a:lnTo>
                  <a:lnTo>
                    <a:pt x="2" y="42"/>
                  </a:lnTo>
                  <a:lnTo>
                    <a:pt x="0" y="32"/>
                  </a:lnTo>
                  <a:lnTo>
                    <a:pt x="2" y="18"/>
                  </a:lnTo>
                  <a:lnTo>
                    <a:pt x="10" y="9"/>
                  </a:lnTo>
                  <a:lnTo>
                    <a:pt x="19" y="1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73" name="Freeform 112"/>
            <p:cNvSpPr>
              <a:spLocks/>
            </p:cNvSpPr>
            <p:nvPr/>
          </p:nvSpPr>
          <p:spPr bwMode="auto">
            <a:xfrm>
              <a:off x="4394" y="2916"/>
              <a:ext cx="188" cy="65"/>
            </a:xfrm>
            <a:custGeom>
              <a:avLst/>
              <a:gdLst>
                <a:gd name="T0" fmla="*/ 0 w 376"/>
                <a:gd name="T1" fmla="*/ 1 h 130"/>
                <a:gd name="T2" fmla="*/ 1 w 376"/>
                <a:gd name="T3" fmla="*/ 1 h 130"/>
                <a:gd name="T4" fmla="*/ 1 w 376"/>
                <a:gd name="T5" fmla="*/ 1 h 130"/>
                <a:gd name="T6" fmla="*/ 1 w 376"/>
                <a:gd name="T7" fmla="*/ 1 h 130"/>
                <a:gd name="T8" fmla="*/ 1 w 376"/>
                <a:gd name="T9" fmla="*/ 1 h 130"/>
                <a:gd name="T10" fmla="*/ 1 w 376"/>
                <a:gd name="T11" fmla="*/ 1 h 130"/>
                <a:gd name="T12" fmla="*/ 1 w 376"/>
                <a:gd name="T13" fmla="*/ 1 h 130"/>
                <a:gd name="T14" fmla="*/ 1 w 376"/>
                <a:gd name="T15" fmla="*/ 1 h 130"/>
                <a:gd name="T16" fmla="*/ 1 w 376"/>
                <a:gd name="T17" fmla="*/ 1 h 130"/>
                <a:gd name="T18" fmla="*/ 1 w 376"/>
                <a:gd name="T19" fmla="*/ 1 h 130"/>
                <a:gd name="T20" fmla="*/ 1 w 376"/>
                <a:gd name="T21" fmla="*/ 1 h 130"/>
                <a:gd name="T22" fmla="*/ 1 w 376"/>
                <a:gd name="T23" fmla="*/ 1 h 130"/>
                <a:gd name="T24" fmla="*/ 1 w 376"/>
                <a:gd name="T25" fmla="*/ 1 h 130"/>
                <a:gd name="T26" fmla="*/ 1 w 376"/>
                <a:gd name="T27" fmla="*/ 1 h 130"/>
                <a:gd name="T28" fmla="*/ 1 w 376"/>
                <a:gd name="T29" fmla="*/ 1 h 130"/>
                <a:gd name="T30" fmla="*/ 1 w 376"/>
                <a:gd name="T31" fmla="*/ 1 h 130"/>
                <a:gd name="T32" fmla="*/ 1 w 376"/>
                <a:gd name="T33" fmla="*/ 1 h 130"/>
                <a:gd name="T34" fmla="*/ 1 w 376"/>
                <a:gd name="T35" fmla="*/ 1 h 130"/>
                <a:gd name="T36" fmla="*/ 1 w 376"/>
                <a:gd name="T37" fmla="*/ 0 h 130"/>
                <a:gd name="T38" fmla="*/ 1 w 376"/>
                <a:gd name="T39" fmla="*/ 1 h 130"/>
                <a:gd name="T40" fmla="*/ 1 w 376"/>
                <a:gd name="T41" fmla="*/ 1 h 130"/>
                <a:gd name="T42" fmla="*/ 1 w 376"/>
                <a:gd name="T43" fmla="*/ 1 h 130"/>
                <a:gd name="T44" fmla="*/ 1 w 376"/>
                <a:gd name="T45" fmla="*/ 1 h 130"/>
                <a:gd name="T46" fmla="*/ 1 w 376"/>
                <a:gd name="T47" fmla="*/ 1 h 130"/>
                <a:gd name="T48" fmla="*/ 0 w 376"/>
                <a:gd name="T49" fmla="*/ 1 h 13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76"/>
                <a:gd name="T76" fmla="*/ 0 h 130"/>
                <a:gd name="T77" fmla="*/ 376 w 376"/>
                <a:gd name="T78" fmla="*/ 130 h 13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76" h="130">
                  <a:moveTo>
                    <a:pt x="0" y="130"/>
                  </a:moveTo>
                  <a:lnTo>
                    <a:pt x="28" y="89"/>
                  </a:lnTo>
                  <a:lnTo>
                    <a:pt x="61" y="57"/>
                  </a:lnTo>
                  <a:lnTo>
                    <a:pt x="98" y="36"/>
                  </a:lnTo>
                  <a:lnTo>
                    <a:pt x="142" y="24"/>
                  </a:lnTo>
                  <a:lnTo>
                    <a:pt x="190" y="20"/>
                  </a:lnTo>
                  <a:lnTo>
                    <a:pt x="244" y="28"/>
                  </a:lnTo>
                  <a:lnTo>
                    <a:pt x="305" y="44"/>
                  </a:lnTo>
                  <a:lnTo>
                    <a:pt x="376" y="71"/>
                  </a:lnTo>
                  <a:lnTo>
                    <a:pt x="372" y="64"/>
                  </a:lnTo>
                  <a:lnTo>
                    <a:pt x="365" y="57"/>
                  </a:lnTo>
                  <a:lnTo>
                    <a:pt x="354" y="51"/>
                  </a:lnTo>
                  <a:lnTo>
                    <a:pt x="345" y="45"/>
                  </a:lnTo>
                  <a:lnTo>
                    <a:pt x="333" y="39"/>
                  </a:lnTo>
                  <a:lnTo>
                    <a:pt x="324" y="34"/>
                  </a:lnTo>
                  <a:lnTo>
                    <a:pt x="316" y="27"/>
                  </a:lnTo>
                  <a:lnTo>
                    <a:pt x="314" y="22"/>
                  </a:lnTo>
                  <a:lnTo>
                    <a:pt x="232" y="6"/>
                  </a:lnTo>
                  <a:lnTo>
                    <a:pt x="170" y="0"/>
                  </a:lnTo>
                  <a:lnTo>
                    <a:pt x="120" y="4"/>
                  </a:lnTo>
                  <a:lnTo>
                    <a:pt x="85" y="16"/>
                  </a:lnTo>
                  <a:lnTo>
                    <a:pt x="55" y="35"/>
                  </a:lnTo>
                  <a:lnTo>
                    <a:pt x="34" y="61"/>
                  </a:lnTo>
                  <a:lnTo>
                    <a:pt x="17" y="92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E040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74" name="Freeform 113"/>
            <p:cNvSpPr>
              <a:spLocks/>
            </p:cNvSpPr>
            <p:nvPr/>
          </p:nvSpPr>
          <p:spPr bwMode="auto">
            <a:xfrm>
              <a:off x="4578" y="2911"/>
              <a:ext cx="20" cy="51"/>
            </a:xfrm>
            <a:custGeom>
              <a:avLst/>
              <a:gdLst>
                <a:gd name="T0" fmla="*/ 1 w 39"/>
                <a:gd name="T1" fmla="*/ 0 h 102"/>
                <a:gd name="T2" fmla="*/ 0 w 39"/>
                <a:gd name="T3" fmla="*/ 1 h 102"/>
                <a:gd name="T4" fmla="*/ 1 w 39"/>
                <a:gd name="T5" fmla="*/ 1 h 102"/>
                <a:gd name="T6" fmla="*/ 1 w 39"/>
                <a:gd name="T7" fmla="*/ 0 h 1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102"/>
                <a:gd name="T14" fmla="*/ 39 w 39"/>
                <a:gd name="T15" fmla="*/ 102 h 1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102">
                  <a:moveTo>
                    <a:pt x="29" y="0"/>
                  </a:moveTo>
                  <a:lnTo>
                    <a:pt x="0" y="71"/>
                  </a:lnTo>
                  <a:lnTo>
                    <a:pt x="39" y="10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E040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75" name="Freeform 114"/>
            <p:cNvSpPr>
              <a:spLocks/>
            </p:cNvSpPr>
            <p:nvPr/>
          </p:nvSpPr>
          <p:spPr bwMode="auto">
            <a:xfrm>
              <a:off x="4386" y="2964"/>
              <a:ext cx="16" cy="29"/>
            </a:xfrm>
            <a:custGeom>
              <a:avLst/>
              <a:gdLst>
                <a:gd name="T0" fmla="*/ 1 w 30"/>
                <a:gd name="T1" fmla="*/ 0 h 57"/>
                <a:gd name="T2" fmla="*/ 1 w 30"/>
                <a:gd name="T3" fmla="*/ 1 h 57"/>
                <a:gd name="T4" fmla="*/ 0 w 30"/>
                <a:gd name="T5" fmla="*/ 1 h 57"/>
                <a:gd name="T6" fmla="*/ 1 w 30"/>
                <a:gd name="T7" fmla="*/ 0 h 5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"/>
                <a:gd name="T13" fmla="*/ 0 h 57"/>
                <a:gd name="T14" fmla="*/ 30 w 30"/>
                <a:gd name="T15" fmla="*/ 57 h 5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" h="57">
                  <a:moveTo>
                    <a:pt x="13" y="0"/>
                  </a:moveTo>
                  <a:lnTo>
                    <a:pt x="30" y="17"/>
                  </a:lnTo>
                  <a:lnTo>
                    <a:pt x="0" y="57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E040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76" name="Freeform 115"/>
            <p:cNvSpPr>
              <a:spLocks/>
            </p:cNvSpPr>
            <p:nvPr/>
          </p:nvSpPr>
          <p:spPr bwMode="auto">
            <a:xfrm>
              <a:off x="4400" y="2957"/>
              <a:ext cx="166" cy="71"/>
            </a:xfrm>
            <a:custGeom>
              <a:avLst/>
              <a:gdLst>
                <a:gd name="T0" fmla="*/ 1 w 330"/>
                <a:gd name="T1" fmla="*/ 1 h 142"/>
                <a:gd name="T2" fmla="*/ 1 w 330"/>
                <a:gd name="T3" fmla="*/ 1 h 142"/>
                <a:gd name="T4" fmla="*/ 1 w 330"/>
                <a:gd name="T5" fmla="*/ 0 h 142"/>
                <a:gd name="T6" fmla="*/ 1 w 330"/>
                <a:gd name="T7" fmla="*/ 1 h 142"/>
                <a:gd name="T8" fmla="*/ 1 w 330"/>
                <a:gd name="T9" fmla="*/ 1 h 142"/>
                <a:gd name="T10" fmla="*/ 0 w 330"/>
                <a:gd name="T11" fmla="*/ 1 h 142"/>
                <a:gd name="T12" fmla="*/ 1 w 330"/>
                <a:gd name="T13" fmla="*/ 1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0"/>
                <a:gd name="T22" fmla="*/ 0 h 142"/>
                <a:gd name="T23" fmla="*/ 330 w 330"/>
                <a:gd name="T24" fmla="*/ 142 h 1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0" h="142">
                  <a:moveTo>
                    <a:pt x="35" y="76"/>
                  </a:moveTo>
                  <a:lnTo>
                    <a:pt x="62" y="32"/>
                  </a:lnTo>
                  <a:lnTo>
                    <a:pt x="178" y="0"/>
                  </a:lnTo>
                  <a:lnTo>
                    <a:pt x="330" y="32"/>
                  </a:lnTo>
                  <a:lnTo>
                    <a:pt x="184" y="55"/>
                  </a:lnTo>
                  <a:lnTo>
                    <a:pt x="0" y="142"/>
                  </a:lnTo>
                  <a:lnTo>
                    <a:pt x="35" y="76"/>
                  </a:lnTo>
                  <a:close/>
                </a:path>
              </a:pathLst>
            </a:custGeom>
            <a:solidFill>
              <a:srgbClr val="B5856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77" name="Freeform 116"/>
            <p:cNvSpPr>
              <a:spLocks/>
            </p:cNvSpPr>
            <p:nvPr/>
          </p:nvSpPr>
          <p:spPr bwMode="auto">
            <a:xfrm>
              <a:off x="4770" y="2775"/>
              <a:ext cx="63" cy="101"/>
            </a:xfrm>
            <a:custGeom>
              <a:avLst/>
              <a:gdLst>
                <a:gd name="T0" fmla="*/ 0 w 128"/>
                <a:gd name="T1" fmla="*/ 0 h 200"/>
                <a:gd name="T2" fmla="*/ 0 w 128"/>
                <a:gd name="T3" fmla="*/ 1 h 200"/>
                <a:gd name="T4" fmla="*/ 0 w 128"/>
                <a:gd name="T5" fmla="*/ 1 h 200"/>
                <a:gd name="T6" fmla="*/ 0 w 128"/>
                <a:gd name="T7" fmla="*/ 1 h 200"/>
                <a:gd name="T8" fmla="*/ 0 w 128"/>
                <a:gd name="T9" fmla="*/ 1 h 200"/>
                <a:gd name="T10" fmla="*/ 0 w 128"/>
                <a:gd name="T11" fmla="*/ 1 h 200"/>
                <a:gd name="T12" fmla="*/ 0 w 128"/>
                <a:gd name="T13" fmla="*/ 1 h 200"/>
                <a:gd name="T14" fmla="*/ 0 w 128"/>
                <a:gd name="T15" fmla="*/ 1 h 200"/>
                <a:gd name="T16" fmla="*/ 0 w 128"/>
                <a:gd name="T17" fmla="*/ 1 h 200"/>
                <a:gd name="T18" fmla="*/ 0 w 128"/>
                <a:gd name="T19" fmla="*/ 1 h 200"/>
                <a:gd name="T20" fmla="*/ 0 w 128"/>
                <a:gd name="T21" fmla="*/ 1 h 200"/>
                <a:gd name="T22" fmla="*/ 0 w 128"/>
                <a:gd name="T23" fmla="*/ 1 h 200"/>
                <a:gd name="T24" fmla="*/ 0 w 128"/>
                <a:gd name="T25" fmla="*/ 1 h 200"/>
                <a:gd name="T26" fmla="*/ 0 w 128"/>
                <a:gd name="T27" fmla="*/ 1 h 200"/>
                <a:gd name="T28" fmla="*/ 0 w 128"/>
                <a:gd name="T29" fmla="*/ 1 h 200"/>
                <a:gd name="T30" fmla="*/ 0 w 128"/>
                <a:gd name="T31" fmla="*/ 1 h 200"/>
                <a:gd name="T32" fmla="*/ 0 w 128"/>
                <a:gd name="T33" fmla="*/ 1 h 200"/>
                <a:gd name="T34" fmla="*/ 0 w 128"/>
                <a:gd name="T35" fmla="*/ 1 h 200"/>
                <a:gd name="T36" fmla="*/ 0 w 128"/>
                <a:gd name="T37" fmla="*/ 1 h 200"/>
                <a:gd name="T38" fmla="*/ 0 w 128"/>
                <a:gd name="T39" fmla="*/ 1 h 200"/>
                <a:gd name="T40" fmla="*/ 0 w 128"/>
                <a:gd name="T41" fmla="*/ 1 h 200"/>
                <a:gd name="T42" fmla="*/ 0 w 128"/>
                <a:gd name="T43" fmla="*/ 1 h 200"/>
                <a:gd name="T44" fmla="*/ 0 w 128"/>
                <a:gd name="T45" fmla="*/ 1 h 200"/>
                <a:gd name="T46" fmla="*/ 0 w 128"/>
                <a:gd name="T47" fmla="*/ 1 h 200"/>
                <a:gd name="T48" fmla="*/ 0 w 128"/>
                <a:gd name="T49" fmla="*/ 1 h 200"/>
                <a:gd name="T50" fmla="*/ 0 w 128"/>
                <a:gd name="T51" fmla="*/ 1 h 200"/>
                <a:gd name="T52" fmla="*/ 0 w 128"/>
                <a:gd name="T53" fmla="*/ 1 h 200"/>
                <a:gd name="T54" fmla="*/ 0 w 128"/>
                <a:gd name="T55" fmla="*/ 1 h 200"/>
                <a:gd name="T56" fmla="*/ 0 w 128"/>
                <a:gd name="T57" fmla="*/ 1 h 200"/>
                <a:gd name="T58" fmla="*/ 0 w 128"/>
                <a:gd name="T59" fmla="*/ 1 h 200"/>
                <a:gd name="T60" fmla="*/ 0 w 128"/>
                <a:gd name="T61" fmla="*/ 1 h 200"/>
                <a:gd name="T62" fmla="*/ 0 w 128"/>
                <a:gd name="T63" fmla="*/ 1 h 200"/>
                <a:gd name="T64" fmla="*/ 0 w 128"/>
                <a:gd name="T65" fmla="*/ 0 h 2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8"/>
                <a:gd name="T100" fmla="*/ 0 h 200"/>
                <a:gd name="T101" fmla="*/ 128 w 128"/>
                <a:gd name="T102" fmla="*/ 200 h 20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8" h="200">
                  <a:moveTo>
                    <a:pt x="52" y="0"/>
                  </a:moveTo>
                  <a:lnTo>
                    <a:pt x="71" y="1"/>
                  </a:lnTo>
                  <a:lnTo>
                    <a:pt x="89" y="6"/>
                  </a:lnTo>
                  <a:lnTo>
                    <a:pt x="105" y="13"/>
                  </a:lnTo>
                  <a:lnTo>
                    <a:pt x="118" y="25"/>
                  </a:lnTo>
                  <a:lnTo>
                    <a:pt x="125" y="38"/>
                  </a:lnTo>
                  <a:lnTo>
                    <a:pt x="128" y="56"/>
                  </a:lnTo>
                  <a:lnTo>
                    <a:pt x="121" y="75"/>
                  </a:lnTo>
                  <a:lnTo>
                    <a:pt x="108" y="99"/>
                  </a:lnTo>
                  <a:lnTo>
                    <a:pt x="89" y="121"/>
                  </a:lnTo>
                  <a:lnTo>
                    <a:pt x="79" y="142"/>
                  </a:lnTo>
                  <a:lnTo>
                    <a:pt x="72" y="158"/>
                  </a:lnTo>
                  <a:lnTo>
                    <a:pt x="71" y="174"/>
                  </a:lnTo>
                  <a:lnTo>
                    <a:pt x="67" y="184"/>
                  </a:lnTo>
                  <a:lnTo>
                    <a:pt x="64" y="192"/>
                  </a:lnTo>
                  <a:lnTo>
                    <a:pt x="57" y="198"/>
                  </a:lnTo>
                  <a:lnTo>
                    <a:pt x="48" y="200"/>
                  </a:lnTo>
                  <a:lnTo>
                    <a:pt x="35" y="198"/>
                  </a:lnTo>
                  <a:lnTo>
                    <a:pt x="24" y="192"/>
                  </a:lnTo>
                  <a:lnTo>
                    <a:pt x="15" y="184"/>
                  </a:lnTo>
                  <a:lnTo>
                    <a:pt x="8" y="174"/>
                  </a:lnTo>
                  <a:lnTo>
                    <a:pt x="3" y="158"/>
                  </a:lnTo>
                  <a:lnTo>
                    <a:pt x="0" y="142"/>
                  </a:lnTo>
                  <a:lnTo>
                    <a:pt x="0" y="121"/>
                  </a:lnTo>
                  <a:lnTo>
                    <a:pt x="4" y="99"/>
                  </a:lnTo>
                  <a:lnTo>
                    <a:pt x="6" y="75"/>
                  </a:lnTo>
                  <a:lnTo>
                    <a:pt x="7" y="56"/>
                  </a:lnTo>
                  <a:lnTo>
                    <a:pt x="8" y="38"/>
                  </a:lnTo>
                  <a:lnTo>
                    <a:pt x="12" y="25"/>
                  </a:lnTo>
                  <a:lnTo>
                    <a:pt x="15" y="13"/>
                  </a:lnTo>
                  <a:lnTo>
                    <a:pt x="23" y="6"/>
                  </a:lnTo>
                  <a:lnTo>
                    <a:pt x="35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E3A68F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78" name="Freeform 117"/>
            <p:cNvSpPr>
              <a:spLocks/>
            </p:cNvSpPr>
            <p:nvPr/>
          </p:nvSpPr>
          <p:spPr bwMode="auto">
            <a:xfrm>
              <a:off x="4773" y="2796"/>
              <a:ext cx="34" cy="54"/>
            </a:xfrm>
            <a:custGeom>
              <a:avLst/>
              <a:gdLst>
                <a:gd name="T0" fmla="*/ 0 w 69"/>
                <a:gd name="T1" fmla="*/ 0 h 108"/>
                <a:gd name="T2" fmla="*/ 0 w 69"/>
                <a:gd name="T3" fmla="*/ 0 h 108"/>
                <a:gd name="T4" fmla="*/ 0 w 69"/>
                <a:gd name="T5" fmla="*/ 1 h 108"/>
                <a:gd name="T6" fmla="*/ 0 w 69"/>
                <a:gd name="T7" fmla="*/ 1 h 108"/>
                <a:gd name="T8" fmla="*/ 0 w 69"/>
                <a:gd name="T9" fmla="*/ 1 h 108"/>
                <a:gd name="T10" fmla="*/ 0 w 69"/>
                <a:gd name="T11" fmla="*/ 1 h 108"/>
                <a:gd name="T12" fmla="*/ 0 w 69"/>
                <a:gd name="T13" fmla="*/ 1 h 108"/>
                <a:gd name="T14" fmla="*/ 0 w 69"/>
                <a:gd name="T15" fmla="*/ 1 h 108"/>
                <a:gd name="T16" fmla="*/ 0 w 69"/>
                <a:gd name="T17" fmla="*/ 1 h 108"/>
                <a:gd name="T18" fmla="*/ 0 w 69"/>
                <a:gd name="T19" fmla="*/ 1 h 108"/>
                <a:gd name="T20" fmla="*/ 0 w 69"/>
                <a:gd name="T21" fmla="*/ 1 h 108"/>
                <a:gd name="T22" fmla="*/ 0 w 69"/>
                <a:gd name="T23" fmla="*/ 1 h 108"/>
                <a:gd name="T24" fmla="*/ 0 w 69"/>
                <a:gd name="T25" fmla="*/ 1 h 108"/>
                <a:gd name="T26" fmla="*/ 0 w 69"/>
                <a:gd name="T27" fmla="*/ 1 h 108"/>
                <a:gd name="T28" fmla="*/ 0 w 69"/>
                <a:gd name="T29" fmla="*/ 1 h 108"/>
                <a:gd name="T30" fmla="*/ 0 w 69"/>
                <a:gd name="T31" fmla="*/ 1 h 108"/>
                <a:gd name="T32" fmla="*/ 0 w 69"/>
                <a:gd name="T33" fmla="*/ 1 h 108"/>
                <a:gd name="T34" fmla="*/ 0 w 69"/>
                <a:gd name="T35" fmla="*/ 1 h 108"/>
                <a:gd name="T36" fmla="*/ 0 w 69"/>
                <a:gd name="T37" fmla="*/ 1 h 108"/>
                <a:gd name="T38" fmla="*/ 0 w 69"/>
                <a:gd name="T39" fmla="*/ 1 h 108"/>
                <a:gd name="T40" fmla="*/ 0 w 69"/>
                <a:gd name="T41" fmla="*/ 1 h 108"/>
                <a:gd name="T42" fmla="*/ 0 w 69"/>
                <a:gd name="T43" fmla="*/ 1 h 108"/>
                <a:gd name="T44" fmla="*/ 0 w 69"/>
                <a:gd name="T45" fmla="*/ 1 h 108"/>
                <a:gd name="T46" fmla="*/ 0 w 69"/>
                <a:gd name="T47" fmla="*/ 1 h 108"/>
                <a:gd name="T48" fmla="*/ 0 w 69"/>
                <a:gd name="T49" fmla="*/ 1 h 108"/>
                <a:gd name="T50" fmla="*/ 0 w 69"/>
                <a:gd name="T51" fmla="*/ 1 h 108"/>
                <a:gd name="T52" fmla="*/ 0 w 69"/>
                <a:gd name="T53" fmla="*/ 1 h 108"/>
                <a:gd name="T54" fmla="*/ 0 w 69"/>
                <a:gd name="T55" fmla="*/ 1 h 108"/>
                <a:gd name="T56" fmla="*/ 0 w 69"/>
                <a:gd name="T57" fmla="*/ 1 h 108"/>
                <a:gd name="T58" fmla="*/ 0 w 69"/>
                <a:gd name="T59" fmla="*/ 0 h 108"/>
                <a:gd name="T60" fmla="*/ 0 w 69"/>
                <a:gd name="T61" fmla="*/ 0 h 10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69"/>
                <a:gd name="T94" fmla="*/ 0 h 108"/>
                <a:gd name="T95" fmla="*/ 69 w 69"/>
                <a:gd name="T96" fmla="*/ 108 h 10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69" h="108">
                  <a:moveTo>
                    <a:pt x="29" y="0"/>
                  </a:moveTo>
                  <a:lnTo>
                    <a:pt x="38" y="0"/>
                  </a:lnTo>
                  <a:lnTo>
                    <a:pt x="49" y="3"/>
                  </a:lnTo>
                  <a:lnTo>
                    <a:pt x="57" y="7"/>
                  </a:lnTo>
                  <a:lnTo>
                    <a:pt x="65" y="13"/>
                  </a:lnTo>
                  <a:lnTo>
                    <a:pt x="68" y="20"/>
                  </a:lnTo>
                  <a:lnTo>
                    <a:pt x="69" y="30"/>
                  </a:lnTo>
                  <a:lnTo>
                    <a:pt x="65" y="41"/>
                  </a:lnTo>
                  <a:lnTo>
                    <a:pt x="58" y="54"/>
                  </a:lnTo>
                  <a:lnTo>
                    <a:pt x="48" y="65"/>
                  </a:lnTo>
                  <a:lnTo>
                    <a:pt x="42" y="76"/>
                  </a:lnTo>
                  <a:lnTo>
                    <a:pt x="38" y="84"/>
                  </a:lnTo>
                  <a:lnTo>
                    <a:pt x="38" y="93"/>
                  </a:lnTo>
                  <a:lnTo>
                    <a:pt x="34" y="104"/>
                  </a:lnTo>
                  <a:lnTo>
                    <a:pt x="26" y="108"/>
                  </a:lnTo>
                  <a:lnTo>
                    <a:pt x="18" y="106"/>
                  </a:lnTo>
                  <a:lnTo>
                    <a:pt x="13" y="104"/>
                  </a:lnTo>
                  <a:lnTo>
                    <a:pt x="8" y="98"/>
                  </a:lnTo>
                  <a:lnTo>
                    <a:pt x="4" y="93"/>
                  </a:lnTo>
                  <a:lnTo>
                    <a:pt x="0" y="84"/>
                  </a:lnTo>
                  <a:lnTo>
                    <a:pt x="0" y="76"/>
                  </a:lnTo>
                  <a:lnTo>
                    <a:pt x="0" y="65"/>
                  </a:lnTo>
                  <a:lnTo>
                    <a:pt x="3" y="54"/>
                  </a:lnTo>
                  <a:lnTo>
                    <a:pt x="3" y="41"/>
                  </a:lnTo>
                  <a:lnTo>
                    <a:pt x="4" y="30"/>
                  </a:lnTo>
                  <a:lnTo>
                    <a:pt x="4" y="20"/>
                  </a:lnTo>
                  <a:lnTo>
                    <a:pt x="6" y="13"/>
                  </a:lnTo>
                  <a:lnTo>
                    <a:pt x="8" y="7"/>
                  </a:lnTo>
                  <a:lnTo>
                    <a:pt x="13" y="3"/>
                  </a:lnTo>
                  <a:lnTo>
                    <a:pt x="18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B8696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79" name="Freeform 118"/>
            <p:cNvSpPr>
              <a:spLocks/>
            </p:cNvSpPr>
            <p:nvPr/>
          </p:nvSpPr>
          <p:spPr bwMode="auto">
            <a:xfrm>
              <a:off x="4569" y="2758"/>
              <a:ext cx="95" cy="61"/>
            </a:xfrm>
            <a:custGeom>
              <a:avLst/>
              <a:gdLst>
                <a:gd name="T0" fmla="*/ 1 w 190"/>
                <a:gd name="T1" fmla="*/ 1 h 122"/>
                <a:gd name="T2" fmla="*/ 1 w 190"/>
                <a:gd name="T3" fmla="*/ 1 h 122"/>
                <a:gd name="T4" fmla="*/ 1 w 190"/>
                <a:gd name="T5" fmla="*/ 1 h 122"/>
                <a:gd name="T6" fmla="*/ 1 w 190"/>
                <a:gd name="T7" fmla="*/ 1 h 122"/>
                <a:gd name="T8" fmla="*/ 1 w 190"/>
                <a:gd name="T9" fmla="*/ 1 h 122"/>
                <a:gd name="T10" fmla="*/ 1 w 190"/>
                <a:gd name="T11" fmla="*/ 1 h 122"/>
                <a:gd name="T12" fmla="*/ 1 w 190"/>
                <a:gd name="T13" fmla="*/ 1 h 122"/>
                <a:gd name="T14" fmla="*/ 1 w 190"/>
                <a:gd name="T15" fmla="*/ 1 h 122"/>
                <a:gd name="T16" fmla="*/ 1 w 190"/>
                <a:gd name="T17" fmla="*/ 1 h 122"/>
                <a:gd name="T18" fmla="*/ 1 w 190"/>
                <a:gd name="T19" fmla="*/ 1 h 122"/>
                <a:gd name="T20" fmla="*/ 1 w 190"/>
                <a:gd name="T21" fmla="*/ 1 h 122"/>
                <a:gd name="T22" fmla="*/ 1 w 190"/>
                <a:gd name="T23" fmla="*/ 1 h 122"/>
                <a:gd name="T24" fmla="*/ 1 w 190"/>
                <a:gd name="T25" fmla="*/ 0 h 122"/>
                <a:gd name="T26" fmla="*/ 1 w 190"/>
                <a:gd name="T27" fmla="*/ 0 h 122"/>
                <a:gd name="T28" fmla="*/ 1 w 190"/>
                <a:gd name="T29" fmla="*/ 1 h 122"/>
                <a:gd name="T30" fmla="*/ 1 w 190"/>
                <a:gd name="T31" fmla="*/ 1 h 122"/>
                <a:gd name="T32" fmla="*/ 1 w 190"/>
                <a:gd name="T33" fmla="*/ 1 h 122"/>
                <a:gd name="T34" fmla="*/ 1 w 190"/>
                <a:gd name="T35" fmla="*/ 1 h 122"/>
                <a:gd name="T36" fmla="*/ 1 w 190"/>
                <a:gd name="T37" fmla="*/ 1 h 122"/>
                <a:gd name="T38" fmla="*/ 1 w 190"/>
                <a:gd name="T39" fmla="*/ 1 h 122"/>
                <a:gd name="T40" fmla="*/ 1 w 190"/>
                <a:gd name="T41" fmla="*/ 1 h 122"/>
                <a:gd name="T42" fmla="*/ 1 w 190"/>
                <a:gd name="T43" fmla="*/ 1 h 122"/>
                <a:gd name="T44" fmla="*/ 1 w 190"/>
                <a:gd name="T45" fmla="*/ 1 h 122"/>
                <a:gd name="T46" fmla="*/ 1 w 190"/>
                <a:gd name="T47" fmla="*/ 1 h 122"/>
                <a:gd name="T48" fmla="*/ 0 w 190"/>
                <a:gd name="T49" fmla="*/ 1 h 122"/>
                <a:gd name="T50" fmla="*/ 0 w 190"/>
                <a:gd name="T51" fmla="*/ 1 h 122"/>
                <a:gd name="T52" fmla="*/ 1 w 190"/>
                <a:gd name="T53" fmla="*/ 1 h 12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90"/>
                <a:gd name="T82" fmla="*/ 0 h 122"/>
                <a:gd name="T83" fmla="*/ 190 w 190"/>
                <a:gd name="T84" fmla="*/ 122 h 12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90" h="122">
                  <a:moveTo>
                    <a:pt x="8" y="122"/>
                  </a:moveTo>
                  <a:lnTo>
                    <a:pt x="11" y="106"/>
                  </a:lnTo>
                  <a:lnTo>
                    <a:pt x="25" y="89"/>
                  </a:lnTo>
                  <a:lnTo>
                    <a:pt x="45" y="71"/>
                  </a:lnTo>
                  <a:lnTo>
                    <a:pt x="72" y="52"/>
                  </a:lnTo>
                  <a:lnTo>
                    <a:pt x="100" y="33"/>
                  </a:lnTo>
                  <a:lnTo>
                    <a:pt x="132" y="20"/>
                  </a:lnTo>
                  <a:lnTo>
                    <a:pt x="161" y="10"/>
                  </a:lnTo>
                  <a:lnTo>
                    <a:pt x="190" y="8"/>
                  </a:lnTo>
                  <a:lnTo>
                    <a:pt x="183" y="4"/>
                  </a:lnTo>
                  <a:lnTo>
                    <a:pt x="178" y="4"/>
                  </a:lnTo>
                  <a:lnTo>
                    <a:pt x="170" y="2"/>
                  </a:lnTo>
                  <a:lnTo>
                    <a:pt x="166" y="0"/>
                  </a:lnTo>
                  <a:lnTo>
                    <a:pt x="146" y="0"/>
                  </a:lnTo>
                  <a:lnTo>
                    <a:pt x="129" y="4"/>
                  </a:lnTo>
                  <a:lnTo>
                    <a:pt x="109" y="8"/>
                  </a:lnTo>
                  <a:lnTo>
                    <a:pt x="92" y="16"/>
                  </a:lnTo>
                  <a:lnTo>
                    <a:pt x="73" y="24"/>
                  </a:lnTo>
                  <a:lnTo>
                    <a:pt x="54" y="37"/>
                  </a:lnTo>
                  <a:lnTo>
                    <a:pt x="36" y="51"/>
                  </a:lnTo>
                  <a:lnTo>
                    <a:pt x="19" y="69"/>
                  </a:lnTo>
                  <a:lnTo>
                    <a:pt x="11" y="75"/>
                  </a:lnTo>
                  <a:lnTo>
                    <a:pt x="5" y="83"/>
                  </a:lnTo>
                  <a:lnTo>
                    <a:pt x="1" y="88"/>
                  </a:lnTo>
                  <a:lnTo>
                    <a:pt x="0" y="96"/>
                  </a:lnTo>
                  <a:lnTo>
                    <a:pt x="0" y="108"/>
                  </a:lnTo>
                  <a:lnTo>
                    <a:pt x="8" y="122"/>
                  </a:lnTo>
                  <a:close/>
                </a:path>
              </a:pathLst>
            </a:custGeom>
            <a:solidFill>
              <a:srgbClr val="B86961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80" name="Freeform 119"/>
            <p:cNvSpPr>
              <a:spLocks/>
            </p:cNvSpPr>
            <p:nvPr/>
          </p:nvSpPr>
          <p:spPr bwMode="auto">
            <a:xfrm>
              <a:off x="4600" y="2803"/>
              <a:ext cx="59" cy="28"/>
            </a:xfrm>
            <a:custGeom>
              <a:avLst/>
              <a:gdLst>
                <a:gd name="T0" fmla="*/ 0 w 117"/>
                <a:gd name="T1" fmla="*/ 1 h 54"/>
                <a:gd name="T2" fmla="*/ 1 w 117"/>
                <a:gd name="T3" fmla="*/ 1 h 54"/>
                <a:gd name="T4" fmla="*/ 1 w 117"/>
                <a:gd name="T5" fmla="*/ 1 h 54"/>
                <a:gd name="T6" fmla="*/ 1 w 117"/>
                <a:gd name="T7" fmla="*/ 1 h 54"/>
                <a:gd name="T8" fmla="*/ 1 w 117"/>
                <a:gd name="T9" fmla="*/ 1 h 54"/>
                <a:gd name="T10" fmla="*/ 1 w 117"/>
                <a:gd name="T11" fmla="*/ 1 h 54"/>
                <a:gd name="T12" fmla="*/ 1 w 117"/>
                <a:gd name="T13" fmla="*/ 1 h 54"/>
                <a:gd name="T14" fmla="*/ 1 w 117"/>
                <a:gd name="T15" fmla="*/ 1 h 54"/>
                <a:gd name="T16" fmla="*/ 1 w 117"/>
                <a:gd name="T17" fmla="*/ 0 h 54"/>
                <a:gd name="T18" fmla="*/ 1 w 117"/>
                <a:gd name="T19" fmla="*/ 1 h 54"/>
                <a:gd name="T20" fmla="*/ 1 w 117"/>
                <a:gd name="T21" fmla="*/ 1 h 54"/>
                <a:gd name="T22" fmla="*/ 1 w 117"/>
                <a:gd name="T23" fmla="*/ 1 h 54"/>
                <a:gd name="T24" fmla="*/ 1 w 117"/>
                <a:gd name="T25" fmla="*/ 1 h 54"/>
                <a:gd name="T26" fmla="*/ 1 w 117"/>
                <a:gd name="T27" fmla="*/ 1 h 54"/>
                <a:gd name="T28" fmla="*/ 1 w 117"/>
                <a:gd name="T29" fmla="*/ 1 h 54"/>
                <a:gd name="T30" fmla="*/ 1 w 117"/>
                <a:gd name="T31" fmla="*/ 1 h 54"/>
                <a:gd name="T32" fmla="*/ 1 w 117"/>
                <a:gd name="T33" fmla="*/ 1 h 54"/>
                <a:gd name="T34" fmla="*/ 1 w 117"/>
                <a:gd name="T35" fmla="*/ 1 h 54"/>
                <a:gd name="T36" fmla="*/ 1 w 117"/>
                <a:gd name="T37" fmla="*/ 1 h 54"/>
                <a:gd name="T38" fmla="*/ 1 w 117"/>
                <a:gd name="T39" fmla="*/ 1 h 54"/>
                <a:gd name="T40" fmla="*/ 0 w 117"/>
                <a:gd name="T41" fmla="*/ 1 h 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7"/>
                <a:gd name="T64" fmla="*/ 0 h 54"/>
                <a:gd name="T65" fmla="*/ 117 w 117"/>
                <a:gd name="T66" fmla="*/ 54 h 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7" h="54">
                  <a:moveTo>
                    <a:pt x="0" y="47"/>
                  </a:moveTo>
                  <a:lnTo>
                    <a:pt x="12" y="41"/>
                  </a:lnTo>
                  <a:lnTo>
                    <a:pt x="27" y="35"/>
                  </a:lnTo>
                  <a:lnTo>
                    <a:pt x="40" y="29"/>
                  </a:lnTo>
                  <a:lnTo>
                    <a:pt x="56" y="23"/>
                  </a:lnTo>
                  <a:lnTo>
                    <a:pt x="71" y="17"/>
                  </a:lnTo>
                  <a:lnTo>
                    <a:pt x="87" y="12"/>
                  </a:lnTo>
                  <a:lnTo>
                    <a:pt x="101" y="5"/>
                  </a:lnTo>
                  <a:lnTo>
                    <a:pt x="117" y="0"/>
                  </a:lnTo>
                  <a:lnTo>
                    <a:pt x="117" y="8"/>
                  </a:lnTo>
                  <a:lnTo>
                    <a:pt x="117" y="15"/>
                  </a:lnTo>
                  <a:lnTo>
                    <a:pt x="117" y="23"/>
                  </a:lnTo>
                  <a:lnTo>
                    <a:pt x="117" y="33"/>
                  </a:lnTo>
                  <a:lnTo>
                    <a:pt x="101" y="41"/>
                  </a:lnTo>
                  <a:lnTo>
                    <a:pt x="87" y="47"/>
                  </a:lnTo>
                  <a:lnTo>
                    <a:pt x="71" y="51"/>
                  </a:lnTo>
                  <a:lnTo>
                    <a:pt x="56" y="54"/>
                  </a:lnTo>
                  <a:lnTo>
                    <a:pt x="40" y="53"/>
                  </a:lnTo>
                  <a:lnTo>
                    <a:pt x="27" y="53"/>
                  </a:lnTo>
                  <a:lnTo>
                    <a:pt x="12" y="50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E3A68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81" name="Freeform 120"/>
            <p:cNvSpPr>
              <a:spLocks/>
            </p:cNvSpPr>
            <p:nvPr/>
          </p:nvSpPr>
          <p:spPr bwMode="auto">
            <a:xfrm>
              <a:off x="4617" y="2784"/>
              <a:ext cx="14" cy="14"/>
            </a:xfrm>
            <a:custGeom>
              <a:avLst/>
              <a:gdLst>
                <a:gd name="T0" fmla="*/ 1 w 28"/>
                <a:gd name="T1" fmla="*/ 0 h 28"/>
                <a:gd name="T2" fmla="*/ 1 w 28"/>
                <a:gd name="T3" fmla="*/ 1 h 28"/>
                <a:gd name="T4" fmla="*/ 1 w 28"/>
                <a:gd name="T5" fmla="*/ 1 h 28"/>
                <a:gd name="T6" fmla="*/ 1 w 28"/>
                <a:gd name="T7" fmla="*/ 1 h 28"/>
                <a:gd name="T8" fmla="*/ 1 w 28"/>
                <a:gd name="T9" fmla="*/ 1 h 28"/>
                <a:gd name="T10" fmla="*/ 1 w 28"/>
                <a:gd name="T11" fmla="*/ 1 h 28"/>
                <a:gd name="T12" fmla="*/ 0 w 28"/>
                <a:gd name="T13" fmla="*/ 1 h 28"/>
                <a:gd name="T14" fmla="*/ 1 w 28"/>
                <a:gd name="T15" fmla="*/ 1 h 28"/>
                <a:gd name="T16" fmla="*/ 1 w 28"/>
                <a:gd name="T17" fmla="*/ 0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"/>
                <a:gd name="T28" fmla="*/ 0 h 28"/>
                <a:gd name="T29" fmla="*/ 28 w 28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" h="28">
                  <a:moveTo>
                    <a:pt x="15" y="0"/>
                  </a:moveTo>
                  <a:lnTo>
                    <a:pt x="23" y="4"/>
                  </a:lnTo>
                  <a:lnTo>
                    <a:pt x="28" y="13"/>
                  </a:lnTo>
                  <a:lnTo>
                    <a:pt x="23" y="23"/>
                  </a:lnTo>
                  <a:lnTo>
                    <a:pt x="15" y="28"/>
                  </a:lnTo>
                  <a:lnTo>
                    <a:pt x="4" y="23"/>
                  </a:lnTo>
                  <a:lnTo>
                    <a:pt x="0" y="13"/>
                  </a:lnTo>
                  <a:lnTo>
                    <a:pt x="4" y="4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82" name="Freeform 121"/>
            <p:cNvSpPr>
              <a:spLocks/>
            </p:cNvSpPr>
            <p:nvPr/>
          </p:nvSpPr>
          <p:spPr bwMode="auto">
            <a:xfrm>
              <a:off x="4451" y="2818"/>
              <a:ext cx="12" cy="11"/>
            </a:xfrm>
            <a:custGeom>
              <a:avLst/>
              <a:gdLst>
                <a:gd name="T0" fmla="*/ 1 w 22"/>
                <a:gd name="T1" fmla="*/ 0 h 22"/>
                <a:gd name="T2" fmla="*/ 1 w 22"/>
                <a:gd name="T3" fmla="*/ 1 h 22"/>
                <a:gd name="T4" fmla="*/ 1 w 22"/>
                <a:gd name="T5" fmla="*/ 1 h 22"/>
                <a:gd name="T6" fmla="*/ 1 w 22"/>
                <a:gd name="T7" fmla="*/ 1 h 22"/>
                <a:gd name="T8" fmla="*/ 1 w 22"/>
                <a:gd name="T9" fmla="*/ 1 h 22"/>
                <a:gd name="T10" fmla="*/ 1 w 22"/>
                <a:gd name="T11" fmla="*/ 1 h 22"/>
                <a:gd name="T12" fmla="*/ 0 w 22"/>
                <a:gd name="T13" fmla="*/ 1 h 22"/>
                <a:gd name="T14" fmla="*/ 1 w 22"/>
                <a:gd name="T15" fmla="*/ 1 h 22"/>
                <a:gd name="T16" fmla="*/ 1 w 22"/>
                <a:gd name="T17" fmla="*/ 0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22"/>
                <a:gd name="T29" fmla="*/ 22 w 22"/>
                <a:gd name="T30" fmla="*/ 22 h 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22">
                  <a:moveTo>
                    <a:pt x="10" y="0"/>
                  </a:moveTo>
                  <a:lnTo>
                    <a:pt x="18" y="2"/>
                  </a:lnTo>
                  <a:lnTo>
                    <a:pt x="22" y="12"/>
                  </a:lnTo>
                  <a:lnTo>
                    <a:pt x="18" y="18"/>
                  </a:lnTo>
                  <a:lnTo>
                    <a:pt x="10" y="22"/>
                  </a:lnTo>
                  <a:lnTo>
                    <a:pt x="3" y="18"/>
                  </a:lnTo>
                  <a:lnTo>
                    <a:pt x="0" y="12"/>
                  </a:lnTo>
                  <a:lnTo>
                    <a:pt x="3" y="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D9E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83" name="Freeform 122"/>
            <p:cNvSpPr>
              <a:spLocks/>
            </p:cNvSpPr>
            <p:nvPr/>
          </p:nvSpPr>
          <p:spPr bwMode="auto">
            <a:xfrm>
              <a:off x="4437" y="2802"/>
              <a:ext cx="44" cy="27"/>
            </a:xfrm>
            <a:custGeom>
              <a:avLst/>
              <a:gdLst>
                <a:gd name="T0" fmla="*/ 0 w 89"/>
                <a:gd name="T1" fmla="*/ 1 h 54"/>
                <a:gd name="T2" fmla="*/ 0 w 89"/>
                <a:gd name="T3" fmla="*/ 1 h 54"/>
                <a:gd name="T4" fmla="*/ 0 w 89"/>
                <a:gd name="T5" fmla="*/ 1 h 54"/>
                <a:gd name="T6" fmla="*/ 0 w 89"/>
                <a:gd name="T7" fmla="*/ 1 h 54"/>
                <a:gd name="T8" fmla="*/ 0 w 89"/>
                <a:gd name="T9" fmla="*/ 1 h 54"/>
                <a:gd name="T10" fmla="*/ 0 w 89"/>
                <a:gd name="T11" fmla="*/ 1 h 54"/>
                <a:gd name="T12" fmla="*/ 0 w 89"/>
                <a:gd name="T13" fmla="*/ 1 h 54"/>
                <a:gd name="T14" fmla="*/ 0 w 89"/>
                <a:gd name="T15" fmla="*/ 1 h 54"/>
                <a:gd name="T16" fmla="*/ 0 w 89"/>
                <a:gd name="T17" fmla="*/ 1 h 54"/>
                <a:gd name="T18" fmla="*/ 0 w 89"/>
                <a:gd name="T19" fmla="*/ 1 h 54"/>
                <a:gd name="T20" fmla="*/ 0 w 89"/>
                <a:gd name="T21" fmla="*/ 1 h 54"/>
                <a:gd name="T22" fmla="*/ 0 w 89"/>
                <a:gd name="T23" fmla="*/ 1 h 54"/>
                <a:gd name="T24" fmla="*/ 0 w 89"/>
                <a:gd name="T25" fmla="*/ 0 h 54"/>
                <a:gd name="T26" fmla="*/ 0 w 89"/>
                <a:gd name="T27" fmla="*/ 1 h 54"/>
                <a:gd name="T28" fmla="*/ 0 w 89"/>
                <a:gd name="T29" fmla="*/ 1 h 54"/>
                <a:gd name="T30" fmla="*/ 0 w 89"/>
                <a:gd name="T31" fmla="*/ 1 h 54"/>
                <a:gd name="T32" fmla="*/ 0 w 89"/>
                <a:gd name="T33" fmla="*/ 1 h 54"/>
                <a:gd name="T34" fmla="*/ 0 w 89"/>
                <a:gd name="T35" fmla="*/ 1 h 54"/>
                <a:gd name="T36" fmla="*/ 0 w 89"/>
                <a:gd name="T37" fmla="*/ 1 h 54"/>
                <a:gd name="T38" fmla="*/ 0 w 89"/>
                <a:gd name="T39" fmla="*/ 1 h 54"/>
                <a:gd name="T40" fmla="*/ 0 w 89"/>
                <a:gd name="T41" fmla="*/ 1 h 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54"/>
                <a:gd name="T65" fmla="*/ 89 w 89"/>
                <a:gd name="T66" fmla="*/ 54 h 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54">
                  <a:moveTo>
                    <a:pt x="0" y="54"/>
                  </a:moveTo>
                  <a:lnTo>
                    <a:pt x="6" y="48"/>
                  </a:lnTo>
                  <a:lnTo>
                    <a:pt x="14" y="41"/>
                  </a:lnTo>
                  <a:lnTo>
                    <a:pt x="22" y="34"/>
                  </a:lnTo>
                  <a:lnTo>
                    <a:pt x="34" y="30"/>
                  </a:lnTo>
                  <a:lnTo>
                    <a:pt x="45" y="24"/>
                  </a:lnTo>
                  <a:lnTo>
                    <a:pt x="58" y="20"/>
                  </a:lnTo>
                  <a:lnTo>
                    <a:pt x="73" y="16"/>
                  </a:lnTo>
                  <a:lnTo>
                    <a:pt x="89" y="13"/>
                  </a:lnTo>
                  <a:lnTo>
                    <a:pt x="86" y="9"/>
                  </a:lnTo>
                  <a:lnTo>
                    <a:pt x="83" y="7"/>
                  </a:lnTo>
                  <a:lnTo>
                    <a:pt x="79" y="3"/>
                  </a:lnTo>
                  <a:lnTo>
                    <a:pt x="79" y="0"/>
                  </a:lnTo>
                  <a:lnTo>
                    <a:pt x="58" y="4"/>
                  </a:lnTo>
                  <a:lnTo>
                    <a:pt x="42" y="11"/>
                  </a:lnTo>
                  <a:lnTo>
                    <a:pt x="29" y="16"/>
                  </a:lnTo>
                  <a:lnTo>
                    <a:pt x="18" y="22"/>
                  </a:lnTo>
                  <a:lnTo>
                    <a:pt x="9" y="29"/>
                  </a:lnTo>
                  <a:lnTo>
                    <a:pt x="4" y="37"/>
                  </a:lnTo>
                  <a:lnTo>
                    <a:pt x="0" y="45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AB5C54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84" name="Freeform 123"/>
            <p:cNvSpPr>
              <a:spLocks/>
            </p:cNvSpPr>
            <p:nvPr/>
          </p:nvSpPr>
          <p:spPr bwMode="auto">
            <a:xfrm>
              <a:off x="4474" y="2835"/>
              <a:ext cx="37" cy="23"/>
            </a:xfrm>
            <a:custGeom>
              <a:avLst/>
              <a:gdLst>
                <a:gd name="T0" fmla="*/ 1 w 74"/>
                <a:gd name="T1" fmla="*/ 0 h 45"/>
                <a:gd name="T2" fmla="*/ 1 w 74"/>
                <a:gd name="T3" fmla="*/ 0 h 45"/>
                <a:gd name="T4" fmla="*/ 1 w 74"/>
                <a:gd name="T5" fmla="*/ 1 h 45"/>
                <a:gd name="T6" fmla="*/ 1 w 74"/>
                <a:gd name="T7" fmla="*/ 1 h 45"/>
                <a:gd name="T8" fmla="*/ 1 w 74"/>
                <a:gd name="T9" fmla="*/ 1 h 45"/>
                <a:gd name="T10" fmla="*/ 1 w 74"/>
                <a:gd name="T11" fmla="*/ 1 h 45"/>
                <a:gd name="T12" fmla="*/ 1 w 74"/>
                <a:gd name="T13" fmla="*/ 1 h 45"/>
                <a:gd name="T14" fmla="*/ 1 w 74"/>
                <a:gd name="T15" fmla="*/ 1 h 45"/>
                <a:gd name="T16" fmla="*/ 1 w 74"/>
                <a:gd name="T17" fmla="*/ 1 h 45"/>
                <a:gd name="T18" fmla="*/ 1 w 74"/>
                <a:gd name="T19" fmla="*/ 1 h 45"/>
                <a:gd name="T20" fmla="*/ 1 w 74"/>
                <a:gd name="T21" fmla="*/ 1 h 45"/>
                <a:gd name="T22" fmla="*/ 1 w 74"/>
                <a:gd name="T23" fmla="*/ 1 h 45"/>
                <a:gd name="T24" fmla="*/ 1 w 74"/>
                <a:gd name="T25" fmla="*/ 1 h 45"/>
                <a:gd name="T26" fmla="*/ 1 w 74"/>
                <a:gd name="T27" fmla="*/ 1 h 45"/>
                <a:gd name="T28" fmla="*/ 1 w 74"/>
                <a:gd name="T29" fmla="*/ 1 h 45"/>
                <a:gd name="T30" fmla="*/ 1 w 74"/>
                <a:gd name="T31" fmla="*/ 1 h 45"/>
                <a:gd name="T32" fmla="*/ 1 w 74"/>
                <a:gd name="T33" fmla="*/ 1 h 45"/>
                <a:gd name="T34" fmla="*/ 1 w 74"/>
                <a:gd name="T35" fmla="*/ 1 h 45"/>
                <a:gd name="T36" fmla="*/ 0 w 74"/>
                <a:gd name="T37" fmla="*/ 1 h 45"/>
                <a:gd name="T38" fmla="*/ 1 w 74"/>
                <a:gd name="T39" fmla="*/ 1 h 45"/>
                <a:gd name="T40" fmla="*/ 1 w 74"/>
                <a:gd name="T41" fmla="*/ 1 h 45"/>
                <a:gd name="T42" fmla="*/ 1 w 74"/>
                <a:gd name="T43" fmla="*/ 1 h 45"/>
                <a:gd name="T44" fmla="*/ 1 w 74"/>
                <a:gd name="T45" fmla="*/ 1 h 45"/>
                <a:gd name="T46" fmla="*/ 1 w 74"/>
                <a:gd name="T47" fmla="*/ 0 h 45"/>
                <a:gd name="T48" fmla="*/ 1 w 74"/>
                <a:gd name="T49" fmla="*/ 0 h 4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4"/>
                <a:gd name="T76" fmla="*/ 0 h 45"/>
                <a:gd name="T77" fmla="*/ 74 w 74"/>
                <a:gd name="T78" fmla="*/ 45 h 4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4" h="45">
                  <a:moveTo>
                    <a:pt x="37" y="0"/>
                  </a:moveTo>
                  <a:lnTo>
                    <a:pt x="44" y="0"/>
                  </a:lnTo>
                  <a:lnTo>
                    <a:pt x="52" y="2"/>
                  </a:lnTo>
                  <a:lnTo>
                    <a:pt x="57" y="3"/>
                  </a:lnTo>
                  <a:lnTo>
                    <a:pt x="64" y="7"/>
                  </a:lnTo>
                  <a:lnTo>
                    <a:pt x="70" y="14"/>
                  </a:lnTo>
                  <a:lnTo>
                    <a:pt x="74" y="23"/>
                  </a:lnTo>
                  <a:lnTo>
                    <a:pt x="70" y="31"/>
                  </a:lnTo>
                  <a:lnTo>
                    <a:pt x="64" y="39"/>
                  </a:lnTo>
                  <a:lnTo>
                    <a:pt x="57" y="40"/>
                  </a:lnTo>
                  <a:lnTo>
                    <a:pt x="52" y="43"/>
                  </a:lnTo>
                  <a:lnTo>
                    <a:pt x="44" y="44"/>
                  </a:lnTo>
                  <a:lnTo>
                    <a:pt x="37" y="45"/>
                  </a:lnTo>
                  <a:lnTo>
                    <a:pt x="29" y="44"/>
                  </a:lnTo>
                  <a:lnTo>
                    <a:pt x="21" y="43"/>
                  </a:lnTo>
                  <a:lnTo>
                    <a:pt x="15" y="40"/>
                  </a:lnTo>
                  <a:lnTo>
                    <a:pt x="11" y="39"/>
                  </a:lnTo>
                  <a:lnTo>
                    <a:pt x="3" y="31"/>
                  </a:lnTo>
                  <a:lnTo>
                    <a:pt x="0" y="23"/>
                  </a:lnTo>
                  <a:lnTo>
                    <a:pt x="3" y="14"/>
                  </a:lnTo>
                  <a:lnTo>
                    <a:pt x="11" y="7"/>
                  </a:lnTo>
                  <a:lnTo>
                    <a:pt x="15" y="3"/>
                  </a:lnTo>
                  <a:lnTo>
                    <a:pt x="21" y="2"/>
                  </a:lnTo>
                  <a:lnTo>
                    <a:pt x="29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AB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85" name="Freeform 124"/>
            <p:cNvSpPr>
              <a:spLocks/>
            </p:cNvSpPr>
            <p:nvPr/>
          </p:nvSpPr>
          <p:spPr bwMode="auto">
            <a:xfrm>
              <a:off x="4363" y="3108"/>
              <a:ext cx="108" cy="66"/>
            </a:xfrm>
            <a:custGeom>
              <a:avLst/>
              <a:gdLst>
                <a:gd name="T0" fmla="*/ 1 w 215"/>
                <a:gd name="T1" fmla="*/ 0 h 133"/>
                <a:gd name="T2" fmla="*/ 0 w 215"/>
                <a:gd name="T3" fmla="*/ 0 h 133"/>
                <a:gd name="T4" fmla="*/ 1 w 215"/>
                <a:gd name="T5" fmla="*/ 0 h 133"/>
                <a:gd name="T6" fmla="*/ 1 w 215"/>
                <a:gd name="T7" fmla="*/ 0 h 1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3"/>
                <a:gd name="T14" fmla="*/ 215 w 215"/>
                <a:gd name="T15" fmla="*/ 133 h 1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3">
                  <a:moveTo>
                    <a:pt x="215" y="5"/>
                  </a:moveTo>
                  <a:lnTo>
                    <a:pt x="0" y="133"/>
                  </a:lnTo>
                  <a:lnTo>
                    <a:pt x="113" y="0"/>
                  </a:lnTo>
                  <a:lnTo>
                    <a:pt x="215" y="5"/>
                  </a:lnTo>
                  <a:close/>
                </a:path>
              </a:pathLst>
            </a:custGeom>
            <a:solidFill>
              <a:srgbClr val="CFCFCF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86" name="Freeform 125"/>
            <p:cNvSpPr>
              <a:spLocks/>
            </p:cNvSpPr>
            <p:nvPr/>
          </p:nvSpPr>
          <p:spPr bwMode="auto">
            <a:xfrm>
              <a:off x="4507" y="3103"/>
              <a:ext cx="181" cy="402"/>
            </a:xfrm>
            <a:custGeom>
              <a:avLst/>
              <a:gdLst>
                <a:gd name="T0" fmla="*/ 1 w 362"/>
                <a:gd name="T1" fmla="*/ 0 h 803"/>
                <a:gd name="T2" fmla="*/ 1 w 362"/>
                <a:gd name="T3" fmla="*/ 1 h 803"/>
                <a:gd name="T4" fmla="*/ 0 w 362"/>
                <a:gd name="T5" fmla="*/ 1 h 803"/>
                <a:gd name="T6" fmla="*/ 1 w 362"/>
                <a:gd name="T7" fmla="*/ 1 h 803"/>
                <a:gd name="T8" fmla="*/ 1 w 362"/>
                <a:gd name="T9" fmla="*/ 0 h 8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2"/>
                <a:gd name="T16" fmla="*/ 0 h 803"/>
                <a:gd name="T17" fmla="*/ 362 w 362"/>
                <a:gd name="T18" fmla="*/ 803 h 8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2" h="803">
                  <a:moveTo>
                    <a:pt x="248" y="0"/>
                  </a:moveTo>
                  <a:lnTo>
                    <a:pt x="362" y="66"/>
                  </a:lnTo>
                  <a:lnTo>
                    <a:pt x="0" y="803"/>
                  </a:lnTo>
                  <a:lnTo>
                    <a:pt x="63" y="56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0F0FFF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87" name="Freeform 126"/>
            <p:cNvSpPr>
              <a:spLocks/>
            </p:cNvSpPr>
            <p:nvPr/>
          </p:nvSpPr>
          <p:spPr bwMode="auto">
            <a:xfrm>
              <a:off x="4515" y="3005"/>
              <a:ext cx="226" cy="294"/>
            </a:xfrm>
            <a:custGeom>
              <a:avLst/>
              <a:gdLst>
                <a:gd name="T0" fmla="*/ 0 w 453"/>
                <a:gd name="T1" fmla="*/ 1 h 587"/>
                <a:gd name="T2" fmla="*/ 0 w 453"/>
                <a:gd name="T3" fmla="*/ 0 h 587"/>
                <a:gd name="T4" fmla="*/ 0 w 453"/>
                <a:gd name="T5" fmla="*/ 1 h 587"/>
                <a:gd name="T6" fmla="*/ 0 w 453"/>
                <a:gd name="T7" fmla="*/ 1 h 587"/>
                <a:gd name="T8" fmla="*/ 0 w 453"/>
                <a:gd name="T9" fmla="*/ 1 h 5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3"/>
                <a:gd name="T16" fmla="*/ 0 h 587"/>
                <a:gd name="T17" fmla="*/ 453 w 453"/>
                <a:gd name="T18" fmla="*/ 587 h 5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3" h="587">
                  <a:moveTo>
                    <a:pt x="63" y="176"/>
                  </a:moveTo>
                  <a:lnTo>
                    <a:pt x="453" y="0"/>
                  </a:lnTo>
                  <a:lnTo>
                    <a:pt x="171" y="412"/>
                  </a:lnTo>
                  <a:lnTo>
                    <a:pt x="0" y="587"/>
                  </a:lnTo>
                  <a:lnTo>
                    <a:pt x="63" y="176"/>
                  </a:lnTo>
                  <a:close/>
                </a:path>
              </a:pathLst>
            </a:custGeom>
            <a:solidFill>
              <a:srgbClr val="4040FF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88" name="Freeform 127"/>
            <p:cNvSpPr>
              <a:spLocks/>
            </p:cNvSpPr>
            <p:nvPr/>
          </p:nvSpPr>
          <p:spPr bwMode="auto">
            <a:xfrm>
              <a:off x="4178" y="3163"/>
              <a:ext cx="174" cy="237"/>
            </a:xfrm>
            <a:custGeom>
              <a:avLst/>
              <a:gdLst>
                <a:gd name="T0" fmla="*/ 0 w 348"/>
                <a:gd name="T1" fmla="*/ 1 h 474"/>
                <a:gd name="T2" fmla="*/ 1 w 348"/>
                <a:gd name="T3" fmla="*/ 1 h 474"/>
                <a:gd name="T4" fmla="*/ 1 w 348"/>
                <a:gd name="T5" fmla="*/ 1 h 474"/>
                <a:gd name="T6" fmla="*/ 1 w 348"/>
                <a:gd name="T7" fmla="*/ 1 h 474"/>
                <a:gd name="T8" fmla="*/ 1 w 348"/>
                <a:gd name="T9" fmla="*/ 1 h 474"/>
                <a:gd name="T10" fmla="*/ 1 w 348"/>
                <a:gd name="T11" fmla="*/ 1 h 474"/>
                <a:gd name="T12" fmla="*/ 1 w 348"/>
                <a:gd name="T13" fmla="*/ 1 h 474"/>
                <a:gd name="T14" fmla="*/ 1 w 348"/>
                <a:gd name="T15" fmla="*/ 1 h 474"/>
                <a:gd name="T16" fmla="*/ 1 w 348"/>
                <a:gd name="T17" fmla="*/ 0 h 474"/>
                <a:gd name="T18" fmla="*/ 1 w 348"/>
                <a:gd name="T19" fmla="*/ 1 h 474"/>
                <a:gd name="T20" fmla="*/ 1 w 348"/>
                <a:gd name="T21" fmla="*/ 1 h 474"/>
                <a:gd name="T22" fmla="*/ 1 w 348"/>
                <a:gd name="T23" fmla="*/ 1 h 474"/>
                <a:gd name="T24" fmla="*/ 1 w 348"/>
                <a:gd name="T25" fmla="*/ 1 h 474"/>
                <a:gd name="T26" fmla="*/ 1 w 348"/>
                <a:gd name="T27" fmla="*/ 1 h 474"/>
                <a:gd name="T28" fmla="*/ 1 w 348"/>
                <a:gd name="T29" fmla="*/ 1 h 474"/>
                <a:gd name="T30" fmla="*/ 1 w 348"/>
                <a:gd name="T31" fmla="*/ 1 h 474"/>
                <a:gd name="T32" fmla="*/ 1 w 348"/>
                <a:gd name="T33" fmla="*/ 1 h 474"/>
                <a:gd name="T34" fmla="*/ 1 w 348"/>
                <a:gd name="T35" fmla="*/ 1 h 474"/>
                <a:gd name="T36" fmla="*/ 1 w 348"/>
                <a:gd name="T37" fmla="*/ 1 h 474"/>
                <a:gd name="T38" fmla="*/ 1 w 348"/>
                <a:gd name="T39" fmla="*/ 1 h 474"/>
                <a:gd name="T40" fmla="*/ 1 w 348"/>
                <a:gd name="T41" fmla="*/ 1 h 474"/>
                <a:gd name="T42" fmla="*/ 1 w 348"/>
                <a:gd name="T43" fmla="*/ 1 h 474"/>
                <a:gd name="T44" fmla="*/ 1 w 348"/>
                <a:gd name="T45" fmla="*/ 1 h 474"/>
                <a:gd name="T46" fmla="*/ 1 w 348"/>
                <a:gd name="T47" fmla="*/ 1 h 474"/>
                <a:gd name="T48" fmla="*/ 0 w 348"/>
                <a:gd name="T49" fmla="*/ 1 h 4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48"/>
                <a:gd name="T76" fmla="*/ 0 h 474"/>
                <a:gd name="T77" fmla="*/ 348 w 348"/>
                <a:gd name="T78" fmla="*/ 474 h 4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48" h="474">
                  <a:moveTo>
                    <a:pt x="0" y="474"/>
                  </a:moveTo>
                  <a:lnTo>
                    <a:pt x="16" y="414"/>
                  </a:lnTo>
                  <a:lnTo>
                    <a:pt x="34" y="355"/>
                  </a:lnTo>
                  <a:lnTo>
                    <a:pt x="52" y="295"/>
                  </a:lnTo>
                  <a:lnTo>
                    <a:pt x="70" y="236"/>
                  </a:lnTo>
                  <a:lnTo>
                    <a:pt x="86" y="177"/>
                  </a:lnTo>
                  <a:lnTo>
                    <a:pt x="105" y="117"/>
                  </a:lnTo>
                  <a:lnTo>
                    <a:pt x="122" y="59"/>
                  </a:lnTo>
                  <a:lnTo>
                    <a:pt x="141" y="0"/>
                  </a:lnTo>
                  <a:lnTo>
                    <a:pt x="166" y="4"/>
                  </a:lnTo>
                  <a:lnTo>
                    <a:pt x="192" y="8"/>
                  </a:lnTo>
                  <a:lnTo>
                    <a:pt x="218" y="12"/>
                  </a:lnTo>
                  <a:lnTo>
                    <a:pt x="244" y="17"/>
                  </a:lnTo>
                  <a:lnTo>
                    <a:pt x="270" y="21"/>
                  </a:lnTo>
                  <a:lnTo>
                    <a:pt x="296" y="25"/>
                  </a:lnTo>
                  <a:lnTo>
                    <a:pt x="321" y="31"/>
                  </a:lnTo>
                  <a:lnTo>
                    <a:pt x="348" y="36"/>
                  </a:lnTo>
                  <a:lnTo>
                    <a:pt x="295" y="88"/>
                  </a:lnTo>
                  <a:lnTo>
                    <a:pt x="247" y="141"/>
                  </a:lnTo>
                  <a:lnTo>
                    <a:pt x="199" y="194"/>
                  </a:lnTo>
                  <a:lnTo>
                    <a:pt x="155" y="250"/>
                  </a:lnTo>
                  <a:lnTo>
                    <a:pt x="111" y="304"/>
                  </a:lnTo>
                  <a:lnTo>
                    <a:pt x="72" y="360"/>
                  </a:lnTo>
                  <a:lnTo>
                    <a:pt x="34" y="416"/>
                  </a:lnTo>
                  <a:lnTo>
                    <a:pt x="0" y="474"/>
                  </a:lnTo>
                  <a:close/>
                </a:path>
              </a:pathLst>
            </a:custGeom>
            <a:solidFill>
              <a:srgbClr val="3030FF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89" name="Freeform 128"/>
            <p:cNvSpPr>
              <a:spLocks/>
            </p:cNvSpPr>
            <p:nvPr/>
          </p:nvSpPr>
          <p:spPr bwMode="auto">
            <a:xfrm>
              <a:off x="4231" y="3093"/>
              <a:ext cx="186" cy="226"/>
            </a:xfrm>
            <a:custGeom>
              <a:avLst/>
              <a:gdLst>
                <a:gd name="T0" fmla="*/ 0 w 372"/>
                <a:gd name="T1" fmla="*/ 0 h 453"/>
                <a:gd name="T2" fmla="*/ 1 w 372"/>
                <a:gd name="T3" fmla="*/ 0 h 453"/>
                <a:gd name="T4" fmla="*/ 1 w 372"/>
                <a:gd name="T5" fmla="*/ 0 h 453"/>
                <a:gd name="T6" fmla="*/ 1 w 372"/>
                <a:gd name="T7" fmla="*/ 0 h 453"/>
                <a:gd name="T8" fmla="*/ 1 w 372"/>
                <a:gd name="T9" fmla="*/ 0 h 453"/>
                <a:gd name="T10" fmla="*/ 1 w 372"/>
                <a:gd name="T11" fmla="*/ 0 h 453"/>
                <a:gd name="T12" fmla="*/ 1 w 372"/>
                <a:gd name="T13" fmla="*/ 0 h 453"/>
                <a:gd name="T14" fmla="*/ 1 w 372"/>
                <a:gd name="T15" fmla="*/ 0 h 453"/>
                <a:gd name="T16" fmla="*/ 1 w 372"/>
                <a:gd name="T17" fmla="*/ 0 h 453"/>
                <a:gd name="T18" fmla="*/ 1 w 372"/>
                <a:gd name="T19" fmla="*/ 0 h 453"/>
                <a:gd name="T20" fmla="*/ 1 w 372"/>
                <a:gd name="T21" fmla="*/ 0 h 453"/>
                <a:gd name="T22" fmla="*/ 1 w 372"/>
                <a:gd name="T23" fmla="*/ 0 h 453"/>
                <a:gd name="T24" fmla="*/ 1 w 372"/>
                <a:gd name="T25" fmla="*/ 0 h 453"/>
                <a:gd name="T26" fmla="*/ 1 w 372"/>
                <a:gd name="T27" fmla="*/ 0 h 453"/>
                <a:gd name="T28" fmla="*/ 1 w 372"/>
                <a:gd name="T29" fmla="*/ 0 h 453"/>
                <a:gd name="T30" fmla="*/ 1 w 372"/>
                <a:gd name="T31" fmla="*/ 0 h 453"/>
                <a:gd name="T32" fmla="*/ 1 w 372"/>
                <a:gd name="T33" fmla="*/ 0 h 453"/>
                <a:gd name="T34" fmla="*/ 1 w 372"/>
                <a:gd name="T35" fmla="*/ 0 h 453"/>
                <a:gd name="T36" fmla="*/ 1 w 372"/>
                <a:gd name="T37" fmla="*/ 0 h 453"/>
                <a:gd name="T38" fmla="*/ 1 w 372"/>
                <a:gd name="T39" fmla="*/ 0 h 453"/>
                <a:gd name="T40" fmla="*/ 1 w 372"/>
                <a:gd name="T41" fmla="*/ 0 h 453"/>
                <a:gd name="T42" fmla="*/ 1 w 372"/>
                <a:gd name="T43" fmla="*/ 0 h 453"/>
                <a:gd name="T44" fmla="*/ 1 w 372"/>
                <a:gd name="T45" fmla="*/ 0 h 453"/>
                <a:gd name="T46" fmla="*/ 1 w 372"/>
                <a:gd name="T47" fmla="*/ 0 h 453"/>
                <a:gd name="T48" fmla="*/ 0 w 372"/>
                <a:gd name="T49" fmla="*/ 0 h 45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72"/>
                <a:gd name="T76" fmla="*/ 0 h 453"/>
                <a:gd name="T77" fmla="*/ 372 w 372"/>
                <a:gd name="T78" fmla="*/ 453 h 45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72" h="453">
                  <a:moveTo>
                    <a:pt x="0" y="453"/>
                  </a:moveTo>
                  <a:lnTo>
                    <a:pt x="17" y="395"/>
                  </a:lnTo>
                  <a:lnTo>
                    <a:pt x="36" y="338"/>
                  </a:lnTo>
                  <a:lnTo>
                    <a:pt x="54" y="281"/>
                  </a:lnTo>
                  <a:lnTo>
                    <a:pt x="74" y="225"/>
                  </a:lnTo>
                  <a:lnTo>
                    <a:pt x="93" y="168"/>
                  </a:lnTo>
                  <a:lnTo>
                    <a:pt x="111" y="111"/>
                  </a:lnTo>
                  <a:lnTo>
                    <a:pt x="130" y="55"/>
                  </a:lnTo>
                  <a:lnTo>
                    <a:pt x="150" y="0"/>
                  </a:lnTo>
                  <a:lnTo>
                    <a:pt x="175" y="4"/>
                  </a:lnTo>
                  <a:lnTo>
                    <a:pt x="203" y="8"/>
                  </a:lnTo>
                  <a:lnTo>
                    <a:pt x="231" y="12"/>
                  </a:lnTo>
                  <a:lnTo>
                    <a:pt x="260" y="17"/>
                  </a:lnTo>
                  <a:lnTo>
                    <a:pt x="288" y="21"/>
                  </a:lnTo>
                  <a:lnTo>
                    <a:pt x="317" y="25"/>
                  </a:lnTo>
                  <a:lnTo>
                    <a:pt x="344" y="30"/>
                  </a:lnTo>
                  <a:lnTo>
                    <a:pt x="372" y="35"/>
                  </a:lnTo>
                  <a:lnTo>
                    <a:pt x="327" y="87"/>
                  </a:lnTo>
                  <a:lnTo>
                    <a:pt x="280" y="139"/>
                  </a:lnTo>
                  <a:lnTo>
                    <a:pt x="232" y="191"/>
                  </a:lnTo>
                  <a:lnTo>
                    <a:pt x="186" y="244"/>
                  </a:lnTo>
                  <a:lnTo>
                    <a:pt x="138" y="296"/>
                  </a:lnTo>
                  <a:lnTo>
                    <a:pt x="90" y="348"/>
                  </a:lnTo>
                  <a:lnTo>
                    <a:pt x="44" y="399"/>
                  </a:lnTo>
                  <a:lnTo>
                    <a:pt x="0" y="453"/>
                  </a:lnTo>
                  <a:close/>
                </a:path>
              </a:pathLst>
            </a:custGeom>
            <a:solidFill>
              <a:srgbClr val="3030FF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90" name="Freeform 129"/>
            <p:cNvSpPr>
              <a:spLocks/>
            </p:cNvSpPr>
            <p:nvPr/>
          </p:nvSpPr>
          <p:spPr bwMode="auto">
            <a:xfrm>
              <a:off x="4251" y="3210"/>
              <a:ext cx="166" cy="368"/>
            </a:xfrm>
            <a:custGeom>
              <a:avLst/>
              <a:gdLst>
                <a:gd name="T0" fmla="*/ 1 w 332"/>
                <a:gd name="T1" fmla="*/ 0 h 736"/>
                <a:gd name="T2" fmla="*/ 1 w 332"/>
                <a:gd name="T3" fmla="*/ 1 h 736"/>
                <a:gd name="T4" fmla="*/ 1 w 332"/>
                <a:gd name="T5" fmla="*/ 1 h 736"/>
                <a:gd name="T6" fmla="*/ 1 w 332"/>
                <a:gd name="T7" fmla="*/ 1 h 736"/>
                <a:gd name="T8" fmla="*/ 1 w 332"/>
                <a:gd name="T9" fmla="*/ 1 h 736"/>
                <a:gd name="T10" fmla="*/ 1 w 332"/>
                <a:gd name="T11" fmla="*/ 1 h 736"/>
                <a:gd name="T12" fmla="*/ 1 w 332"/>
                <a:gd name="T13" fmla="*/ 1 h 736"/>
                <a:gd name="T14" fmla="*/ 1 w 332"/>
                <a:gd name="T15" fmla="*/ 1 h 736"/>
                <a:gd name="T16" fmla="*/ 1 w 332"/>
                <a:gd name="T17" fmla="*/ 1 h 736"/>
                <a:gd name="T18" fmla="*/ 1 w 332"/>
                <a:gd name="T19" fmla="*/ 1 h 736"/>
                <a:gd name="T20" fmla="*/ 1 w 332"/>
                <a:gd name="T21" fmla="*/ 1 h 736"/>
                <a:gd name="T22" fmla="*/ 1 w 332"/>
                <a:gd name="T23" fmla="*/ 1 h 736"/>
                <a:gd name="T24" fmla="*/ 1 w 332"/>
                <a:gd name="T25" fmla="*/ 1 h 736"/>
                <a:gd name="T26" fmla="*/ 1 w 332"/>
                <a:gd name="T27" fmla="*/ 1 h 736"/>
                <a:gd name="T28" fmla="*/ 1 w 332"/>
                <a:gd name="T29" fmla="*/ 1 h 736"/>
                <a:gd name="T30" fmla="*/ 1 w 332"/>
                <a:gd name="T31" fmla="*/ 1 h 736"/>
                <a:gd name="T32" fmla="*/ 1 w 332"/>
                <a:gd name="T33" fmla="*/ 1 h 736"/>
                <a:gd name="T34" fmla="*/ 1 w 332"/>
                <a:gd name="T35" fmla="*/ 1 h 736"/>
                <a:gd name="T36" fmla="*/ 1 w 332"/>
                <a:gd name="T37" fmla="*/ 1 h 736"/>
                <a:gd name="T38" fmla="*/ 1 w 332"/>
                <a:gd name="T39" fmla="*/ 1 h 736"/>
                <a:gd name="T40" fmla="*/ 1 w 332"/>
                <a:gd name="T41" fmla="*/ 1 h 736"/>
                <a:gd name="T42" fmla="*/ 1 w 332"/>
                <a:gd name="T43" fmla="*/ 1 h 736"/>
                <a:gd name="T44" fmla="*/ 1 w 332"/>
                <a:gd name="T45" fmla="*/ 1 h 736"/>
                <a:gd name="T46" fmla="*/ 1 w 332"/>
                <a:gd name="T47" fmla="*/ 1 h 736"/>
                <a:gd name="T48" fmla="*/ 0 w 332"/>
                <a:gd name="T49" fmla="*/ 1 h 736"/>
                <a:gd name="T50" fmla="*/ 1 w 332"/>
                <a:gd name="T51" fmla="*/ 1 h 736"/>
                <a:gd name="T52" fmla="*/ 1 w 332"/>
                <a:gd name="T53" fmla="*/ 1 h 736"/>
                <a:gd name="T54" fmla="*/ 1 w 332"/>
                <a:gd name="T55" fmla="*/ 1 h 736"/>
                <a:gd name="T56" fmla="*/ 1 w 332"/>
                <a:gd name="T57" fmla="*/ 1 h 736"/>
                <a:gd name="T58" fmla="*/ 1 w 332"/>
                <a:gd name="T59" fmla="*/ 1 h 736"/>
                <a:gd name="T60" fmla="*/ 1 w 332"/>
                <a:gd name="T61" fmla="*/ 1 h 736"/>
                <a:gd name="T62" fmla="*/ 1 w 332"/>
                <a:gd name="T63" fmla="*/ 1 h 736"/>
                <a:gd name="T64" fmla="*/ 1 w 332"/>
                <a:gd name="T65" fmla="*/ 1 h 736"/>
                <a:gd name="T66" fmla="*/ 1 w 332"/>
                <a:gd name="T67" fmla="*/ 1 h 736"/>
                <a:gd name="T68" fmla="*/ 1 w 332"/>
                <a:gd name="T69" fmla="*/ 1 h 736"/>
                <a:gd name="T70" fmla="*/ 1 w 332"/>
                <a:gd name="T71" fmla="*/ 1 h 736"/>
                <a:gd name="T72" fmla="*/ 1 w 332"/>
                <a:gd name="T73" fmla="*/ 1 h 736"/>
                <a:gd name="T74" fmla="*/ 1 w 332"/>
                <a:gd name="T75" fmla="*/ 1 h 736"/>
                <a:gd name="T76" fmla="*/ 1 w 332"/>
                <a:gd name="T77" fmla="*/ 1 h 736"/>
                <a:gd name="T78" fmla="*/ 1 w 332"/>
                <a:gd name="T79" fmla="*/ 0 h 736"/>
                <a:gd name="T80" fmla="*/ 1 w 332"/>
                <a:gd name="T81" fmla="*/ 0 h 7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32"/>
                <a:gd name="T124" fmla="*/ 0 h 736"/>
                <a:gd name="T125" fmla="*/ 332 w 332"/>
                <a:gd name="T126" fmla="*/ 736 h 7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32" h="736">
                  <a:moveTo>
                    <a:pt x="330" y="0"/>
                  </a:moveTo>
                  <a:lnTo>
                    <a:pt x="312" y="55"/>
                  </a:lnTo>
                  <a:lnTo>
                    <a:pt x="297" y="111"/>
                  </a:lnTo>
                  <a:lnTo>
                    <a:pt x="287" y="166"/>
                  </a:lnTo>
                  <a:lnTo>
                    <a:pt x="283" y="222"/>
                  </a:lnTo>
                  <a:lnTo>
                    <a:pt x="283" y="278"/>
                  </a:lnTo>
                  <a:lnTo>
                    <a:pt x="292" y="334"/>
                  </a:lnTo>
                  <a:lnTo>
                    <a:pt x="308" y="390"/>
                  </a:lnTo>
                  <a:lnTo>
                    <a:pt x="332" y="445"/>
                  </a:lnTo>
                  <a:lnTo>
                    <a:pt x="292" y="468"/>
                  </a:lnTo>
                  <a:lnTo>
                    <a:pt x="260" y="496"/>
                  </a:lnTo>
                  <a:lnTo>
                    <a:pt x="232" y="528"/>
                  </a:lnTo>
                  <a:lnTo>
                    <a:pt x="208" y="566"/>
                  </a:lnTo>
                  <a:lnTo>
                    <a:pt x="186" y="605"/>
                  </a:lnTo>
                  <a:lnTo>
                    <a:pt x="168" y="648"/>
                  </a:lnTo>
                  <a:lnTo>
                    <a:pt x="154" y="691"/>
                  </a:lnTo>
                  <a:lnTo>
                    <a:pt x="142" y="736"/>
                  </a:lnTo>
                  <a:lnTo>
                    <a:pt x="114" y="716"/>
                  </a:lnTo>
                  <a:lnTo>
                    <a:pt x="90" y="688"/>
                  </a:lnTo>
                  <a:lnTo>
                    <a:pt x="66" y="654"/>
                  </a:lnTo>
                  <a:lnTo>
                    <a:pt x="46" y="614"/>
                  </a:lnTo>
                  <a:lnTo>
                    <a:pt x="28" y="567"/>
                  </a:lnTo>
                  <a:lnTo>
                    <a:pt x="14" y="518"/>
                  </a:lnTo>
                  <a:lnTo>
                    <a:pt x="4" y="469"/>
                  </a:lnTo>
                  <a:lnTo>
                    <a:pt x="0" y="420"/>
                  </a:lnTo>
                  <a:lnTo>
                    <a:pt x="17" y="368"/>
                  </a:lnTo>
                  <a:lnTo>
                    <a:pt x="38" y="316"/>
                  </a:lnTo>
                  <a:lnTo>
                    <a:pt x="63" y="265"/>
                  </a:lnTo>
                  <a:lnTo>
                    <a:pt x="94" y="214"/>
                  </a:lnTo>
                  <a:lnTo>
                    <a:pt x="126" y="162"/>
                  </a:lnTo>
                  <a:lnTo>
                    <a:pt x="163" y="111"/>
                  </a:lnTo>
                  <a:lnTo>
                    <a:pt x="204" y="59"/>
                  </a:lnTo>
                  <a:lnTo>
                    <a:pt x="249" y="8"/>
                  </a:lnTo>
                  <a:lnTo>
                    <a:pt x="252" y="7"/>
                  </a:lnTo>
                  <a:lnTo>
                    <a:pt x="261" y="7"/>
                  </a:lnTo>
                  <a:lnTo>
                    <a:pt x="273" y="6"/>
                  </a:lnTo>
                  <a:lnTo>
                    <a:pt x="289" y="6"/>
                  </a:lnTo>
                  <a:lnTo>
                    <a:pt x="303" y="3"/>
                  </a:lnTo>
                  <a:lnTo>
                    <a:pt x="317" y="3"/>
                  </a:lnTo>
                  <a:lnTo>
                    <a:pt x="326" y="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rgbClr val="BF0500"/>
            </a:solidFill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91" name="Freeform 130"/>
            <p:cNvSpPr>
              <a:spLocks/>
            </p:cNvSpPr>
            <p:nvPr/>
          </p:nvSpPr>
          <p:spPr bwMode="auto">
            <a:xfrm>
              <a:off x="4267" y="3230"/>
              <a:ext cx="130" cy="267"/>
            </a:xfrm>
            <a:custGeom>
              <a:avLst/>
              <a:gdLst>
                <a:gd name="T0" fmla="*/ 1 w 260"/>
                <a:gd name="T1" fmla="*/ 0 h 534"/>
                <a:gd name="T2" fmla="*/ 1 w 260"/>
                <a:gd name="T3" fmla="*/ 1 h 534"/>
                <a:gd name="T4" fmla="*/ 1 w 260"/>
                <a:gd name="T5" fmla="*/ 1 h 534"/>
                <a:gd name="T6" fmla="*/ 1 w 260"/>
                <a:gd name="T7" fmla="*/ 1 h 534"/>
                <a:gd name="T8" fmla="*/ 1 w 260"/>
                <a:gd name="T9" fmla="*/ 1 h 534"/>
                <a:gd name="T10" fmla="*/ 1 w 260"/>
                <a:gd name="T11" fmla="*/ 1 h 534"/>
                <a:gd name="T12" fmla="*/ 1 w 260"/>
                <a:gd name="T13" fmla="*/ 1 h 534"/>
                <a:gd name="T14" fmla="*/ 1 w 260"/>
                <a:gd name="T15" fmla="*/ 1 h 534"/>
                <a:gd name="T16" fmla="*/ 1 w 260"/>
                <a:gd name="T17" fmla="*/ 1 h 534"/>
                <a:gd name="T18" fmla="*/ 1 w 260"/>
                <a:gd name="T19" fmla="*/ 1 h 534"/>
                <a:gd name="T20" fmla="*/ 1 w 260"/>
                <a:gd name="T21" fmla="*/ 1 h 534"/>
                <a:gd name="T22" fmla="*/ 1 w 260"/>
                <a:gd name="T23" fmla="*/ 1 h 534"/>
                <a:gd name="T24" fmla="*/ 1 w 260"/>
                <a:gd name="T25" fmla="*/ 1 h 534"/>
                <a:gd name="T26" fmla="*/ 1 w 260"/>
                <a:gd name="T27" fmla="*/ 1 h 534"/>
                <a:gd name="T28" fmla="*/ 1 w 260"/>
                <a:gd name="T29" fmla="*/ 1 h 534"/>
                <a:gd name="T30" fmla="*/ 1 w 260"/>
                <a:gd name="T31" fmla="*/ 1 h 534"/>
                <a:gd name="T32" fmla="*/ 1 w 260"/>
                <a:gd name="T33" fmla="*/ 1 h 534"/>
                <a:gd name="T34" fmla="*/ 1 w 260"/>
                <a:gd name="T35" fmla="*/ 1 h 534"/>
                <a:gd name="T36" fmla="*/ 1 w 260"/>
                <a:gd name="T37" fmla="*/ 1 h 534"/>
                <a:gd name="T38" fmla="*/ 1 w 260"/>
                <a:gd name="T39" fmla="*/ 1 h 534"/>
                <a:gd name="T40" fmla="*/ 1 w 260"/>
                <a:gd name="T41" fmla="*/ 1 h 534"/>
                <a:gd name="T42" fmla="*/ 1 w 260"/>
                <a:gd name="T43" fmla="*/ 1 h 534"/>
                <a:gd name="T44" fmla="*/ 1 w 260"/>
                <a:gd name="T45" fmla="*/ 1 h 534"/>
                <a:gd name="T46" fmla="*/ 1 w 260"/>
                <a:gd name="T47" fmla="*/ 1 h 534"/>
                <a:gd name="T48" fmla="*/ 0 w 260"/>
                <a:gd name="T49" fmla="*/ 1 h 534"/>
                <a:gd name="T50" fmla="*/ 1 w 260"/>
                <a:gd name="T51" fmla="*/ 1 h 534"/>
                <a:gd name="T52" fmla="*/ 1 w 260"/>
                <a:gd name="T53" fmla="*/ 1 h 534"/>
                <a:gd name="T54" fmla="*/ 1 w 260"/>
                <a:gd name="T55" fmla="*/ 1 h 534"/>
                <a:gd name="T56" fmla="*/ 1 w 260"/>
                <a:gd name="T57" fmla="*/ 1 h 534"/>
                <a:gd name="T58" fmla="*/ 1 w 260"/>
                <a:gd name="T59" fmla="*/ 1 h 534"/>
                <a:gd name="T60" fmla="*/ 1 w 260"/>
                <a:gd name="T61" fmla="*/ 1 h 534"/>
                <a:gd name="T62" fmla="*/ 1 w 260"/>
                <a:gd name="T63" fmla="*/ 1 h 534"/>
                <a:gd name="T64" fmla="*/ 1 w 260"/>
                <a:gd name="T65" fmla="*/ 1 h 534"/>
                <a:gd name="T66" fmla="*/ 1 w 260"/>
                <a:gd name="T67" fmla="*/ 1 h 534"/>
                <a:gd name="T68" fmla="*/ 1 w 260"/>
                <a:gd name="T69" fmla="*/ 1 h 534"/>
                <a:gd name="T70" fmla="*/ 1 w 260"/>
                <a:gd name="T71" fmla="*/ 1 h 534"/>
                <a:gd name="T72" fmla="*/ 1 w 260"/>
                <a:gd name="T73" fmla="*/ 1 h 534"/>
                <a:gd name="T74" fmla="*/ 1 w 260"/>
                <a:gd name="T75" fmla="*/ 1 h 534"/>
                <a:gd name="T76" fmla="*/ 1 w 260"/>
                <a:gd name="T77" fmla="*/ 1 h 534"/>
                <a:gd name="T78" fmla="*/ 1 w 260"/>
                <a:gd name="T79" fmla="*/ 0 h 534"/>
                <a:gd name="T80" fmla="*/ 1 w 260"/>
                <a:gd name="T81" fmla="*/ 0 h 53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0"/>
                <a:gd name="T124" fmla="*/ 0 h 534"/>
                <a:gd name="T125" fmla="*/ 260 w 260"/>
                <a:gd name="T126" fmla="*/ 534 h 53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0" h="534">
                  <a:moveTo>
                    <a:pt x="252" y="0"/>
                  </a:moveTo>
                  <a:lnTo>
                    <a:pt x="237" y="40"/>
                  </a:lnTo>
                  <a:lnTo>
                    <a:pt x="227" y="80"/>
                  </a:lnTo>
                  <a:lnTo>
                    <a:pt x="220" y="120"/>
                  </a:lnTo>
                  <a:lnTo>
                    <a:pt x="217" y="161"/>
                  </a:lnTo>
                  <a:lnTo>
                    <a:pt x="219" y="201"/>
                  </a:lnTo>
                  <a:lnTo>
                    <a:pt x="227" y="241"/>
                  </a:lnTo>
                  <a:lnTo>
                    <a:pt x="240" y="280"/>
                  </a:lnTo>
                  <a:lnTo>
                    <a:pt x="260" y="322"/>
                  </a:lnTo>
                  <a:lnTo>
                    <a:pt x="228" y="338"/>
                  </a:lnTo>
                  <a:lnTo>
                    <a:pt x="203" y="359"/>
                  </a:lnTo>
                  <a:lnTo>
                    <a:pt x="180" y="383"/>
                  </a:lnTo>
                  <a:lnTo>
                    <a:pt x="162" y="411"/>
                  </a:lnTo>
                  <a:lnTo>
                    <a:pt x="144" y="438"/>
                  </a:lnTo>
                  <a:lnTo>
                    <a:pt x="131" y="470"/>
                  </a:lnTo>
                  <a:lnTo>
                    <a:pt x="118" y="502"/>
                  </a:lnTo>
                  <a:lnTo>
                    <a:pt x="110" y="534"/>
                  </a:lnTo>
                  <a:lnTo>
                    <a:pt x="89" y="520"/>
                  </a:lnTo>
                  <a:lnTo>
                    <a:pt x="69" y="500"/>
                  </a:lnTo>
                  <a:lnTo>
                    <a:pt x="50" y="474"/>
                  </a:lnTo>
                  <a:lnTo>
                    <a:pt x="35" y="445"/>
                  </a:lnTo>
                  <a:lnTo>
                    <a:pt x="21" y="412"/>
                  </a:lnTo>
                  <a:lnTo>
                    <a:pt x="10" y="377"/>
                  </a:lnTo>
                  <a:lnTo>
                    <a:pt x="2" y="342"/>
                  </a:lnTo>
                  <a:lnTo>
                    <a:pt x="0" y="306"/>
                  </a:lnTo>
                  <a:lnTo>
                    <a:pt x="13" y="267"/>
                  </a:lnTo>
                  <a:lnTo>
                    <a:pt x="30" y="230"/>
                  </a:lnTo>
                  <a:lnTo>
                    <a:pt x="49" y="191"/>
                  </a:lnTo>
                  <a:lnTo>
                    <a:pt x="73" y="154"/>
                  </a:lnTo>
                  <a:lnTo>
                    <a:pt x="98" y="116"/>
                  </a:lnTo>
                  <a:lnTo>
                    <a:pt x="127" y="79"/>
                  </a:lnTo>
                  <a:lnTo>
                    <a:pt x="159" y="40"/>
                  </a:lnTo>
                  <a:lnTo>
                    <a:pt x="195" y="4"/>
                  </a:lnTo>
                  <a:lnTo>
                    <a:pt x="196" y="4"/>
                  </a:lnTo>
                  <a:lnTo>
                    <a:pt x="203" y="4"/>
                  </a:lnTo>
                  <a:lnTo>
                    <a:pt x="211" y="4"/>
                  </a:lnTo>
                  <a:lnTo>
                    <a:pt x="223" y="4"/>
                  </a:lnTo>
                  <a:lnTo>
                    <a:pt x="232" y="3"/>
                  </a:lnTo>
                  <a:lnTo>
                    <a:pt x="243" y="2"/>
                  </a:lnTo>
                  <a:lnTo>
                    <a:pt x="249" y="0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rgbClr val="FF451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92" name="Freeform 131"/>
            <p:cNvSpPr>
              <a:spLocks/>
            </p:cNvSpPr>
            <p:nvPr/>
          </p:nvSpPr>
          <p:spPr bwMode="auto">
            <a:xfrm>
              <a:off x="4805" y="2965"/>
              <a:ext cx="167" cy="158"/>
            </a:xfrm>
            <a:custGeom>
              <a:avLst/>
              <a:gdLst>
                <a:gd name="T0" fmla="*/ 1 w 333"/>
                <a:gd name="T1" fmla="*/ 1 h 316"/>
                <a:gd name="T2" fmla="*/ 1 w 333"/>
                <a:gd name="T3" fmla="*/ 0 h 316"/>
                <a:gd name="T4" fmla="*/ 1 w 333"/>
                <a:gd name="T5" fmla="*/ 1 h 316"/>
                <a:gd name="T6" fmla="*/ 1 w 333"/>
                <a:gd name="T7" fmla="*/ 1 h 316"/>
                <a:gd name="T8" fmla="*/ 1 w 333"/>
                <a:gd name="T9" fmla="*/ 1 h 316"/>
                <a:gd name="T10" fmla="*/ 1 w 333"/>
                <a:gd name="T11" fmla="*/ 1 h 316"/>
                <a:gd name="T12" fmla="*/ 1 w 333"/>
                <a:gd name="T13" fmla="*/ 1 h 316"/>
                <a:gd name="T14" fmla="*/ 1 w 333"/>
                <a:gd name="T15" fmla="*/ 1 h 316"/>
                <a:gd name="T16" fmla="*/ 0 w 333"/>
                <a:gd name="T17" fmla="*/ 1 h 316"/>
                <a:gd name="T18" fmla="*/ 1 w 333"/>
                <a:gd name="T19" fmla="*/ 1 h 316"/>
                <a:gd name="T20" fmla="*/ 1 w 333"/>
                <a:gd name="T21" fmla="*/ 1 h 316"/>
                <a:gd name="T22" fmla="*/ 1 w 333"/>
                <a:gd name="T23" fmla="*/ 1 h 316"/>
                <a:gd name="T24" fmla="*/ 1 w 333"/>
                <a:gd name="T25" fmla="*/ 1 h 316"/>
                <a:gd name="T26" fmla="*/ 1 w 333"/>
                <a:gd name="T27" fmla="*/ 1 h 316"/>
                <a:gd name="T28" fmla="*/ 1 w 333"/>
                <a:gd name="T29" fmla="*/ 1 h 316"/>
                <a:gd name="T30" fmla="*/ 1 w 333"/>
                <a:gd name="T31" fmla="*/ 1 h 316"/>
                <a:gd name="T32" fmla="*/ 1 w 333"/>
                <a:gd name="T33" fmla="*/ 1 h 316"/>
                <a:gd name="T34" fmla="*/ 1 w 333"/>
                <a:gd name="T35" fmla="*/ 1 h 316"/>
                <a:gd name="T36" fmla="*/ 1 w 333"/>
                <a:gd name="T37" fmla="*/ 1 h 316"/>
                <a:gd name="T38" fmla="*/ 1 w 333"/>
                <a:gd name="T39" fmla="*/ 1 h 316"/>
                <a:gd name="T40" fmla="*/ 1 w 333"/>
                <a:gd name="T41" fmla="*/ 1 h 316"/>
                <a:gd name="T42" fmla="*/ 1 w 333"/>
                <a:gd name="T43" fmla="*/ 1 h 316"/>
                <a:gd name="T44" fmla="*/ 1 w 333"/>
                <a:gd name="T45" fmla="*/ 1 h 316"/>
                <a:gd name="T46" fmla="*/ 1 w 333"/>
                <a:gd name="T47" fmla="*/ 1 h 316"/>
                <a:gd name="T48" fmla="*/ 1 w 333"/>
                <a:gd name="T49" fmla="*/ 1 h 316"/>
                <a:gd name="T50" fmla="*/ 1 w 333"/>
                <a:gd name="T51" fmla="*/ 1 h 316"/>
                <a:gd name="T52" fmla="*/ 1 w 333"/>
                <a:gd name="T53" fmla="*/ 1 h 316"/>
                <a:gd name="T54" fmla="*/ 1 w 333"/>
                <a:gd name="T55" fmla="*/ 1 h 316"/>
                <a:gd name="T56" fmla="*/ 1 w 333"/>
                <a:gd name="T57" fmla="*/ 1 h 316"/>
                <a:gd name="T58" fmla="*/ 1 w 333"/>
                <a:gd name="T59" fmla="*/ 1 h 316"/>
                <a:gd name="T60" fmla="*/ 1 w 333"/>
                <a:gd name="T61" fmla="*/ 1 h 316"/>
                <a:gd name="T62" fmla="*/ 1 w 333"/>
                <a:gd name="T63" fmla="*/ 1 h 316"/>
                <a:gd name="T64" fmla="*/ 1 w 333"/>
                <a:gd name="T65" fmla="*/ 1 h 31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3"/>
                <a:gd name="T100" fmla="*/ 0 h 316"/>
                <a:gd name="T101" fmla="*/ 333 w 333"/>
                <a:gd name="T102" fmla="*/ 316 h 31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3" h="316">
                  <a:moveTo>
                    <a:pt x="185" y="1"/>
                  </a:moveTo>
                  <a:lnTo>
                    <a:pt x="150" y="0"/>
                  </a:lnTo>
                  <a:lnTo>
                    <a:pt x="120" y="6"/>
                  </a:lnTo>
                  <a:lnTo>
                    <a:pt x="92" y="17"/>
                  </a:lnTo>
                  <a:lnTo>
                    <a:pt x="68" y="37"/>
                  </a:lnTo>
                  <a:lnTo>
                    <a:pt x="45" y="59"/>
                  </a:lnTo>
                  <a:lnTo>
                    <a:pt x="28" y="89"/>
                  </a:lnTo>
                  <a:lnTo>
                    <a:pt x="12" y="122"/>
                  </a:lnTo>
                  <a:lnTo>
                    <a:pt x="0" y="162"/>
                  </a:lnTo>
                  <a:lnTo>
                    <a:pt x="19" y="188"/>
                  </a:lnTo>
                  <a:lnTo>
                    <a:pt x="32" y="216"/>
                  </a:lnTo>
                  <a:lnTo>
                    <a:pt x="40" y="240"/>
                  </a:lnTo>
                  <a:lnTo>
                    <a:pt x="49" y="264"/>
                  </a:lnTo>
                  <a:lnTo>
                    <a:pt x="62" y="283"/>
                  </a:lnTo>
                  <a:lnTo>
                    <a:pt x="84" y="298"/>
                  </a:lnTo>
                  <a:lnTo>
                    <a:pt x="117" y="309"/>
                  </a:lnTo>
                  <a:lnTo>
                    <a:pt x="167" y="316"/>
                  </a:lnTo>
                  <a:lnTo>
                    <a:pt x="159" y="286"/>
                  </a:lnTo>
                  <a:lnTo>
                    <a:pt x="158" y="259"/>
                  </a:lnTo>
                  <a:lnTo>
                    <a:pt x="163" y="231"/>
                  </a:lnTo>
                  <a:lnTo>
                    <a:pt x="178" y="205"/>
                  </a:lnTo>
                  <a:lnTo>
                    <a:pt x="198" y="182"/>
                  </a:lnTo>
                  <a:lnTo>
                    <a:pt x="231" y="163"/>
                  </a:lnTo>
                  <a:lnTo>
                    <a:pt x="276" y="148"/>
                  </a:lnTo>
                  <a:lnTo>
                    <a:pt x="333" y="143"/>
                  </a:lnTo>
                  <a:lnTo>
                    <a:pt x="324" y="122"/>
                  </a:lnTo>
                  <a:lnTo>
                    <a:pt x="315" y="101"/>
                  </a:lnTo>
                  <a:lnTo>
                    <a:pt x="303" y="81"/>
                  </a:lnTo>
                  <a:lnTo>
                    <a:pt x="288" y="62"/>
                  </a:lnTo>
                  <a:lnTo>
                    <a:pt x="268" y="43"/>
                  </a:lnTo>
                  <a:lnTo>
                    <a:pt x="246" y="28"/>
                  </a:lnTo>
                  <a:lnTo>
                    <a:pt x="216" y="13"/>
                  </a:lnTo>
                  <a:lnTo>
                    <a:pt x="185" y="1"/>
                  </a:lnTo>
                  <a:close/>
                </a:path>
              </a:pathLst>
            </a:custGeom>
            <a:solidFill>
              <a:srgbClr val="ED665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93" name="Freeform 132"/>
            <p:cNvSpPr>
              <a:spLocks/>
            </p:cNvSpPr>
            <p:nvPr/>
          </p:nvSpPr>
          <p:spPr bwMode="auto">
            <a:xfrm>
              <a:off x="4837" y="3109"/>
              <a:ext cx="154" cy="291"/>
            </a:xfrm>
            <a:custGeom>
              <a:avLst/>
              <a:gdLst>
                <a:gd name="T0" fmla="*/ 1 w 307"/>
                <a:gd name="T1" fmla="*/ 0 h 582"/>
                <a:gd name="T2" fmla="*/ 1 w 307"/>
                <a:gd name="T3" fmla="*/ 1 h 582"/>
                <a:gd name="T4" fmla="*/ 1 w 307"/>
                <a:gd name="T5" fmla="*/ 1 h 582"/>
                <a:gd name="T6" fmla="*/ 1 w 307"/>
                <a:gd name="T7" fmla="*/ 1 h 582"/>
                <a:gd name="T8" fmla="*/ 1 w 307"/>
                <a:gd name="T9" fmla="*/ 1 h 582"/>
                <a:gd name="T10" fmla="*/ 1 w 307"/>
                <a:gd name="T11" fmla="*/ 1 h 582"/>
                <a:gd name="T12" fmla="*/ 1 w 307"/>
                <a:gd name="T13" fmla="*/ 1 h 582"/>
                <a:gd name="T14" fmla="*/ 1 w 307"/>
                <a:gd name="T15" fmla="*/ 1 h 582"/>
                <a:gd name="T16" fmla="*/ 1 w 307"/>
                <a:gd name="T17" fmla="*/ 1 h 582"/>
                <a:gd name="T18" fmla="*/ 1 w 307"/>
                <a:gd name="T19" fmla="*/ 1 h 582"/>
                <a:gd name="T20" fmla="*/ 1 w 307"/>
                <a:gd name="T21" fmla="*/ 1 h 582"/>
                <a:gd name="T22" fmla="*/ 1 w 307"/>
                <a:gd name="T23" fmla="*/ 1 h 582"/>
                <a:gd name="T24" fmla="*/ 1 w 307"/>
                <a:gd name="T25" fmla="*/ 1 h 582"/>
                <a:gd name="T26" fmla="*/ 0 w 307"/>
                <a:gd name="T27" fmla="*/ 1 h 582"/>
                <a:gd name="T28" fmla="*/ 1 w 307"/>
                <a:gd name="T29" fmla="*/ 1 h 582"/>
                <a:gd name="T30" fmla="*/ 1 w 307"/>
                <a:gd name="T31" fmla="*/ 1 h 582"/>
                <a:gd name="T32" fmla="*/ 1 w 307"/>
                <a:gd name="T33" fmla="*/ 1 h 582"/>
                <a:gd name="T34" fmla="*/ 1 w 307"/>
                <a:gd name="T35" fmla="*/ 1 h 582"/>
                <a:gd name="T36" fmla="*/ 1 w 307"/>
                <a:gd name="T37" fmla="*/ 1 h 582"/>
                <a:gd name="T38" fmla="*/ 1 w 307"/>
                <a:gd name="T39" fmla="*/ 1 h 582"/>
                <a:gd name="T40" fmla="*/ 1 w 307"/>
                <a:gd name="T41" fmla="*/ 1 h 582"/>
                <a:gd name="T42" fmla="*/ 1 w 307"/>
                <a:gd name="T43" fmla="*/ 1 h 582"/>
                <a:gd name="T44" fmla="*/ 1 w 307"/>
                <a:gd name="T45" fmla="*/ 1 h 582"/>
                <a:gd name="T46" fmla="*/ 1 w 307"/>
                <a:gd name="T47" fmla="*/ 1 h 582"/>
                <a:gd name="T48" fmla="*/ 1 w 307"/>
                <a:gd name="T49" fmla="*/ 1 h 582"/>
                <a:gd name="T50" fmla="*/ 1 w 307"/>
                <a:gd name="T51" fmla="*/ 1 h 582"/>
                <a:gd name="T52" fmla="*/ 1 w 307"/>
                <a:gd name="T53" fmla="*/ 1 h 582"/>
                <a:gd name="T54" fmla="*/ 1 w 307"/>
                <a:gd name="T55" fmla="*/ 1 h 582"/>
                <a:gd name="T56" fmla="*/ 1 w 307"/>
                <a:gd name="T57" fmla="*/ 1 h 582"/>
                <a:gd name="T58" fmla="*/ 1 w 307"/>
                <a:gd name="T59" fmla="*/ 1 h 582"/>
                <a:gd name="T60" fmla="*/ 1 w 307"/>
                <a:gd name="T61" fmla="*/ 1 h 582"/>
                <a:gd name="T62" fmla="*/ 1 w 307"/>
                <a:gd name="T63" fmla="*/ 1 h 582"/>
                <a:gd name="T64" fmla="*/ 1 w 307"/>
                <a:gd name="T65" fmla="*/ 1 h 582"/>
                <a:gd name="T66" fmla="*/ 1 w 307"/>
                <a:gd name="T67" fmla="*/ 1 h 582"/>
                <a:gd name="T68" fmla="*/ 1 w 307"/>
                <a:gd name="T69" fmla="*/ 1 h 582"/>
                <a:gd name="T70" fmla="*/ 1 w 307"/>
                <a:gd name="T71" fmla="*/ 1 h 582"/>
                <a:gd name="T72" fmla="*/ 1 w 307"/>
                <a:gd name="T73" fmla="*/ 1 h 582"/>
                <a:gd name="T74" fmla="*/ 1 w 307"/>
                <a:gd name="T75" fmla="*/ 1 h 582"/>
                <a:gd name="T76" fmla="*/ 1 w 307"/>
                <a:gd name="T77" fmla="*/ 1 h 582"/>
                <a:gd name="T78" fmla="*/ 1 w 307"/>
                <a:gd name="T79" fmla="*/ 1 h 582"/>
                <a:gd name="T80" fmla="*/ 1 w 307"/>
                <a:gd name="T81" fmla="*/ 0 h 58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07"/>
                <a:gd name="T124" fmla="*/ 0 h 582"/>
                <a:gd name="T125" fmla="*/ 307 w 307"/>
                <a:gd name="T126" fmla="*/ 582 h 58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07" h="582">
                  <a:moveTo>
                    <a:pt x="240" y="0"/>
                  </a:moveTo>
                  <a:lnTo>
                    <a:pt x="223" y="18"/>
                  </a:lnTo>
                  <a:lnTo>
                    <a:pt x="207" y="36"/>
                  </a:lnTo>
                  <a:lnTo>
                    <a:pt x="190" y="54"/>
                  </a:lnTo>
                  <a:lnTo>
                    <a:pt x="174" y="74"/>
                  </a:lnTo>
                  <a:lnTo>
                    <a:pt x="156" y="91"/>
                  </a:lnTo>
                  <a:lnTo>
                    <a:pt x="141" y="109"/>
                  </a:lnTo>
                  <a:lnTo>
                    <a:pt x="123" y="128"/>
                  </a:lnTo>
                  <a:lnTo>
                    <a:pt x="107" y="148"/>
                  </a:lnTo>
                  <a:lnTo>
                    <a:pt x="70" y="185"/>
                  </a:lnTo>
                  <a:lnTo>
                    <a:pt x="42" y="224"/>
                  </a:lnTo>
                  <a:lnTo>
                    <a:pt x="21" y="261"/>
                  </a:lnTo>
                  <a:lnTo>
                    <a:pt x="8" y="299"/>
                  </a:lnTo>
                  <a:lnTo>
                    <a:pt x="0" y="337"/>
                  </a:lnTo>
                  <a:lnTo>
                    <a:pt x="1" y="375"/>
                  </a:lnTo>
                  <a:lnTo>
                    <a:pt x="9" y="412"/>
                  </a:lnTo>
                  <a:lnTo>
                    <a:pt x="25" y="451"/>
                  </a:lnTo>
                  <a:lnTo>
                    <a:pt x="69" y="493"/>
                  </a:lnTo>
                  <a:lnTo>
                    <a:pt x="118" y="533"/>
                  </a:lnTo>
                  <a:lnTo>
                    <a:pt x="163" y="564"/>
                  </a:lnTo>
                  <a:lnTo>
                    <a:pt x="204" y="582"/>
                  </a:lnTo>
                  <a:lnTo>
                    <a:pt x="234" y="582"/>
                  </a:lnTo>
                  <a:lnTo>
                    <a:pt x="251" y="561"/>
                  </a:lnTo>
                  <a:lnTo>
                    <a:pt x="249" y="514"/>
                  </a:lnTo>
                  <a:lnTo>
                    <a:pt x="227" y="439"/>
                  </a:lnTo>
                  <a:lnTo>
                    <a:pt x="230" y="411"/>
                  </a:lnTo>
                  <a:lnTo>
                    <a:pt x="234" y="383"/>
                  </a:lnTo>
                  <a:lnTo>
                    <a:pt x="238" y="355"/>
                  </a:lnTo>
                  <a:lnTo>
                    <a:pt x="243" y="329"/>
                  </a:lnTo>
                  <a:lnTo>
                    <a:pt x="245" y="301"/>
                  </a:lnTo>
                  <a:lnTo>
                    <a:pt x="249" y="274"/>
                  </a:lnTo>
                  <a:lnTo>
                    <a:pt x="253" y="246"/>
                  </a:lnTo>
                  <a:lnTo>
                    <a:pt x="257" y="220"/>
                  </a:lnTo>
                  <a:lnTo>
                    <a:pt x="283" y="167"/>
                  </a:lnTo>
                  <a:lnTo>
                    <a:pt x="300" y="123"/>
                  </a:lnTo>
                  <a:lnTo>
                    <a:pt x="307" y="88"/>
                  </a:lnTo>
                  <a:lnTo>
                    <a:pt x="307" y="62"/>
                  </a:lnTo>
                  <a:lnTo>
                    <a:pt x="297" y="39"/>
                  </a:lnTo>
                  <a:lnTo>
                    <a:pt x="283" y="23"/>
                  </a:lnTo>
                  <a:lnTo>
                    <a:pt x="263" y="10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52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894" name="Freeform 133"/>
            <p:cNvSpPr>
              <a:spLocks/>
            </p:cNvSpPr>
            <p:nvPr/>
          </p:nvSpPr>
          <p:spPr bwMode="auto">
            <a:xfrm>
              <a:off x="4575" y="4167"/>
              <a:ext cx="115" cy="59"/>
            </a:xfrm>
            <a:custGeom>
              <a:avLst/>
              <a:gdLst>
                <a:gd name="T0" fmla="*/ 0 w 230"/>
                <a:gd name="T1" fmla="*/ 0 h 118"/>
                <a:gd name="T2" fmla="*/ 0 w 230"/>
                <a:gd name="T3" fmla="*/ 1 h 118"/>
                <a:gd name="T4" fmla="*/ 1 w 230"/>
                <a:gd name="T5" fmla="*/ 1 h 118"/>
                <a:gd name="T6" fmla="*/ 1 w 230"/>
                <a:gd name="T7" fmla="*/ 1 h 118"/>
                <a:gd name="T8" fmla="*/ 1 w 230"/>
                <a:gd name="T9" fmla="*/ 1 h 118"/>
                <a:gd name="T10" fmla="*/ 1 w 230"/>
                <a:gd name="T11" fmla="*/ 1 h 118"/>
                <a:gd name="T12" fmla="*/ 1 w 230"/>
                <a:gd name="T13" fmla="*/ 1 h 118"/>
                <a:gd name="T14" fmla="*/ 1 w 230"/>
                <a:gd name="T15" fmla="*/ 1 h 118"/>
                <a:gd name="T16" fmla="*/ 1 w 230"/>
                <a:gd name="T17" fmla="*/ 1 h 118"/>
                <a:gd name="T18" fmla="*/ 1 w 230"/>
                <a:gd name="T19" fmla="*/ 1 h 118"/>
                <a:gd name="T20" fmla="*/ 1 w 230"/>
                <a:gd name="T21" fmla="*/ 1 h 118"/>
                <a:gd name="T22" fmla="*/ 1 w 230"/>
                <a:gd name="T23" fmla="*/ 1 h 118"/>
                <a:gd name="T24" fmla="*/ 1 w 230"/>
                <a:gd name="T25" fmla="*/ 1 h 118"/>
                <a:gd name="T26" fmla="*/ 1 w 230"/>
                <a:gd name="T27" fmla="*/ 1 h 118"/>
                <a:gd name="T28" fmla="*/ 1 w 230"/>
                <a:gd name="T29" fmla="*/ 1 h 118"/>
                <a:gd name="T30" fmla="*/ 1 w 230"/>
                <a:gd name="T31" fmla="*/ 1 h 118"/>
                <a:gd name="T32" fmla="*/ 1 w 230"/>
                <a:gd name="T33" fmla="*/ 1 h 118"/>
                <a:gd name="T34" fmla="*/ 1 w 230"/>
                <a:gd name="T35" fmla="*/ 1 h 118"/>
                <a:gd name="T36" fmla="*/ 1 w 230"/>
                <a:gd name="T37" fmla="*/ 1 h 118"/>
                <a:gd name="T38" fmla="*/ 1 w 230"/>
                <a:gd name="T39" fmla="*/ 1 h 118"/>
                <a:gd name="T40" fmla="*/ 1 w 230"/>
                <a:gd name="T41" fmla="*/ 1 h 118"/>
                <a:gd name="T42" fmla="*/ 1 w 230"/>
                <a:gd name="T43" fmla="*/ 1 h 118"/>
                <a:gd name="T44" fmla="*/ 1 w 230"/>
                <a:gd name="T45" fmla="*/ 1 h 118"/>
                <a:gd name="T46" fmla="*/ 1 w 230"/>
                <a:gd name="T47" fmla="*/ 1 h 118"/>
                <a:gd name="T48" fmla="*/ 1 w 230"/>
                <a:gd name="T49" fmla="*/ 1 h 118"/>
                <a:gd name="T50" fmla="*/ 1 w 230"/>
                <a:gd name="T51" fmla="*/ 1 h 118"/>
                <a:gd name="T52" fmla="*/ 1 w 230"/>
                <a:gd name="T53" fmla="*/ 1 h 118"/>
                <a:gd name="T54" fmla="*/ 1 w 230"/>
                <a:gd name="T55" fmla="*/ 1 h 118"/>
                <a:gd name="T56" fmla="*/ 1 w 230"/>
                <a:gd name="T57" fmla="*/ 1 h 118"/>
                <a:gd name="T58" fmla="*/ 1 w 230"/>
                <a:gd name="T59" fmla="*/ 1 h 118"/>
                <a:gd name="T60" fmla="*/ 1 w 230"/>
                <a:gd name="T61" fmla="*/ 1 h 118"/>
                <a:gd name="T62" fmla="*/ 1 w 230"/>
                <a:gd name="T63" fmla="*/ 1 h 118"/>
                <a:gd name="T64" fmla="*/ 0 w 230"/>
                <a:gd name="T65" fmla="*/ 0 h 11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0"/>
                <a:gd name="T100" fmla="*/ 0 h 118"/>
                <a:gd name="T101" fmla="*/ 230 w 230"/>
                <a:gd name="T102" fmla="*/ 118 h 11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0" h="118">
                  <a:moveTo>
                    <a:pt x="0" y="0"/>
                  </a:moveTo>
                  <a:lnTo>
                    <a:pt x="0" y="11"/>
                  </a:lnTo>
                  <a:lnTo>
                    <a:pt x="4" y="23"/>
                  </a:lnTo>
                  <a:lnTo>
                    <a:pt x="9" y="34"/>
                  </a:lnTo>
                  <a:lnTo>
                    <a:pt x="16" y="46"/>
                  </a:lnTo>
                  <a:lnTo>
                    <a:pt x="21" y="57"/>
                  </a:lnTo>
                  <a:lnTo>
                    <a:pt x="28" y="67"/>
                  </a:lnTo>
                  <a:lnTo>
                    <a:pt x="32" y="79"/>
                  </a:lnTo>
                  <a:lnTo>
                    <a:pt x="36" y="94"/>
                  </a:lnTo>
                  <a:lnTo>
                    <a:pt x="53" y="103"/>
                  </a:lnTo>
                  <a:lnTo>
                    <a:pt x="70" y="111"/>
                  </a:lnTo>
                  <a:lnTo>
                    <a:pt x="86" y="115"/>
                  </a:lnTo>
                  <a:lnTo>
                    <a:pt x="105" y="118"/>
                  </a:lnTo>
                  <a:lnTo>
                    <a:pt x="124" y="115"/>
                  </a:lnTo>
                  <a:lnTo>
                    <a:pt x="146" y="111"/>
                  </a:lnTo>
                  <a:lnTo>
                    <a:pt x="171" y="103"/>
                  </a:lnTo>
                  <a:lnTo>
                    <a:pt x="201" y="94"/>
                  </a:lnTo>
                  <a:lnTo>
                    <a:pt x="203" y="83"/>
                  </a:lnTo>
                  <a:lnTo>
                    <a:pt x="207" y="74"/>
                  </a:lnTo>
                  <a:lnTo>
                    <a:pt x="211" y="65"/>
                  </a:lnTo>
                  <a:lnTo>
                    <a:pt x="215" y="55"/>
                  </a:lnTo>
                  <a:lnTo>
                    <a:pt x="218" y="45"/>
                  </a:lnTo>
                  <a:lnTo>
                    <a:pt x="222" y="37"/>
                  </a:lnTo>
                  <a:lnTo>
                    <a:pt x="226" y="26"/>
                  </a:lnTo>
                  <a:lnTo>
                    <a:pt x="230" y="18"/>
                  </a:lnTo>
                  <a:lnTo>
                    <a:pt x="199" y="26"/>
                  </a:lnTo>
                  <a:lnTo>
                    <a:pt x="170" y="34"/>
                  </a:lnTo>
                  <a:lnTo>
                    <a:pt x="142" y="37"/>
                  </a:lnTo>
                  <a:lnTo>
                    <a:pt x="114" y="38"/>
                  </a:lnTo>
                  <a:lnTo>
                    <a:pt x="85" y="34"/>
                  </a:lnTo>
                  <a:lnTo>
                    <a:pt x="57" y="26"/>
                  </a:lnTo>
                  <a:lnTo>
                    <a:pt x="28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290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41095" name="Text Box 135"/>
          <p:cNvSpPr txBox="1">
            <a:spLocks noChangeArrowheads="1"/>
          </p:cNvSpPr>
          <p:nvPr/>
        </p:nvSpPr>
        <p:spPr bwMode="auto">
          <a:xfrm>
            <a:off x="7681913" y="6038850"/>
            <a:ext cx="619125" cy="4778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500" b="1">
                <a:effectLst>
                  <a:outerShdw blurRad="38100" dist="38100" dir="2700000" algn="tl">
                    <a:srgbClr val="000000"/>
                  </a:outerShdw>
                </a:effectLst>
              </a:rPr>
              <a:t>Rp</a:t>
            </a:r>
          </a:p>
        </p:txBody>
      </p:sp>
      <p:pic>
        <p:nvPicPr>
          <p:cNvPr id="41096" name="Picture 136" descr="GOO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5410200"/>
            <a:ext cx="9715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7" name="Picture 137" descr="NAN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5715000"/>
            <a:ext cx="996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2" grpId="0" animBg="1"/>
      <p:bldP spid="40973" grpId="0" animBg="1"/>
      <p:bldP spid="4109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7772400" cy="609600"/>
          </a:xfrm>
        </p:spPr>
        <p:txBody>
          <a:bodyPr>
            <a:norm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en-US" sz="28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+mj-lt"/>
              </a:rPr>
              <a:t>Pembagian</a:t>
            </a:r>
            <a:r>
              <a:rPr lang="en-US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+mj-lt"/>
              </a:rPr>
              <a:t>Gaji</a:t>
            </a:r>
            <a:r>
              <a:rPr lang="en-US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+mj-lt"/>
              </a:rPr>
              <a:t>Setelah</a:t>
            </a:r>
            <a:r>
              <a:rPr lang="en-US" sz="2800" b="1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+mj-lt"/>
              </a:rPr>
              <a:t> </a:t>
            </a:r>
            <a:r>
              <a:rPr lang="en-US" sz="2800" b="1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latin typeface="+mj-lt"/>
              </a:rPr>
              <a:t>Perceraian</a:t>
            </a:r>
            <a:endParaRPr lang="en-US" sz="2800" b="1" dirty="0" smtClean="0">
              <a:solidFill>
                <a:schemeClr val="accent1">
                  <a:tint val="83000"/>
                  <a:satMod val="150000"/>
                </a:schemeClr>
              </a:solidFill>
              <a:latin typeface="+mj-lt"/>
            </a:endParaRP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6200" y="1066800"/>
            <a:ext cx="8839200" cy="5410200"/>
          </a:xfrm>
        </p:spPr>
        <p:txBody>
          <a:bodyPr/>
          <a:lstStyle/>
          <a:p>
            <a:pPr defTabSz="350838" eaLnBrk="1" hangingPunct="1"/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sz="2400" b="1" dirty="0" smtClean="0">
                <a:latin typeface="Century Gothic" pitchFamily="34" charset="0"/>
              </a:rPr>
              <a:t>PNS </a:t>
            </a:r>
            <a:r>
              <a:rPr lang="en-US" sz="2400" b="1" dirty="0" err="1" smtClean="0">
                <a:latin typeface="Century Gothic" pitchFamily="34" charset="0"/>
              </a:rPr>
              <a:t>pria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wajib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menyerahkan</a:t>
            </a:r>
            <a:r>
              <a:rPr lang="en-US" sz="2400" b="1" dirty="0" smtClean="0">
                <a:latin typeface="Century Gothic" pitchFamily="34" charset="0"/>
              </a:rPr>
              <a:t>  </a:t>
            </a:r>
            <a:r>
              <a:rPr lang="en-US" sz="2400" b="1" dirty="0" err="1" smtClean="0">
                <a:latin typeface="Century Gothic" pitchFamily="34" charset="0"/>
              </a:rPr>
              <a:t>sebagian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gaji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apabila</a:t>
            </a:r>
            <a:r>
              <a:rPr lang="en-US" sz="2400" b="1" dirty="0" smtClean="0">
                <a:latin typeface="Century Gothic" pitchFamily="34" charset="0"/>
              </a:rPr>
              <a:t>:</a:t>
            </a:r>
          </a:p>
          <a:p>
            <a:pPr defTabSz="350838" eaLnBrk="1" hangingPunct="1">
              <a:buFontTx/>
              <a:buNone/>
            </a:pPr>
            <a:r>
              <a:rPr lang="en-US" sz="2400" dirty="0" smtClean="0">
                <a:latin typeface="Century Gothic" pitchFamily="34" charset="0"/>
              </a:rPr>
              <a:t> 1. PNS yang </a:t>
            </a:r>
            <a:r>
              <a:rPr lang="en-US" sz="2400" dirty="0" err="1" smtClean="0">
                <a:latin typeface="Century Gothic" pitchFamily="34" charset="0"/>
              </a:rPr>
              <a:t>menggugat</a:t>
            </a:r>
            <a:r>
              <a:rPr lang="en-US" sz="2400" dirty="0" smtClean="0">
                <a:latin typeface="Century Gothic" pitchFamily="34" charset="0"/>
              </a:rPr>
              <a:t>, </a:t>
            </a:r>
            <a:r>
              <a:rPr lang="en-US" sz="2400" dirty="0" err="1" smtClean="0">
                <a:latin typeface="Century Gothic" pitchFamily="34" charset="0"/>
              </a:rPr>
              <a:t>tetapi</a:t>
            </a:r>
            <a:r>
              <a:rPr lang="en-US" sz="2400" dirty="0" smtClean="0">
                <a:latin typeface="Century Gothic" pitchFamily="34" charset="0"/>
              </a:rPr>
              <a:t>  </a:t>
            </a:r>
            <a:r>
              <a:rPr lang="en-US" sz="2400" dirty="0" err="1" smtClean="0">
                <a:latin typeface="Century Gothic" pitchFamily="34" charset="0"/>
              </a:rPr>
              <a:t>dilatar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belakangi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perbuatan</a:t>
            </a:r>
            <a:r>
              <a:rPr lang="en-US" sz="2400" dirty="0" smtClean="0">
                <a:latin typeface="Century Gothic" pitchFamily="34" charset="0"/>
              </a:rPr>
              <a:t>   </a:t>
            </a:r>
            <a:r>
              <a:rPr lang="en-US" sz="2400" dirty="0" err="1" smtClean="0">
                <a:latin typeface="Century Gothic" pitchFamily="34" charset="0"/>
              </a:rPr>
              <a:t>negatifnya</a:t>
            </a:r>
            <a:r>
              <a:rPr lang="en-US" sz="2400" dirty="0" smtClean="0">
                <a:latin typeface="Century Gothic" pitchFamily="34" charset="0"/>
              </a:rPr>
              <a:t>.</a:t>
            </a:r>
          </a:p>
          <a:p>
            <a:pPr defTabSz="350838" eaLnBrk="1" hangingPunct="1">
              <a:buFontTx/>
              <a:buNone/>
            </a:pPr>
            <a:r>
              <a:rPr lang="en-US" sz="2400" dirty="0" smtClean="0">
                <a:latin typeface="Century Gothic" pitchFamily="34" charset="0"/>
              </a:rPr>
              <a:t>2. </a:t>
            </a:r>
            <a:r>
              <a:rPr lang="en-US" sz="2400" dirty="0" err="1" smtClean="0">
                <a:latin typeface="Century Gothic" pitchFamily="34" charset="0"/>
              </a:rPr>
              <a:t>Istri</a:t>
            </a:r>
            <a:r>
              <a:rPr lang="en-US" sz="2400" dirty="0" smtClean="0">
                <a:latin typeface="Century Gothic" pitchFamily="34" charset="0"/>
              </a:rPr>
              <a:t> yang </a:t>
            </a:r>
            <a:r>
              <a:rPr lang="en-US" sz="2400" dirty="0" err="1" smtClean="0">
                <a:latin typeface="Century Gothic" pitchFamily="34" charset="0"/>
              </a:rPr>
              <a:t>menggugat</a:t>
            </a:r>
            <a:r>
              <a:rPr lang="en-US" sz="2400" dirty="0" smtClean="0">
                <a:latin typeface="Century Gothic" pitchFamily="34" charset="0"/>
              </a:rPr>
              <a:t>, </a:t>
            </a:r>
            <a:r>
              <a:rPr lang="en-US" sz="2400" dirty="0" err="1" smtClean="0">
                <a:latin typeface="Century Gothic" pitchFamily="34" charset="0"/>
              </a:rPr>
              <a:t>tetapi</a:t>
            </a:r>
            <a:r>
              <a:rPr lang="en-US" sz="2400" dirty="0" smtClean="0">
                <a:latin typeface="Century Gothic" pitchFamily="34" charset="0"/>
              </a:rPr>
              <a:t>  </a:t>
            </a:r>
            <a:r>
              <a:rPr lang="en-US" sz="2400" dirty="0" err="1" smtClean="0">
                <a:latin typeface="Century Gothic" pitchFamily="34" charset="0"/>
              </a:rPr>
              <a:t>dilatar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belakangi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perbuatan</a:t>
            </a:r>
            <a:r>
              <a:rPr lang="en-US" sz="2400" dirty="0" smtClean="0">
                <a:latin typeface="Century Gothic" pitchFamily="34" charset="0"/>
              </a:rPr>
              <a:t>   </a:t>
            </a:r>
            <a:r>
              <a:rPr lang="en-US" sz="2400" dirty="0" err="1" smtClean="0">
                <a:latin typeface="Century Gothic" pitchFamily="34" charset="0"/>
              </a:rPr>
              <a:t>negatif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suami</a:t>
            </a:r>
            <a:r>
              <a:rPr lang="en-US" sz="2400" dirty="0" smtClean="0">
                <a:latin typeface="Century Gothic" pitchFamily="34" charset="0"/>
              </a:rPr>
              <a:t>.</a:t>
            </a:r>
          </a:p>
          <a:p>
            <a:pPr defTabSz="350838" eaLnBrk="1" hangingPunct="1"/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b="1" dirty="0" smtClean="0">
                <a:latin typeface="Century Gothic" pitchFamily="34" charset="0"/>
              </a:rPr>
              <a:t>PNS </a:t>
            </a:r>
            <a:r>
              <a:rPr lang="en-US" sz="2400" b="1" dirty="0" err="1" smtClean="0">
                <a:latin typeface="Century Gothic" pitchFamily="34" charset="0"/>
              </a:rPr>
              <a:t>pria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tidak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wajib</a:t>
            </a:r>
            <a:r>
              <a:rPr lang="en-US" sz="2400" b="1" dirty="0" smtClean="0">
                <a:latin typeface="Century Gothic" pitchFamily="34" charset="0"/>
              </a:rPr>
              <a:t>  </a:t>
            </a:r>
            <a:r>
              <a:rPr lang="en-US" sz="2400" b="1" dirty="0" err="1" smtClean="0">
                <a:latin typeface="Century Gothic" pitchFamily="34" charset="0"/>
              </a:rPr>
              <a:t>menyerahkan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sebagian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n-US" sz="2400" b="1" dirty="0" err="1" smtClean="0">
                <a:latin typeface="Century Gothic" pitchFamily="34" charset="0"/>
              </a:rPr>
              <a:t>gaji</a:t>
            </a:r>
            <a:r>
              <a:rPr lang="en-US" sz="2400" b="1" dirty="0" smtClean="0">
                <a:latin typeface="Century Gothic" pitchFamily="34" charset="0"/>
              </a:rPr>
              <a:t>   </a:t>
            </a:r>
            <a:r>
              <a:rPr lang="en-US" sz="2400" b="1" dirty="0" err="1" smtClean="0">
                <a:latin typeface="Century Gothic" pitchFamily="34" charset="0"/>
              </a:rPr>
              <a:t>apabila</a:t>
            </a:r>
            <a:r>
              <a:rPr lang="en-US" sz="2400" b="1" dirty="0" smtClean="0">
                <a:latin typeface="Century Gothic" pitchFamily="34" charset="0"/>
              </a:rPr>
              <a:t> :</a:t>
            </a:r>
          </a:p>
          <a:p>
            <a:pPr defTabSz="350838" eaLnBrk="1" hangingPunct="1">
              <a:buFontTx/>
              <a:buNone/>
            </a:pPr>
            <a:r>
              <a:rPr lang="en-US" sz="2400" dirty="0" smtClean="0">
                <a:latin typeface="Century Gothic" pitchFamily="34" charset="0"/>
              </a:rPr>
              <a:t>1. PNS </a:t>
            </a:r>
            <a:r>
              <a:rPr lang="en-US" sz="2400" dirty="0" err="1" smtClean="0">
                <a:latin typeface="Century Gothic" pitchFamily="34" charset="0"/>
              </a:rPr>
              <a:t>pria</a:t>
            </a:r>
            <a:r>
              <a:rPr lang="en-US" sz="2400" dirty="0" smtClean="0">
                <a:latin typeface="Century Gothic" pitchFamily="34" charset="0"/>
              </a:rPr>
              <a:t> yang </a:t>
            </a:r>
            <a:r>
              <a:rPr lang="en-US" sz="2400" dirty="0" err="1" smtClean="0">
                <a:latin typeface="Century Gothic" pitchFamily="34" charset="0"/>
              </a:rPr>
              <a:t>menggugat</a:t>
            </a:r>
            <a:r>
              <a:rPr lang="en-US" sz="2400" dirty="0" smtClean="0">
                <a:latin typeface="Century Gothic" pitchFamily="34" charset="0"/>
              </a:rPr>
              <a:t>,  </a:t>
            </a:r>
            <a:r>
              <a:rPr lang="en-US" sz="2400" dirty="0" err="1" smtClean="0">
                <a:latin typeface="Century Gothic" pitchFamily="34" charset="0"/>
              </a:rPr>
              <a:t>tetapi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dilatar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belakangi</a:t>
            </a:r>
            <a:r>
              <a:rPr lang="en-US" sz="2400" dirty="0" smtClean="0">
                <a:latin typeface="Century Gothic" pitchFamily="34" charset="0"/>
              </a:rPr>
              <a:t> </a:t>
            </a:r>
          </a:p>
          <a:p>
            <a:pPr defTabSz="350838" eaLnBrk="1" hangingPunct="1">
              <a:buFontTx/>
              <a:buNone/>
            </a:pPr>
            <a:r>
              <a:rPr lang="en-US" sz="2400" dirty="0" smtClean="0">
                <a:latin typeface="Century Gothic" pitchFamily="34" charset="0"/>
              </a:rPr>
              <a:t>    </a:t>
            </a:r>
            <a:r>
              <a:rPr lang="en-US" sz="2400" dirty="0" err="1" smtClean="0">
                <a:latin typeface="Century Gothic" pitchFamily="34" charset="0"/>
              </a:rPr>
              <a:t>perbuatan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negatif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istri</a:t>
            </a:r>
            <a:r>
              <a:rPr lang="en-US" sz="2400" dirty="0" smtClean="0">
                <a:latin typeface="Century Gothic" pitchFamily="34" charset="0"/>
              </a:rPr>
              <a:t>.</a:t>
            </a:r>
          </a:p>
          <a:p>
            <a:pPr defTabSz="350838" eaLnBrk="1" hangingPunct="1">
              <a:buFontTx/>
              <a:buNone/>
            </a:pPr>
            <a:r>
              <a:rPr lang="en-US" sz="2400" dirty="0" smtClean="0">
                <a:latin typeface="Century Gothic" pitchFamily="34" charset="0"/>
              </a:rPr>
              <a:t>2. </a:t>
            </a:r>
            <a:r>
              <a:rPr lang="en-US" sz="2400" dirty="0" err="1" smtClean="0">
                <a:latin typeface="Century Gothic" pitchFamily="34" charset="0"/>
              </a:rPr>
              <a:t>Istri</a:t>
            </a:r>
            <a:r>
              <a:rPr lang="en-US" sz="2400" dirty="0" smtClean="0">
                <a:latin typeface="Century Gothic" pitchFamily="34" charset="0"/>
              </a:rPr>
              <a:t> yang </a:t>
            </a:r>
            <a:r>
              <a:rPr lang="en-US" sz="2400" dirty="0" err="1" smtClean="0">
                <a:latin typeface="Century Gothic" pitchFamily="34" charset="0"/>
              </a:rPr>
              <a:t>menggugat</a:t>
            </a:r>
            <a:r>
              <a:rPr lang="en-US" sz="2400" dirty="0" smtClean="0">
                <a:latin typeface="Century Gothic" pitchFamily="34" charset="0"/>
              </a:rPr>
              <a:t>, </a:t>
            </a:r>
            <a:r>
              <a:rPr lang="en-US" sz="2400" dirty="0" err="1" smtClean="0">
                <a:latin typeface="Century Gothic" pitchFamily="34" charset="0"/>
              </a:rPr>
              <a:t>tetapi</a:t>
            </a:r>
            <a:r>
              <a:rPr lang="en-US" sz="2400" dirty="0" smtClean="0">
                <a:latin typeface="Century Gothic" pitchFamily="34" charset="0"/>
              </a:rPr>
              <a:t>  </a:t>
            </a:r>
            <a:r>
              <a:rPr lang="en-US" sz="2400" dirty="0" err="1" smtClean="0">
                <a:latin typeface="Century Gothic" pitchFamily="34" charset="0"/>
              </a:rPr>
              <a:t>dilatar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belakangi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perbuatan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negatifnya</a:t>
            </a:r>
            <a:r>
              <a:rPr lang="en-US" sz="2400" dirty="0" smtClean="0">
                <a:latin typeface="Century Gothic" pitchFamily="34" charset="0"/>
              </a:rPr>
              <a:t>.</a:t>
            </a:r>
          </a:p>
          <a:p>
            <a:pPr defTabSz="350838" eaLnBrk="1" hangingPunct="1"/>
            <a:endParaRPr lang="en-US" sz="2200" dirty="0" smtClean="0">
              <a:latin typeface="Century Gothic" pitchFamily="34" charset="0"/>
            </a:endParaRPr>
          </a:p>
          <a:p>
            <a:pPr defTabSz="350838" eaLnBrk="1" hangingPunct="1"/>
            <a:endParaRPr lang="en-US" sz="2200" dirty="0" smtClean="0">
              <a:latin typeface="Century Gothic" pitchFamily="34" charset="0"/>
            </a:endParaRPr>
          </a:p>
          <a:p>
            <a:pPr defTabSz="350838" eaLnBrk="1" hangingPunct="1"/>
            <a:endParaRPr lang="en-US" dirty="0" smtClean="0">
              <a:latin typeface="Century Gothic" pitchFamily="34" charset="0"/>
            </a:endParaRPr>
          </a:p>
          <a:p>
            <a:pPr algn="just" defTabSz="350838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2800" dirty="0" smtClean="0">
              <a:latin typeface="Century Gothic" pitchFamily="34" charset="0"/>
            </a:endParaRP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BC6F852A-83C4-46B4-A768-0C8EE2C42DE0}" type="slidenum">
              <a:rPr lang="en-US" sz="1200" smtClean="0">
                <a:solidFill>
                  <a:schemeClr val="tx1"/>
                </a:solidFill>
              </a:rPr>
              <a:pPr/>
              <a:t>27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4800"/>
            <a:ext cx="8077200" cy="5715000"/>
          </a:xfrm>
        </p:spPr>
        <p:txBody>
          <a:bodyPr>
            <a:normAutofit/>
          </a:bodyPr>
          <a:lstStyle/>
          <a:p>
            <a:pPr marL="350838" indent="-350838" defTabSz="35083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i="1" smtClean="0">
                <a:latin typeface="+mn-lt"/>
              </a:rPr>
              <a:t>Pengertian Gaji adalah :</a:t>
            </a:r>
          </a:p>
          <a:p>
            <a:pPr marL="350838" indent="-350838" defTabSz="35083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>
                <a:latin typeface="+mn-lt"/>
              </a:rPr>
              <a:t>seluruh penghasilan yang diterima selaku PNS dan tidak terbatas pada besaran gaji pada saat perceraian.</a:t>
            </a:r>
          </a:p>
          <a:p>
            <a:pPr marL="350838" indent="-350838" defTabSz="35083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>
                <a:latin typeface="+mn-lt"/>
              </a:rPr>
              <a:t>Mantan istri tak berhak lagi menerima bagian gaji tersebut, apabila telah menikah lagi.</a:t>
            </a:r>
          </a:p>
          <a:p>
            <a:pPr marL="350838" indent="-350838" defTabSz="35083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>
                <a:latin typeface="+mn-lt"/>
              </a:rPr>
              <a:t>PNS pria yang menolak pembagian gaji dijatuhi hukuman disiplin tingkat berat.</a:t>
            </a:r>
          </a:p>
          <a:p>
            <a:pPr marL="350838" indent="-350838" defTabSz="35083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>
                <a:latin typeface="+mn-lt"/>
              </a:rPr>
              <a:t>Bendaharawan dapat menyerahkan bagian gaji yang menjadi hak mantan istri.</a:t>
            </a:r>
          </a:p>
          <a:p>
            <a:pPr marL="350838" indent="-350838" defTabSz="35083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mtClean="0">
              <a:latin typeface="+mn-lt"/>
            </a:endParaRPr>
          </a:p>
          <a:p>
            <a:pPr marL="350838" indent="-350838" algn="just" defTabSz="350838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Char char=""/>
              <a:defRPr/>
            </a:pPr>
            <a:endParaRPr lang="en-US" sz="3400" smtClean="0">
              <a:latin typeface="+mn-lt"/>
            </a:endParaRP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C4F6FD2B-63AE-422F-9D7F-F2409E91E117}" type="slidenum">
              <a:rPr lang="en-US" sz="1200" smtClean="0">
                <a:solidFill>
                  <a:schemeClr val="tx1"/>
                </a:solidFill>
              </a:rPr>
              <a:pPr/>
              <a:t>28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 bwMode="auto">
          <a:xfrm>
            <a:off x="533400" y="381000"/>
            <a:ext cx="7851648" cy="18288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id-ID" sz="2800" b="1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PEMBAGIAN GAJI AKIBAT PERCERAIAN </a:t>
            </a:r>
            <a:br>
              <a:rPr lang="id-ID" sz="2800" b="1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</a:br>
            <a:r>
              <a:rPr lang="id-ID" sz="2800" b="1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APABILA ADA ANAK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id-ID" smtClean="0">
              <a:latin typeface="Century Gothic" pitchFamily="34" charset="0"/>
            </a:endParaRPr>
          </a:p>
          <a:p>
            <a:endParaRPr lang="id-ID" smtClean="0">
              <a:latin typeface="Century Gothic" pitchFamily="34" charset="0"/>
            </a:endParaRPr>
          </a:p>
          <a:p>
            <a:endParaRPr lang="id-ID" smtClean="0">
              <a:latin typeface="Century Gothic" pitchFamily="34" charset="0"/>
            </a:endParaRPr>
          </a:p>
          <a:p>
            <a:endParaRPr lang="id-ID" smtClean="0">
              <a:latin typeface="Century Gothic" pitchFamily="34" charset="0"/>
            </a:endParaRPr>
          </a:p>
          <a:p>
            <a:endParaRPr lang="id-ID" smtClean="0">
              <a:latin typeface="Century Gothic" pitchFamily="34" charset="0"/>
            </a:endParaRPr>
          </a:p>
          <a:p>
            <a:endParaRPr lang="id-ID" smtClean="0">
              <a:latin typeface="Century Gothic" pitchFamily="34" charset="0"/>
            </a:endParaRPr>
          </a:p>
          <a:p>
            <a:endParaRPr lang="id-ID" smtClean="0">
              <a:latin typeface="Century Gothic" pitchFamily="34" charset="0"/>
            </a:endParaRPr>
          </a:p>
          <a:p>
            <a:r>
              <a:rPr lang="id-ID" smtClean="0">
                <a:latin typeface="Century Gothic" pitchFamily="34" charset="0"/>
              </a:rPr>
              <a:t>NB.Tidak tergantung pada   jumlah anak </a:t>
            </a:r>
          </a:p>
        </p:txBody>
      </p:sp>
      <p:sp>
        <p:nvSpPr>
          <p:cNvPr id="35844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93909224-CD17-44AB-9B4D-5D3F75DA76F1}" type="slidenum">
              <a:rPr lang="en-US" sz="1000">
                <a:latin typeface="Arial" charset="0"/>
              </a:rPr>
              <a:pPr algn="r" eaLnBrk="1" hangingPunct="1"/>
              <a:t>29</a:t>
            </a:fld>
            <a:endParaRPr lang="en-US" sz="1000">
              <a:latin typeface="Arial" charset="0"/>
            </a:endParaRPr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666750" y="2341563"/>
            <a:ext cx="2571750" cy="8890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id-ID">
                <a:solidFill>
                  <a:srgbClr val="FF0000"/>
                </a:solidFill>
                <a:latin typeface="Arial" charset="0"/>
              </a:rPr>
              <a:t>SUAMI</a:t>
            </a:r>
          </a:p>
          <a:p>
            <a:pPr algn="ctr"/>
            <a:r>
              <a:rPr lang="id-ID">
                <a:latin typeface="Arial" charset="0"/>
              </a:rPr>
              <a:t>1/3</a:t>
            </a:r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5562600" y="2286000"/>
            <a:ext cx="2819400" cy="990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id-ID">
                <a:solidFill>
                  <a:srgbClr val="FF0000"/>
                </a:solidFill>
                <a:latin typeface="Arial" charset="0"/>
              </a:rPr>
              <a:t>MANTAN </a:t>
            </a:r>
          </a:p>
          <a:p>
            <a:pPr algn="ctr"/>
            <a:r>
              <a:rPr lang="id-ID">
                <a:solidFill>
                  <a:srgbClr val="FF0000"/>
                </a:solidFill>
                <a:latin typeface="Arial" charset="0"/>
              </a:rPr>
              <a:t>ISTRI</a:t>
            </a:r>
          </a:p>
          <a:p>
            <a:pPr algn="ctr"/>
            <a:r>
              <a:rPr lang="id-ID">
                <a:latin typeface="Arial" charset="0"/>
              </a:rPr>
              <a:t>1/3</a:t>
            </a:r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3200400" y="4724400"/>
            <a:ext cx="2571750" cy="8890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id-ID">
                <a:solidFill>
                  <a:srgbClr val="FF0000"/>
                </a:solidFill>
                <a:latin typeface="Arial" charset="0"/>
              </a:rPr>
              <a:t>ANAK</a:t>
            </a:r>
          </a:p>
          <a:p>
            <a:pPr algn="ctr"/>
            <a:r>
              <a:rPr lang="id-ID">
                <a:latin typeface="Arial" charset="0"/>
              </a:rPr>
              <a:t>1/3</a:t>
            </a:r>
          </a:p>
        </p:txBody>
      </p:sp>
      <p:cxnSp>
        <p:nvCxnSpPr>
          <p:cNvPr id="35848" name="Straight Arrow Connector 9"/>
          <p:cNvCxnSpPr>
            <a:cxnSpLocks noChangeShapeType="1"/>
          </p:cNvCxnSpPr>
          <p:nvPr/>
        </p:nvCxnSpPr>
        <p:spPr bwMode="auto">
          <a:xfrm>
            <a:off x="3538538" y="2743200"/>
            <a:ext cx="164306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35849" name="Straight Arrow Connector 13"/>
          <p:cNvCxnSpPr>
            <a:cxnSpLocks noChangeShapeType="1"/>
          </p:cNvCxnSpPr>
          <p:nvPr/>
        </p:nvCxnSpPr>
        <p:spPr bwMode="auto">
          <a:xfrm rot="16200000" flipH="1">
            <a:off x="2657475" y="3424238"/>
            <a:ext cx="1071563" cy="9286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35850" name="Straight Arrow Connector 16"/>
          <p:cNvCxnSpPr>
            <a:cxnSpLocks noChangeShapeType="1"/>
          </p:cNvCxnSpPr>
          <p:nvPr/>
        </p:nvCxnSpPr>
        <p:spPr bwMode="auto">
          <a:xfrm rot="5400000">
            <a:off x="5236369" y="3679031"/>
            <a:ext cx="1143000" cy="6429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066800"/>
            <a:ext cx="8305800" cy="5029200"/>
          </a:xfrm>
        </p:spPr>
        <p:txBody>
          <a:bodyPr>
            <a:normAutofit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u="sng" dirty="0" err="1" smtClean="0">
                <a:solidFill>
                  <a:srgbClr val="FFFF00"/>
                </a:solidFill>
                <a:latin typeface="+mn-lt"/>
              </a:rPr>
              <a:t>Penjelasan</a:t>
            </a:r>
            <a:r>
              <a:rPr lang="en-US" b="1" u="sng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en-US" b="1" u="sng" dirty="0" err="1" smtClean="0">
                <a:solidFill>
                  <a:srgbClr val="FFFF00"/>
                </a:solidFill>
                <a:latin typeface="+mn-lt"/>
              </a:rPr>
              <a:t>Pasal</a:t>
            </a:r>
            <a:r>
              <a:rPr lang="en-US" b="1" u="sng" dirty="0" smtClean="0">
                <a:solidFill>
                  <a:srgbClr val="FFFF00"/>
                </a:solidFill>
                <a:latin typeface="+mn-lt"/>
              </a:rPr>
              <a:t> 2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 :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latin typeface="+mn-lt"/>
              </a:rPr>
              <a:t>.</a:t>
            </a:r>
            <a:r>
              <a:rPr lang="en-US" b="1" dirty="0" smtClean="0">
                <a:latin typeface="+mn-lt"/>
              </a:rPr>
              <a:t>   </a:t>
            </a:r>
            <a:r>
              <a:rPr lang="en-US" b="1" dirty="0" err="1" smtClean="0">
                <a:latin typeface="+mn-lt"/>
              </a:rPr>
              <a:t>Dengan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rumusan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pada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pasal</a:t>
            </a:r>
            <a:r>
              <a:rPr lang="en-US" b="1" dirty="0" smtClean="0">
                <a:latin typeface="+mn-lt"/>
              </a:rPr>
              <a:t> 2 </a:t>
            </a:r>
            <a:r>
              <a:rPr lang="en-US" b="1" dirty="0" err="1" smtClean="0">
                <a:latin typeface="+mn-lt"/>
              </a:rPr>
              <a:t>ayat</a:t>
            </a:r>
            <a:r>
              <a:rPr lang="en-US" b="1" dirty="0" smtClean="0">
                <a:latin typeface="+mn-lt"/>
              </a:rPr>
              <a:t> (1) </a:t>
            </a:r>
            <a:r>
              <a:rPr lang="en-US" b="1" dirty="0" err="1" smtClean="0">
                <a:latin typeface="+mn-lt"/>
              </a:rPr>
              <a:t>ini</a:t>
            </a:r>
            <a:r>
              <a:rPr lang="en-US" b="1" dirty="0" smtClean="0">
                <a:latin typeface="+mn-lt"/>
              </a:rPr>
              <a:t>, </a:t>
            </a:r>
            <a:r>
              <a:rPr lang="en-US" b="1" dirty="0" err="1" smtClean="0">
                <a:latin typeface="+mn-lt"/>
              </a:rPr>
              <a:t>tidak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ada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perkawinan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di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luar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hukum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masing-masing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agamanya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dan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kepercayaannya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itu</a:t>
            </a:r>
            <a:endParaRPr lang="en-US" b="1" dirty="0" smtClean="0">
              <a:latin typeface="+mn-lt"/>
            </a:endParaRPr>
          </a:p>
          <a:p>
            <a:pPr marL="448056" indent="-384048" eaLnBrk="1" fontAlgn="auto" hangingPunct="1">
              <a:spcAft>
                <a:spcPts val="0"/>
              </a:spcAft>
              <a:buFontTx/>
              <a:buNone/>
              <a:defRPr/>
            </a:pPr>
            <a:endParaRPr lang="en-US" b="1" dirty="0" smtClean="0">
              <a:latin typeface="+mn-lt"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u="sng" dirty="0" err="1" smtClean="0">
                <a:solidFill>
                  <a:srgbClr val="FFFF00"/>
                </a:solidFill>
                <a:latin typeface="+mn-lt"/>
              </a:rPr>
              <a:t>Penjelasan</a:t>
            </a:r>
            <a:r>
              <a:rPr lang="en-US" b="1" u="sng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en-US" b="1" u="sng" dirty="0" err="1" smtClean="0">
                <a:solidFill>
                  <a:srgbClr val="FFFF00"/>
                </a:solidFill>
                <a:latin typeface="+mn-lt"/>
              </a:rPr>
              <a:t>Umum</a:t>
            </a:r>
            <a:r>
              <a:rPr lang="en-US" b="1" u="sng" dirty="0" smtClean="0">
                <a:solidFill>
                  <a:srgbClr val="FFFF00"/>
                </a:solidFill>
                <a:latin typeface="+mn-lt"/>
              </a:rPr>
              <a:t> UU No. 1/ 1974 </a:t>
            </a:r>
            <a:r>
              <a:rPr lang="en-US" b="1" u="sng" dirty="0" err="1" smtClean="0">
                <a:solidFill>
                  <a:srgbClr val="FFFF00"/>
                </a:solidFill>
                <a:latin typeface="+mn-lt"/>
              </a:rPr>
              <a:t>angka</a:t>
            </a:r>
            <a:r>
              <a:rPr lang="en-US" b="1" u="sng" dirty="0" smtClean="0">
                <a:solidFill>
                  <a:srgbClr val="FFFF00"/>
                </a:solidFill>
                <a:latin typeface="+mn-lt"/>
              </a:rPr>
              <a:t> 4 </a:t>
            </a:r>
            <a:r>
              <a:rPr lang="en-US" b="1" u="sng" dirty="0" err="1" smtClean="0">
                <a:solidFill>
                  <a:srgbClr val="FFFF00"/>
                </a:solidFill>
                <a:latin typeface="+mn-lt"/>
              </a:rPr>
              <a:t>huruf</a:t>
            </a:r>
            <a:r>
              <a:rPr lang="en-US" b="1" u="sng" dirty="0" smtClean="0">
                <a:solidFill>
                  <a:srgbClr val="FFFF00"/>
                </a:solidFill>
                <a:latin typeface="+mn-lt"/>
              </a:rPr>
              <a:t> b</a:t>
            </a:r>
            <a:r>
              <a:rPr lang="en-US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dirty="0" smtClean="0">
                <a:latin typeface="+mn-lt"/>
              </a:rPr>
              <a:t>:</a:t>
            </a:r>
          </a:p>
          <a:p>
            <a:pPr marL="448056" indent="-38404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latin typeface="+mn-lt"/>
              </a:rPr>
              <a:t>    </a:t>
            </a:r>
            <a:r>
              <a:rPr lang="en-US" b="1" dirty="0" err="1" smtClean="0">
                <a:latin typeface="+mn-lt"/>
              </a:rPr>
              <a:t>Pencatatan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tiap-tiap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perkawinan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adalah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sama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halnya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dengan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pencatatan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peristiwa-peristiwa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penting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dalam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kehidupan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seseorang</a:t>
            </a:r>
            <a:r>
              <a:rPr lang="en-US" b="1" dirty="0" smtClean="0">
                <a:latin typeface="+mn-lt"/>
              </a:rPr>
              <a:t>, </a:t>
            </a:r>
            <a:r>
              <a:rPr lang="en-US" b="1" dirty="0" err="1" smtClean="0">
                <a:latin typeface="+mn-lt"/>
              </a:rPr>
              <a:t>misalnya</a:t>
            </a:r>
            <a:r>
              <a:rPr lang="en-US" b="1" dirty="0" smtClean="0">
                <a:latin typeface="+mn-lt"/>
              </a:rPr>
              <a:t> : </a:t>
            </a:r>
            <a:r>
              <a:rPr lang="en-US" b="1" dirty="0" err="1" smtClean="0">
                <a:latin typeface="+mn-lt"/>
              </a:rPr>
              <a:t>Kelahiran</a:t>
            </a:r>
            <a:r>
              <a:rPr lang="en-US" b="1" dirty="0" smtClean="0">
                <a:latin typeface="+mn-lt"/>
              </a:rPr>
              <a:t>, </a:t>
            </a:r>
            <a:r>
              <a:rPr lang="en-US" b="1" dirty="0" err="1" smtClean="0">
                <a:latin typeface="+mn-lt"/>
              </a:rPr>
              <a:t>kematian</a:t>
            </a:r>
            <a:r>
              <a:rPr lang="en-US" b="1" dirty="0" smtClean="0">
                <a:latin typeface="+mn-lt"/>
              </a:rPr>
              <a:t>.</a:t>
            </a:r>
          </a:p>
          <a:p>
            <a:pPr marL="448056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GB" dirty="0" smtClean="0">
              <a:latin typeface="+mn-lt"/>
            </a:endParaRP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C6665033-609A-47D5-91B5-758AC99A0632}" type="slidenum">
              <a:rPr lang="en-US" sz="1200" smtClean="0">
                <a:solidFill>
                  <a:schemeClr val="tx1"/>
                </a:solidFill>
              </a:rPr>
              <a:pPr/>
              <a:t>3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ctr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id-ID" sz="2800" b="1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PEMBAGIAN GAJI AKIBAT PERCERAIAN </a:t>
            </a:r>
            <a:br>
              <a:rPr lang="id-ID" sz="2800" b="1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</a:br>
            <a:r>
              <a:rPr lang="id-ID" sz="2800" b="1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APABILA TIDAK ADA ANAK</a:t>
            </a:r>
          </a:p>
        </p:txBody>
      </p:sp>
      <p:sp>
        <p:nvSpPr>
          <p:cNvPr id="36867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A02CC4C6-E302-4574-941F-E4356A61EA80}" type="slidenum">
              <a:rPr lang="en-US" sz="1000">
                <a:latin typeface="Arial" charset="0"/>
              </a:rPr>
              <a:pPr algn="r" eaLnBrk="1" hangingPunct="1"/>
              <a:t>30</a:t>
            </a:fld>
            <a:endParaRPr lang="en-US" sz="1000">
              <a:latin typeface="Arial" charset="0"/>
            </a:endParaRPr>
          </a:p>
        </p:txBody>
      </p:sp>
      <p:sp>
        <p:nvSpPr>
          <p:cNvPr id="36868" name="Oval 5"/>
          <p:cNvSpPr>
            <a:spLocks noChangeArrowheads="1"/>
          </p:cNvSpPr>
          <p:nvPr/>
        </p:nvSpPr>
        <p:spPr bwMode="auto">
          <a:xfrm>
            <a:off x="685800" y="3581400"/>
            <a:ext cx="2571750" cy="1066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id-ID">
                <a:solidFill>
                  <a:srgbClr val="FF0000"/>
                </a:solidFill>
                <a:latin typeface="Arial" charset="0"/>
              </a:rPr>
              <a:t>SUAMI</a:t>
            </a:r>
          </a:p>
          <a:p>
            <a:pPr algn="ctr"/>
            <a:r>
              <a:rPr lang="id-ID">
                <a:latin typeface="Arial" charset="0"/>
              </a:rPr>
              <a:t>1/2</a:t>
            </a:r>
          </a:p>
        </p:txBody>
      </p:sp>
      <p:sp>
        <p:nvSpPr>
          <p:cNvPr id="36869" name="Oval 6"/>
          <p:cNvSpPr>
            <a:spLocks noChangeArrowheads="1"/>
          </p:cNvSpPr>
          <p:nvPr/>
        </p:nvSpPr>
        <p:spPr bwMode="auto">
          <a:xfrm>
            <a:off x="5715000" y="3529013"/>
            <a:ext cx="2667000" cy="104298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id-ID">
                <a:solidFill>
                  <a:srgbClr val="FF0000"/>
                </a:solidFill>
                <a:latin typeface="Arial" charset="0"/>
              </a:rPr>
              <a:t>MANTAN </a:t>
            </a:r>
          </a:p>
          <a:p>
            <a:pPr algn="ctr"/>
            <a:r>
              <a:rPr lang="id-ID">
                <a:solidFill>
                  <a:srgbClr val="FF0000"/>
                </a:solidFill>
                <a:latin typeface="Arial" charset="0"/>
              </a:rPr>
              <a:t>ISTRI</a:t>
            </a:r>
          </a:p>
          <a:p>
            <a:pPr algn="ctr"/>
            <a:r>
              <a:rPr lang="id-ID">
                <a:latin typeface="Arial" charset="0"/>
              </a:rPr>
              <a:t>1/2</a:t>
            </a:r>
          </a:p>
        </p:txBody>
      </p:sp>
      <p:cxnSp>
        <p:nvCxnSpPr>
          <p:cNvPr id="36870" name="Straight Arrow Connector 9"/>
          <p:cNvCxnSpPr>
            <a:cxnSpLocks noChangeShapeType="1"/>
          </p:cNvCxnSpPr>
          <p:nvPr/>
        </p:nvCxnSpPr>
        <p:spPr bwMode="auto">
          <a:xfrm>
            <a:off x="3733800" y="4038600"/>
            <a:ext cx="164306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ctrTitle"/>
          </p:nvPr>
        </p:nvSpPr>
        <p:spPr bwMode="auto">
          <a:xfrm>
            <a:off x="457200" y="811213"/>
            <a:ext cx="8229600" cy="1398587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PEMBAGIAN GAJI AKIBAT PERCERAIAN </a:t>
            </a:r>
            <a:b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</a:br>
            <a: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APABILA  ANAK IKUT MANTAN ISTRI</a:t>
            </a:r>
          </a:p>
        </p:txBody>
      </p:sp>
      <p:sp>
        <p:nvSpPr>
          <p:cNvPr id="37891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897878A3-104D-418D-A08A-71573E74DB66}" type="slidenum">
              <a:rPr lang="en-US" sz="1000">
                <a:latin typeface="Arial" charset="0"/>
              </a:rPr>
              <a:pPr algn="r" eaLnBrk="1" hangingPunct="1"/>
              <a:t>31</a:t>
            </a:fld>
            <a:endParaRPr lang="en-US" sz="1000">
              <a:latin typeface="Arial" charset="0"/>
            </a:endParaRPr>
          </a:p>
        </p:txBody>
      </p:sp>
      <p:sp>
        <p:nvSpPr>
          <p:cNvPr id="37892" name="Oval 5"/>
          <p:cNvSpPr>
            <a:spLocks noChangeArrowheads="1"/>
          </p:cNvSpPr>
          <p:nvPr/>
        </p:nvSpPr>
        <p:spPr bwMode="auto">
          <a:xfrm>
            <a:off x="685800" y="2843213"/>
            <a:ext cx="2571750" cy="89058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id-ID">
                <a:latin typeface="Arial" charset="0"/>
              </a:rPr>
              <a:t>SUAMI</a:t>
            </a:r>
          </a:p>
          <a:p>
            <a:pPr algn="ctr"/>
            <a:r>
              <a:rPr lang="id-ID">
                <a:solidFill>
                  <a:srgbClr val="FF0000"/>
                </a:solidFill>
                <a:latin typeface="Arial" charset="0"/>
              </a:rPr>
              <a:t>1/3</a:t>
            </a:r>
          </a:p>
        </p:txBody>
      </p:sp>
      <p:sp>
        <p:nvSpPr>
          <p:cNvPr id="37893" name="Oval 6"/>
          <p:cNvSpPr>
            <a:spLocks noChangeArrowheads="1"/>
          </p:cNvSpPr>
          <p:nvPr/>
        </p:nvSpPr>
        <p:spPr bwMode="auto">
          <a:xfrm>
            <a:off x="4095750" y="2747963"/>
            <a:ext cx="4286250" cy="11382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id-ID" sz="1600">
                <a:latin typeface="Arial" charset="0"/>
              </a:rPr>
              <a:t>MANTAN  ISTRI  :  1/3</a:t>
            </a:r>
          </a:p>
          <a:p>
            <a:pPr algn="just"/>
            <a:r>
              <a:rPr lang="id-ID" sz="1600" u="sng">
                <a:latin typeface="Arial" charset="0"/>
              </a:rPr>
              <a:t>ANAK                  :  1/3</a:t>
            </a:r>
          </a:p>
          <a:p>
            <a:pPr algn="just"/>
            <a:r>
              <a:rPr lang="id-ID" sz="1600">
                <a:solidFill>
                  <a:srgbClr val="FF0000"/>
                </a:solidFill>
                <a:latin typeface="Arial" charset="0"/>
              </a:rPr>
              <a:t>             JML        :  2/3</a:t>
            </a:r>
          </a:p>
          <a:p>
            <a:pPr algn="ctr"/>
            <a:endParaRPr lang="id-ID">
              <a:latin typeface="Arial" charset="0"/>
            </a:endParaRPr>
          </a:p>
        </p:txBody>
      </p:sp>
      <p:cxnSp>
        <p:nvCxnSpPr>
          <p:cNvPr id="37894" name="Straight Arrow Connector 9"/>
          <p:cNvCxnSpPr>
            <a:cxnSpLocks noChangeShapeType="1"/>
          </p:cNvCxnSpPr>
          <p:nvPr/>
        </p:nvCxnSpPr>
        <p:spPr bwMode="auto">
          <a:xfrm>
            <a:off x="3386138" y="3275013"/>
            <a:ext cx="50006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ctrTitle"/>
          </p:nvPr>
        </p:nvSpPr>
        <p:spPr bwMode="auto">
          <a:xfrm>
            <a:off x="533400" y="1066800"/>
            <a:ext cx="7851648" cy="18288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PEMBAGIAN GAJI AKIBAT PERCERAIAN </a:t>
            </a:r>
            <a:b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</a:br>
            <a: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APABILA  ANAK IKUT SUAMI</a:t>
            </a:r>
          </a:p>
        </p:txBody>
      </p:sp>
      <p:sp>
        <p:nvSpPr>
          <p:cNvPr id="38915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1324CA35-E5B5-43B1-AC0E-868A108A3521}" type="slidenum">
              <a:rPr lang="en-US" sz="1000">
                <a:latin typeface="Arial" charset="0"/>
              </a:rPr>
              <a:pPr algn="r" eaLnBrk="1" hangingPunct="1"/>
              <a:t>32</a:t>
            </a:fld>
            <a:endParaRPr lang="en-US" sz="1000">
              <a:latin typeface="Arial" charset="0"/>
            </a:endParaRPr>
          </a:p>
        </p:txBody>
      </p:sp>
      <p:sp>
        <p:nvSpPr>
          <p:cNvPr id="38916" name="Oval 5"/>
          <p:cNvSpPr>
            <a:spLocks noChangeArrowheads="1"/>
          </p:cNvSpPr>
          <p:nvPr/>
        </p:nvSpPr>
        <p:spPr bwMode="auto">
          <a:xfrm>
            <a:off x="381000" y="3160713"/>
            <a:ext cx="4000500" cy="133508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id-ID" dirty="0">
                <a:latin typeface="Arial" charset="0"/>
              </a:rPr>
              <a:t>SUAMI   :  1/3</a:t>
            </a:r>
          </a:p>
          <a:p>
            <a:pPr algn="just"/>
            <a:r>
              <a:rPr lang="id-ID" u="sng" dirty="0">
                <a:latin typeface="Arial" charset="0"/>
              </a:rPr>
              <a:t>ANAK	:  1/3</a:t>
            </a:r>
          </a:p>
          <a:p>
            <a:pPr algn="just"/>
            <a:r>
              <a:rPr lang="id-ID" dirty="0">
                <a:latin typeface="Arial" charset="0"/>
              </a:rPr>
              <a:t>       JML	</a:t>
            </a:r>
            <a:r>
              <a:rPr lang="id-ID" dirty="0">
                <a:solidFill>
                  <a:srgbClr val="FF0000"/>
                </a:solidFill>
                <a:latin typeface="Arial" charset="0"/>
              </a:rPr>
              <a:t>:  2/3</a:t>
            </a:r>
          </a:p>
        </p:txBody>
      </p:sp>
      <p:sp>
        <p:nvSpPr>
          <p:cNvPr id="38917" name="Oval 6"/>
          <p:cNvSpPr>
            <a:spLocks noChangeArrowheads="1"/>
          </p:cNvSpPr>
          <p:nvPr/>
        </p:nvSpPr>
        <p:spPr bwMode="auto">
          <a:xfrm>
            <a:off x="5791200" y="3276600"/>
            <a:ext cx="2571750" cy="1066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id-ID">
                <a:latin typeface="Arial" charset="0"/>
              </a:rPr>
              <a:t>MANTAN </a:t>
            </a:r>
          </a:p>
          <a:p>
            <a:pPr algn="ctr"/>
            <a:r>
              <a:rPr lang="id-ID">
                <a:latin typeface="Arial" charset="0"/>
              </a:rPr>
              <a:t>ISTRI</a:t>
            </a:r>
          </a:p>
          <a:p>
            <a:pPr algn="ctr"/>
            <a:r>
              <a:rPr lang="id-ID">
                <a:solidFill>
                  <a:srgbClr val="FF0000"/>
                </a:solidFill>
                <a:latin typeface="Arial" charset="0"/>
              </a:rPr>
              <a:t>1/3</a:t>
            </a:r>
          </a:p>
        </p:txBody>
      </p:sp>
      <p:cxnSp>
        <p:nvCxnSpPr>
          <p:cNvPr id="38918" name="Straight Arrow Connector 9"/>
          <p:cNvCxnSpPr>
            <a:cxnSpLocks noChangeShapeType="1"/>
          </p:cNvCxnSpPr>
          <p:nvPr/>
        </p:nvCxnSpPr>
        <p:spPr bwMode="auto">
          <a:xfrm>
            <a:off x="4686300" y="3810000"/>
            <a:ext cx="571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ctrTitle"/>
          </p:nvPr>
        </p:nvSpPr>
        <p:spPr bwMode="auto">
          <a:xfrm>
            <a:off x="533400" y="838200"/>
            <a:ext cx="7851648" cy="18288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id-ID" sz="2800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    </a:t>
            </a:r>
            <a: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PEMBAGIAN GAJI AKIBAT PERCERAIAN </a:t>
            </a:r>
            <a:b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</a:br>
            <a: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APABILA  </a:t>
            </a:r>
            <a:r>
              <a:rPr lang="en-US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MEMILIKI 2 </a:t>
            </a:r>
            <a: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ANAK</a:t>
            </a:r>
            <a:r>
              <a:rPr lang="en-US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, 1</a:t>
            </a:r>
            <a: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 </a:t>
            </a:r>
            <a:r>
              <a:rPr lang="en-US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ANAK </a:t>
            </a:r>
            <a: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IKUT SUAMI DAN </a:t>
            </a:r>
            <a:r>
              <a:rPr lang="en-US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1 </a:t>
            </a:r>
            <a: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ANAK IKUT MANTAN ISTRI</a:t>
            </a:r>
          </a:p>
        </p:txBody>
      </p:sp>
      <p:sp>
        <p:nvSpPr>
          <p:cNvPr id="39939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C88D60C4-8A94-404E-BA79-A2FDAB716917}" type="slidenum">
              <a:rPr lang="en-US" sz="1000">
                <a:latin typeface="Arial" charset="0"/>
              </a:rPr>
              <a:pPr algn="r" eaLnBrk="1" hangingPunct="1"/>
              <a:t>33</a:t>
            </a:fld>
            <a:endParaRPr lang="en-US" sz="1000">
              <a:latin typeface="Arial" charset="0"/>
            </a:endParaRPr>
          </a:p>
        </p:txBody>
      </p:sp>
      <p:sp>
        <p:nvSpPr>
          <p:cNvPr id="39940" name="Oval 5"/>
          <p:cNvSpPr>
            <a:spLocks noChangeArrowheads="1"/>
          </p:cNvSpPr>
          <p:nvPr/>
        </p:nvSpPr>
        <p:spPr bwMode="auto">
          <a:xfrm>
            <a:off x="304800" y="3008313"/>
            <a:ext cx="3333750" cy="133508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id-ID">
                <a:latin typeface="Arial" charset="0"/>
              </a:rPr>
              <a:t>SUAMI   :  1/3</a:t>
            </a:r>
          </a:p>
          <a:p>
            <a:pPr algn="just"/>
            <a:r>
              <a:rPr lang="id-ID" u="sng">
                <a:latin typeface="Arial" charset="0"/>
              </a:rPr>
              <a:t>ANAK	:  1/6</a:t>
            </a:r>
          </a:p>
          <a:p>
            <a:pPr algn="just"/>
            <a:r>
              <a:rPr lang="id-ID">
                <a:latin typeface="Arial" charset="0"/>
              </a:rPr>
              <a:t>       JML	:  </a:t>
            </a:r>
            <a:r>
              <a:rPr lang="id-ID">
                <a:solidFill>
                  <a:srgbClr val="FF0000"/>
                </a:solidFill>
                <a:latin typeface="Arial" charset="0"/>
              </a:rPr>
              <a:t>3/6</a:t>
            </a:r>
          </a:p>
        </p:txBody>
      </p:sp>
      <p:sp>
        <p:nvSpPr>
          <p:cNvPr id="39941" name="Oval 6"/>
          <p:cNvSpPr>
            <a:spLocks noChangeArrowheads="1"/>
          </p:cNvSpPr>
          <p:nvPr/>
        </p:nvSpPr>
        <p:spPr bwMode="auto">
          <a:xfrm>
            <a:off x="4724400" y="3052763"/>
            <a:ext cx="3905250" cy="11382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id-ID" sz="1600">
                <a:latin typeface="Arial" charset="0"/>
              </a:rPr>
              <a:t>MANTAN ISTRI :1/3</a:t>
            </a:r>
          </a:p>
          <a:p>
            <a:pPr algn="just"/>
            <a:r>
              <a:rPr lang="id-ID" sz="1600" u="sng">
                <a:latin typeface="Arial" charset="0"/>
              </a:rPr>
              <a:t>ANAK                : 1/6</a:t>
            </a:r>
          </a:p>
          <a:p>
            <a:pPr algn="just"/>
            <a:r>
              <a:rPr lang="id-ID" sz="1600">
                <a:latin typeface="Arial" charset="0"/>
              </a:rPr>
              <a:t>                </a:t>
            </a:r>
            <a:r>
              <a:rPr lang="id-ID" sz="1600">
                <a:solidFill>
                  <a:srgbClr val="FF0000"/>
                </a:solidFill>
                <a:latin typeface="Arial" charset="0"/>
              </a:rPr>
              <a:t>JML   : 3/6</a:t>
            </a:r>
          </a:p>
        </p:txBody>
      </p:sp>
      <p:cxnSp>
        <p:nvCxnSpPr>
          <p:cNvPr id="39942" name="Straight Arrow Connector 9"/>
          <p:cNvCxnSpPr>
            <a:cxnSpLocks noChangeShapeType="1"/>
          </p:cNvCxnSpPr>
          <p:nvPr/>
        </p:nvCxnSpPr>
        <p:spPr bwMode="auto">
          <a:xfrm>
            <a:off x="3848100" y="3657600"/>
            <a:ext cx="571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ctrTitle"/>
          </p:nvPr>
        </p:nvSpPr>
        <p:spPr bwMode="auto">
          <a:xfrm>
            <a:off x="533400" y="990600"/>
            <a:ext cx="7851648" cy="18288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    PEMBAGIAN GAJI AKIBAT PERCERAIAN </a:t>
            </a:r>
            <a:b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</a:br>
            <a: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APABILA   MEMILIKI 3 ORANG ANAK </a:t>
            </a:r>
            <a:b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</a:br>
            <a: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1 ANAK IKUT SUAMI DAN </a:t>
            </a:r>
            <a:b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</a:br>
            <a: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2 ORANG ANAK IKUT MANTAN ISTRI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229600" cy="4572000"/>
          </a:xfrm>
        </p:spPr>
        <p:txBody>
          <a:bodyPr/>
          <a:lstStyle/>
          <a:p>
            <a:endParaRPr lang="id-ID" dirty="0" smtClean="0">
              <a:latin typeface="Century Gothic" pitchFamily="34" charset="0"/>
            </a:endParaRPr>
          </a:p>
          <a:p>
            <a:endParaRPr lang="id-ID" dirty="0" smtClean="0">
              <a:latin typeface="Century Gothic" pitchFamily="34" charset="0"/>
            </a:endParaRPr>
          </a:p>
          <a:p>
            <a:endParaRPr lang="id-ID" dirty="0" smtClean="0">
              <a:latin typeface="Century Gothic" pitchFamily="34" charset="0"/>
            </a:endParaRPr>
          </a:p>
          <a:p>
            <a:endParaRPr lang="id-ID" dirty="0" smtClean="0">
              <a:latin typeface="Century Gothic" pitchFamily="34" charset="0"/>
            </a:endParaRPr>
          </a:p>
          <a:p>
            <a:endParaRPr lang="id-ID" dirty="0" smtClean="0">
              <a:latin typeface="Century Gothic" pitchFamily="34" charset="0"/>
            </a:endParaRPr>
          </a:p>
          <a:p>
            <a:endParaRPr lang="id-ID" dirty="0" smtClean="0">
              <a:latin typeface="Century Gothic" pitchFamily="34" charset="0"/>
            </a:endParaRPr>
          </a:p>
          <a:p>
            <a:r>
              <a:rPr lang="id-ID" dirty="0" smtClean="0">
                <a:latin typeface="Century Gothic" pitchFamily="34" charset="0"/>
              </a:rPr>
              <a:t>NB</a:t>
            </a:r>
          </a:p>
          <a:p>
            <a:pPr>
              <a:buFont typeface="Wingdings 2" pitchFamily="18" charset="2"/>
              <a:buNone/>
            </a:pPr>
            <a:r>
              <a:rPr lang="id-ID" dirty="0" smtClean="0">
                <a:latin typeface="Century Gothic" pitchFamily="34" charset="0"/>
              </a:rPr>
              <a:t>	Gaji yang menjadi hak anak dibagi menurut jumlah anak.</a:t>
            </a:r>
          </a:p>
        </p:txBody>
      </p:sp>
      <p:sp>
        <p:nvSpPr>
          <p:cNvPr id="40964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A0A6C512-2B50-4BCC-BDF8-1A56601892E7}" type="slidenum">
              <a:rPr lang="en-US" sz="1000">
                <a:latin typeface="Arial" charset="0"/>
              </a:rPr>
              <a:pPr algn="r" eaLnBrk="1" hangingPunct="1"/>
              <a:t>34</a:t>
            </a:fld>
            <a:endParaRPr lang="en-US" sz="1000">
              <a:latin typeface="Arial" charset="0"/>
            </a:endParaRPr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304800" y="3065463"/>
            <a:ext cx="3619500" cy="15827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id-ID">
                <a:latin typeface="Arial" charset="0"/>
              </a:rPr>
              <a:t>1/3 dari 1/3 gaji : </a:t>
            </a:r>
            <a:r>
              <a:rPr lang="id-ID">
                <a:solidFill>
                  <a:srgbClr val="FF0000"/>
                </a:solidFill>
                <a:latin typeface="Arial" charset="0"/>
              </a:rPr>
              <a:t>1/9</a:t>
            </a:r>
            <a:r>
              <a:rPr lang="id-ID">
                <a:latin typeface="Arial" charset="0"/>
              </a:rPr>
              <a:t> diberikan kepada suami</a:t>
            </a:r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5029200" y="3138488"/>
            <a:ext cx="3619500" cy="143351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id-ID">
                <a:latin typeface="Arial" charset="0"/>
              </a:rPr>
              <a:t>2/3 dari 1/3 gaji :</a:t>
            </a:r>
          </a:p>
          <a:p>
            <a:pPr algn="just"/>
            <a:r>
              <a:rPr lang="id-ID">
                <a:solidFill>
                  <a:srgbClr val="FF0000"/>
                </a:solidFill>
                <a:latin typeface="Arial" charset="0"/>
              </a:rPr>
              <a:t>2/9</a:t>
            </a:r>
            <a:r>
              <a:rPr lang="id-ID">
                <a:latin typeface="Arial" charset="0"/>
              </a:rPr>
              <a:t> diberikan kepada mantan istri</a:t>
            </a:r>
          </a:p>
        </p:txBody>
      </p:sp>
      <p:cxnSp>
        <p:nvCxnSpPr>
          <p:cNvPr id="40967" name="Straight Arrow Connector 9"/>
          <p:cNvCxnSpPr>
            <a:cxnSpLocks noChangeShapeType="1"/>
          </p:cNvCxnSpPr>
          <p:nvPr/>
        </p:nvCxnSpPr>
        <p:spPr bwMode="auto">
          <a:xfrm>
            <a:off x="4076700" y="3886200"/>
            <a:ext cx="571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ctrTitle"/>
          </p:nvPr>
        </p:nvSpPr>
        <p:spPr bwMode="auto">
          <a:xfrm>
            <a:off x="533400" y="685800"/>
            <a:ext cx="7851648" cy="18288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PEMBAGIAN GAJI AKIBAT PERCERAIAN </a:t>
            </a:r>
            <a:b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</a:br>
            <a: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APABILA  ANAK IKUT MANTAN ISTRI KEMUDIAN MANTAN ISTRI MENIKAH LAGI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id-ID" smtClean="0">
              <a:latin typeface="Century Gothic" pitchFamily="34" charset="0"/>
            </a:endParaRPr>
          </a:p>
          <a:p>
            <a:endParaRPr lang="id-ID" smtClean="0">
              <a:latin typeface="Century Gothic" pitchFamily="34" charset="0"/>
            </a:endParaRPr>
          </a:p>
          <a:p>
            <a:endParaRPr lang="id-ID" smtClean="0">
              <a:latin typeface="Century Gothic" pitchFamily="34" charset="0"/>
            </a:endParaRPr>
          </a:p>
          <a:p>
            <a:endParaRPr lang="id-ID" smtClean="0">
              <a:latin typeface="Century Gothic" pitchFamily="34" charset="0"/>
            </a:endParaRPr>
          </a:p>
          <a:p>
            <a:endParaRPr lang="id-ID" smtClean="0">
              <a:latin typeface="Century Gothic" pitchFamily="34" charset="0"/>
            </a:endParaRPr>
          </a:p>
          <a:p>
            <a:endParaRPr lang="id-ID" smtClean="0">
              <a:latin typeface="Century Gothic" pitchFamily="34" charset="0"/>
            </a:endParaRPr>
          </a:p>
          <a:p>
            <a:pPr>
              <a:buFont typeface="Wingdings 2" pitchFamily="18" charset="2"/>
              <a:buNone/>
            </a:pPr>
            <a:r>
              <a:rPr lang="id-ID" smtClean="0">
                <a:latin typeface="Century Gothic" pitchFamily="34" charset="0"/>
              </a:rPr>
              <a:t>NB:  Anak yang ikut mantan istri yg menikah lagi tetap mendapat bahagian gaji 1/3</a:t>
            </a:r>
          </a:p>
        </p:txBody>
      </p:sp>
      <p:sp>
        <p:nvSpPr>
          <p:cNvPr id="41988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E54B33DA-8BCA-4248-8650-51542F46CE76}" type="slidenum">
              <a:rPr lang="en-US" sz="1000">
                <a:latin typeface="Arial" charset="0"/>
              </a:rPr>
              <a:pPr algn="r" eaLnBrk="1" hangingPunct="1"/>
              <a:t>35</a:t>
            </a:fld>
            <a:endParaRPr lang="en-US" sz="1000">
              <a:latin typeface="Arial" charset="0"/>
            </a:endParaRP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400050" y="3008313"/>
            <a:ext cx="3333750" cy="133508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endParaRPr lang="id-ID">
              <a:latin typeface="Arial" charset="0"/>
            </a:endParaRPr>
          </a:p>
          <a:p>
            <a:pPr algn="ctr"/>
            <a:r>
              <a:rPr lang="id-ID">
                <a:solidFill>
                  <a:srgbClr val="FF0000"/>
                </a:solidFill>
                <a:latin typeface="Arial" charset="0"/>
              </a:rPr>
              <a:t>SUAMI: </a:t>
            </a:r>
            <a:r>
              <a:rPr lang="id-ID">
                <a:latin typeface="Arial" charset="0"/>
              </a:rPr>
              <a:t>1/3+1/3 :2/3</a:t>
            </a:r>
          </a:p>
        </p:txBody>
      </p:sp>
      <p:sp>
        <p:nvSpPr>
          <p:cNvPr id="29703" name="Oval 6"/>
          <p:cNvSpPr>
            <a:spLocks noChangeArrowheads="1"/>
          </p:cNvSpPr>
          <p:nvPr/>
        </p:nvSpPr>
        <p:spPr bwMode="auto">
          <a:xfrm>
            <a:off x="4762500" y="2824163"/>
            <a:ext cx="3905250" cy="14430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>
              <a:defRPr/>
            </a:pPr>
            <a:endParaRPr lang="id-ID" sz="1600" dirty="0">
              <a:latin typeface="Arial" charset="0"/>
            </a:endParaRPr>
          </a:p>
          <a:p>
            <a:pPr algn="just">
              <a:defRPr/>
            </a:pPr>
            <a:r>
              <a:rPr lang="id-ID" sz="1600" dirty="0">
                <a:solidFill>
                  <a:srgbClr val="FF0000"/>
                </a:solidFill>
                <a:latin typeface="Arial" charset="0"/>
              </a:rPr>
              <a:t>MANTAN ISTRI TDK DAPAT    </a:t>
            </a:r>
          </a:p>
          <a:p>
            <a:pPr algn="just">
              <a:defRPr/>
            </a:pPr>
            <a:r>
              <a:rPr lang="id-ID" sz="1600" dirty="0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ANAK </a:t>
            </a:r>
            <a:r>
              <a:rPr lang="id-ID" sz="1600" dirty="0">
                <a:solidFill>
                  <a:srgbClr val="FF0000"/>
                </a:solidFill>
                <a:latin typeface="Arial" charset="0"/>
              </a:rPr>
              <a:t>: </a:t>
            </a:r>
            <a:r>
              <a:rPr lang="id-ID" sz="1600" dirty="0">
                <a:latin typeface="Arial" charset="0"/>
              </a:rPr>
              <a:t>1/3</a:t>
            </a:r>
          </a:p>
          <a:p>
            <a:pPr algn="just">
              <a:defRPr/>
            </a:pPr>
            <a:endParaRPr lang="id-ID" sz="1600" dirty="0">
              <a:latin typeface="Arial" charset="0"/>
            </a:endParaRPr>
          </a:p>
        </p:txBody>
      </p:sp>
      <p:cxnSp>
        <p:nvCxnSpPr>
          <p:cNvPr id="41991" name="Straight Arrow Connector 9"/>
          <p:cNvCxnSpPr>
            <a:cxnSpLocks noChangeShapeType="1"/>
          </p:cNvCxnSpPr>
          <p:nvPr/>
        </p:nvCxnSpPr>
        <p:spPr bwMode="auto">
          <a:xfrm>
            <a:off x="3962400" y="3657600"/>
            <a:ext cx="571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ctrTitle"/>
          </p:nvPr>
        </p:nvSpPr>
        <p:spPr bwMode="auto">
          <a:xfrm>
            <a:off x="533400" y="609600"/>
            <a:ext cx="7851648" cy="18288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      PEMBAGIAN GAJI AKIBAT PERCERAIAN </a:t>
            </a:r>
            <a:b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</a:br>
            <a:r>
              <a:rPr lang="id-ID" sz="2800" b="1" dirty="0" smtClean="0">
                <a:ln>
                  <a:noFill/>
                </a:ln>
                <a:solidFill>
                  <a:srgbClr val="FFFF00"/>
                </a:solidFill>
                <a:effectLst/>
                <a:latin typeface="Century Gothic" pitchFamily="34" charset="0"/>
              </a:rPr>
              <a:t>APABILA  ANAK IKUT MANTAN ISTRI KEMUDIAN SUAMI MENIKAH LAGI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endParaRPr lang="id-ID" dirty="0" smtClean="0">
              <a:latin typeface="Century Gothic" pitchFamily="34" charset="0"/>
            </a:endParaRPr>
          </a:p>
          <a:p>
            <a:endParaRPr lang="id-ID" dirty="0" smtClean="0">
              <a:latin typeface="Century Gothic" pitchFamily="34" charset="0"/>
            </a:endParaRPr>
          </a:p>
          <a:p>
            <a:endParaRPr lang="id-ID" dirty="0" smtClean="0">
              <a:latin typeface="Century Gothic" pitchFamily="34" charset="0"/>
            </a:endParaRPr>
          </a:p>
          <a:p>
            <a:endParaRPr lang="id-ID" dirty="0" smtClean="0">
              <a:latin typeface="Century Gothic" pitchFamily="34" charset="0"/>
            </a:endParaRPr>
          </a:p>
          <a:p>
            <a:endParaRPr lang="id-ID" dirty="0" smtClean="0">
              <a:latin typeface="Century Gothic" pitchFamily="34" charset="0"/>
            </a:endParaRPr>
          </a:p>
          <a:p>
            <a:endParaRPr lang="id-ID" dirty="0" smtClean="0">
              <a:latin typeface="Century Gothic" pitchFamily="34" charset="0"/>
            </a:endParaRPr>
          </a:p>
          <a:p>
            <a:pPr>
              <a:buFont typeface="Wingdings 2" pitchFamily="18" charset="2"/>
              <a:buNone/>
            </a:pPr>
            <a:endParaRPr lang="id-ID" dirty="0" smtClean="0">
              <a:latin typeface="Century Gothic" pitchFamily="34" charset="0"/>
            </a:endParaRPr>
          </a:p>
        </p:txBody>
      </p:sp>
      <p:sp>
        <p:nvSpPr>
          <p:cNvPr id="43012" name="Date Placeholder 3"/>
          <p:cNvSpPr txBox="1">
            <a:spLocks noGrp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sz="1000">
              <a:latin typeface="Arial" charset="0"/>
            </a:endParaRPr>
          </a:p>
        </p:txBody>
      </p:sp>
      <p:sp>
        <p:nvSpPr>
          <p:cNvPr id="43013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E4E7B019-912D-4B38-834D-6B8081D78534}" type="slidenum">
              <a:rPr lang="en-US" sz="1000">
                <a:latin typeface="Arial" charset="0"/>
              </a:rPr>
              <a:pPr algn="r" eaLnBrk="1" hangingPunct="1"/>
              <a:t>36</a:t>
            </a:fld>
            <a:endParaRPr lang="en-US" sz="1000">
              <a:latin typeface="Arial" charset="0"/>
            </a:endParaRPr>
          </a:p>
        </p:txBody>
      </p:sp>
      <p:sp>
        <p:nvSpPr>
          <p:cNvPr id="43014" name="Oval 5"/>
          <p:cNvSpPr>
            <a:spLocks noChangeArrowheads="1"/>
          </p:cNvSpPr>
          <p:nvPr/>
        </p:nvSpPr>
        <p:spPr bwMode="auto">
          <a:xfrm>
            <a:off x="381000" y="3313113"/>
            <a:ext cx="3333750" cy="133508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endParaRPr lang="id-ID">
              <a:latin typeface="Arial" charset="0"/>
            </a:endParaRPr>
          </a:p>
          <a:p>
            <a:pPr algn="ctr"/>
            <a:r>
              <a:rPr lang="id-ID">
                <a:latin typeface="Arial" charset="0"/>
              </a:rPr>
              <a:t>SUAMI: 1/3</a:t>
            </a:r>
          </a:p>
        </p:txBody>
      </p:sp>
      <p:sp>
        <p:nvSpPr>
          <p:cNvPr id="43015" name="Oval 6"/>
          <p:cNvSpPr>
            <a:spLocks noChangeArrowheads="1"/>
          </p:cNvSpPr>
          <p:nvPr/>
        </p:nvSpPr>
        <p:spPr bwMode="auto">
          <a:xfrm>
            <a:off x="4724400" y="3281363"/>
            <a:ext cx="3905250" cy="136683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just"/>
            <a:endParaRPr lang="id-ID" sz="1600">
              <a:latin typeface="Arial" charset="0"/>
            </a:endParaRPr>
          </a:p>
          <a:p>
            <a:pPr algn="just"/>
            <a:r>
              <a:rPr lang="id-ID" sz="1600">
                <a:latin typeface="Arial" charset="0"/>
              </a:rPr>
              <a:t>MANTAN ISTRI : 1/3</a:t>
            </a:r>
          </a:p>
          <a:p>
            <a:pPr algn="just"/>
            <a:r>
              <a:rPr lang="id-ID" sz="1600" u="sng">
                <a:latin typeface="Arial" charset="0"/>
              </a:rPr>
              <a:t>ANAK                : 1/3</a:t>
            </a:r>
          </a:p>
          <a:p>
            <a:pPr algn="just"/>
            <a:r>
              <a:rPr lang="id-ID" sz="1600">
                <a:latin typeface="Arial" charset="0"/>
              </a:rPr>
              <a:t>           JML        </a:t>
            </a:r>
            <a:r>
              <a:rPr lang="id-ID" sz="1600">
                <a:solidFill>
                  <a:srgbClr val="FF0000"/>
                </a:solidFill>
                <a:latin typeface="Arial" charset="0"/>
              </a:rPr>
              <a:t>: 2/3</a:t>
            </a:r>
          </a:p>
          <a:p>
            <a:pPr algn="just"/>
            <a:endParaRPr lang="id-ID" sz="1600">
              <a:latin typeface="Arial" charset="0"/>
            </a:endParaRPr>
          </a:p>
        </p:txBody>
      </p:sp>
      <p:cxnSp>
        <p:nvCxnSpPr>
          <p:cNvPr id="43016" name="Straight Arrow Connector 9"/>
          <p:cNvCxnSpPr>
            <a:cxnSpLocks noChangeShapeType="1"/>
          </p:cNvCxnSpPr>
          <p:nvPr/>
        </p:nvCxnSpPr>
        <p:spPr bwMode="auto">
          <a:xfrm>
            <a:off x="3924300" y="3962400"/>
            <a:ext cx="5715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F1092E62-166E-4121-B0A0-75044EB5B79B}" type="slidenum">
              <a:rPr lang="en-US" sz="1200" smtClean="0">
                <a:solidFill>
                  <a:schemeClr val="tx1"/>
                </a:solidFill>
              </a:rPr>
              <a:pPr/>
              <a:t>37</a:t>
            </a:fld>
            <a:endParaRPr lang="en-US" sz="1200" smtClean="0">
              <a:solidFill>
                <a:schemeClr val="tx1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90600" y="914400"/>
            <a:ext cx="6934200" cy="1600200"/>
            <a:chOff x="240" y="3488"/>
            <a:chExt cx="3744" cy="1408"/>
          </a:xfrm>
        </p:grpSpPr>
        <p:sp>
          <p:nvSpPr>
            <p:cNvPr id="93190" name="Rectangle 6"/>
            <p:cNvSpPr>
              <a:spLocks noChangeArrowheads="1"/>
            </p:cNvSpPr>
            <p:nvPr/>
          </p:nvSpPr>
          <p:spPr bwMode="auto">
            <a:xfrm>
              <a:off x="240" y="3488"/>
              <a:ext cx="1824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just" eaLnBrk="1" hangingPunct="1">
                <a:defRPr/>
              </a:pPr>
              <a:r>
                <a:rPr lang="en-US" sz="2800" b="1" u="sng">
                  <a:solidFill>
                    <a:srgbClr val="CC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Pasal 14</a:t>
              </a:r>
            </a:p>
          </p:txBody>
        </p:sp>
        <p:sp>
          <p:nvSpPr>
            <p:cNvPr id="93191" name="Rectangle 7"/>
            <p:cNvSpPr>
              <a:spLocks noChangeArrowheads="1"/>
            </p:cNvSpPr>
            <p:nvPr/>
          </p:nvSpPr>
          <p:spPr bwMode="auto">
            <a:xfrm>
              <a:off x="240" y="3984"/>
              <a:ext cx="3744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just" eaLnBrk="1" hangingPunct="1">
                <a:spcBef>
                  <a:spcPct val="20000"/>
                </a:spcBef>
                <a:buClr>
                  <a:schemeClr val="hlink"/>
                </a:buClr>
                <a:buSzPct val="120000"/>
                <a:buFontTx/>
                <a:buChar char="•"/>
                <a:defRPr/>
              </a:pPr>
              <a:r>
                <a:rPr lang="id-ID" sz="2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PNS dilarang hidup bersama dengan wanita yang bukan isterinya atau dengan pria yang bukan suaminya sebagai suami isteri tanpa ikatan perkawinan yang sah.</a:t>
              </a:r>
            </a:p>
          </p:txBody>
        </p:sp>
      </p:grpSp>
      <p:pic>
        <p:nvPicPr>
          <p:cNvPr id="93192" name="Picture 8" descr="COUPL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000500"/>
            <a:ext cx="3581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93" name="AutoShape 9"/>
          <p:cNvSpPr>
            <a:spLocks noChangeArrowheads="1"/>
          </p:cNvSpPr>
          <p:nvPr/>
        </p:nvSpPr>
        <p:spPr bwMode="auto">
          <a:xfrm>
            <a:off x="2235200" y="3848100"/>
            <a:ext cx="2717800" cy="990600"/>
          </a:xfrm>
          <a:prstGeom prst="cloudCallout">
            <a:avLst>
              <a:gd name="adj1" fmla="val 48986"/>
              <a:gd name="adj2" fmla="val 38102"/>
            </a:avLst>
          </a:prstGeom>
          <a:solidFill>
            <a:schemeClr val="tx2"/>
          </a:solidFill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Ayo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</a:rPr>
              <a:t>neng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..</a:t>
            </a:r>
          </a:p>
          <a:p>
            <a:pPr algn="ctr">
              <a:defRPr/>
            </a:pP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</a:rPr>
              <a:t>Mumpung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</a:rPr>
              <a:t>sepi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...</a:t>
            </a:r>
          </a:p>
        </p:txBody>
      </p:sp>
      <p:sp>
        <p:nvSpPr>
          <p:cNvPr id="93194" name="AutoShape 10"/>
          <p:cNvSpPr>
            <a:spLocks noChangeArrowheads="1"/>
          </p:cNvSpPr>
          <p:nvPr/>
        </p:nvSpPr>
        <p:spPr bwMode="auto">
          <a:xfrm>
            <a:off x="6197600" y="3581400"/>
            <a:ext cx="2336800" cy="990600"/>
          </a:xfrm>
          <a:prstGeom prst="cloudCallout">
            <a:avLst>
              <a:gd name="adj1" fmla="val -32792"/>
              <a:gd name="adj2" fmla="val 86176"/>
            </a:avLst>
          </a:prstGeom>
          <a:solidFill>
            <a:srgbClr val="FF0000"/>
          </a:solidFill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Aku takut</a:t>
            </a:r>
          </a:p>
          <a:p>
            <a:pPr algn="ctr"/>
            <a:r>
              <a:rPr lang="en-US" sz="1600" b="1">
                <a:solidFill>
                  <a:schemeClr val="bg1"/>
                </a:solidFill>
              </a:rPr>
              <a:t>Ketauan SUAMIKU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3" grpId="0" animBg="1"/>
      <p:bldP spid="9319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ctrTitle"/>
          </p:nvPr>
        </p:nvSpPr>
        <p:spPr bwMode="auto">
          <a:xfrm>
            <a:off x="457200" y="381000"/>
            <a:ext cx="8229600" cy="4619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en-US" b="1" dirty="0" smtClean="0">
                <a:ln>
                  <a:noFill/>
                </a:ln>
                <a:effectLst/>
                <a:latin typeface="Century Gothic" pitchFamily="34" charset="0"/>
              </a:rPr>
              <a:t>SANKSI</a:t>
            </a:r>
            <a:r>
              <a:rPr lang="id-ID" b="1" dirty="0" smtClean="0">
                <a:ln>
                  <a:noFill/>
                </a:ln>
                <a:effectLst/>
                <a:latin typeface="Century Gothic" pitchFamily="34" charset="0"/>
              </a:rPr>
              <a:t> (Psl 15 )</a:t>
            </a:r>
            <a:endParaRPr lang="en-US" b="1" dirty="0" smtClean="0">
              <a:ln>
                <a:noFill/>
              </a:ln>
              <a:effectLst/>
              <a:latin typeface="Century Gothic" pitchFamily="34" charset="0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type="subTitle" idx="1"/>
          </p:nvPr>
        </p:nvSpPr>
        <p:spPr>
          <a:xfrm>
            <a:off x="457200" y="852488"/>
            <a:ext cx="8229600" cy="6081712"/>
          </a:xfrm>
        </p:spPr>
        <p:txBody>
          <a:bodyPr>
            <a:normAutofit/>
          </a:bodyPr>
          <a:lstStyle/>
          <a:p>
            <a:pPr marL="0" indent="0" algn="just">
              <a:buFont typeface="Wingdings 2" pitchFamily="18" charset="2"/>
              <a:buNone/>
            </a:pPr>
            <a:r>
              <a:rPr lang="en-US" sz="2400" b="1" dirty="0" err="1" smtClean="0">
                <a:solidFill>
                  <a:schemeClr val="bg1"/>
                </a:solidFill>
                <a:latin typeface="Century Gothic" pitchFamily="34" charset="0"/>
              </a:rPr>
              <a:t>Dijatuhi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itchFamily="34" charset="0"/>
              </a:rPr>
              <a:t>salah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itchFamily="34" charset="0"/>
              </a:rPr>
              <a:t>satu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itchFamily="34" charset="0"/>
              </a:rPr>
              <a:t>hukuman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itchFamily="34" charset="0"/>
              </a:rPr>
              <a:t>disiplin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itchFamily="34" charset="0"/>
              </a:rPr>
              <a:t>berat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itchFamily="34" charset="0"/>
              </a:rPr>
              <a:t>berdasarkan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</a:rPr>
              <a:t> PP No.53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itchFamily="34" charset="0"/>
              </a:rPr>
              <a:t>Tahun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</a:rPr>
              <a:t> 2010,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itchFamily="34" charset="0"/>
              </a:rPr>
              <a:t>apabila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</a:rPr>
              <a:t>:</a:t>
            </a:r>
          </a:p>
          <a:p>
            <a:pPr marL="0" indent="0" algn="just">
              <a:buFont typeface="Wingdings 2" pitchFamily="18" charset="2"/>
              <a:buNone/>
            </a:pPr>
            <a:endParaRPr lang="en-US" sz="8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534988" indent="-534988" algn="just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Tidak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memberitahukan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perkawinan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pertama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dalam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id-ID" sz="2400" dirty="0" smtClean="0">
                <a:solidFill>
                  <a:schemeClr val="bg1"/>
                </a:solidFill>
                <a:latin typeface="Century Gothic" pitchFamily="34" charset="0"/>
              </a:rPr>
              <a:t>...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jangka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waktu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1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th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setelah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perkawinan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;</a:t>
            </a:r>
          </a:p>
          <a:p>
            <a:pPr marL="534988" indent="-534988" algn="just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Cerai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tanpa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izin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/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surat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keterangan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dari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Pejabat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;</a:t>
            </a:r>
          </a:p>
          <a:p>
            <a:pPr marL="534988" indent="-534988" algn="just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Beristri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lebih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dari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seorang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tanpa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izin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Pejabat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;</a:t>
            </a:r>
          </a:p>
          <a:p>
            <a:pPr marL="534988" indent="-534988" algn="just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Hidup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bersama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tanpa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ikatan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perkawinan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yg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sah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;</a:t>
            </a:r>
          </a:p>
          <a:p>
            <a:pPr marL="534988" indent="-534988" algn="just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Tidak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melaporkan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perceraian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dalam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jangka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waktu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id-ID" sz="2400" dirty="0" smtClean="0">
                <a:solidFill>
                  <a:schemeClr val="bg1"/>
                </a:solidFill>
                <a:latin typeface="Century Gothic" pitchFamily="34" charset="0"/>
              </a:rPr>
              <a:t>...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selambat-lambatnya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1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bulan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setelah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perceraian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;</a:t>
            </a:r>
          </a:p>
          <a:p>
            <a:pPr marL="534988" indent="-534988" algn="just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Tidak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melaporkan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perkawinan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kedua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/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ketiga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/</a:t>
            </a:r>
            <a:r>
              <a:rPr lang="id-ID" sz="2400" dirty="0" smtClean="0">
                <a:solidFill>
                  <a:schemeClr val="bg1"/>
                </a:solidFill>
                <a:latin typeface="Century Gothic" pitchFamily="34" charset="0"/>
              </a:rPr>
              <a:t> ...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keempat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dalam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jangka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waktu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selambat-lambatnya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id-ID" sz="2400" dirty="0" smtClean="0">
                <a:solidFill>
                  <a:schemeClr val="bg1"/>
                </a:solidFill>
                <a:latin typeface="Century Gothic" pitchFamily="34" charset="0"/>
              </a:rPr>
              <a:t>...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1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tahun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setelah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entury Gothic" pitchFamily="34" charset="0"/>
              </a:rPr>
              <a:t>perkawinan</a:t>
            </a: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;</a:t>
            </a:r>
          </a:p>
        </p:txBody>
      </p:sp>
      <p:pic>
        <p:nvPicPr>
          <p:cNvPr id="39962" name="Picture 26" descr="CBIZ0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5181600"/>
            <a:ext cx="3048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0C11ADD9-C556-4BA6-B00A-7C9E89E03AA6}" type="slidenum">
              <a:rPr lang="en-US" sz="1200" smtClean="0">
                <a:solidFill>
                  <a:schemeClr val="tx1"/>
                </a:solidFill>
              </a:rPr>
              <a:pPr/>
              <a:t>39</a:t>
            </a:fld>
            <a:endParaRPr lang="en-US" sz="1200" smtClean="0">
              <a:solidFill>
                <a:schemeClr val="tx1"/>
              </a:solidFill>
            </a:endParaRPr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1604963" y="609600"/>
            <a:ext cx="654843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 eaLnBrk="1" hangingPunct="1">
              <a:defRPr/>
            </a:pPr>
            <a:r>
              <a:rPr lang="en-US" sz="2400" b="1" dirty="0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PNS </a:t>
            </a:r>
            <a:r>
              <a:rPr lang="en-US" sz="2400" b="1" dirty="0" err="1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wanita</a:t>
            </a:r>
            <a:r>
              <a:rPr lang="en-US" sz="2400" b="1" dirty="0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400" b="1" dirty="0" err="1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yg</a:t>
            </a:r>
            <a:r>
              <a:rPr lang="en-US" sz="2400" b="1" dirty="0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400" b="1" dirty="0" err="1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melanggar</a:t>
            </a:r>
            <a:r>
              <a:rPr lang="en-US" sz="2400" b="1" dirty="0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400" b="1" dirty="0" err="1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ketentuan</a:t>
            </a:r>
            <a:r>
              <a:rPr lang="en-US" sz="2400" b="1" dirty="0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400" b="1" dirty="0" err="1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Pasal</a:t>
            </a:r>
            <a:r>
              <a:rPr lang="en-US" sz="2400" b="1" dirty="0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4 </a:t>
            </a:r>
            <a:r>
              <a:rPr lang="en-US" sz="2400" b="1" dirty="0" err="1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ayat</a:t>
            </a:r>
            <a:r>
              <a:rPr lang="en-US" sz="2400" b="1" dirty="0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(2) </a:t>
            </a:r>
            <a:r>
              <a:rPr lang="en-US" sz="2400" b="1" dirty="0" err="1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dijatuhi</a:t>
            </a:r>
            <a:r>
              <a:rPr lang="en-US" sz="2400" b="1" dirty="0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HD </a:t>
            </a:r>
            <a:r>
              <a:rPr lang="en-US" sz="2400" b="1" dirty="0" err="1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pemberhentian</a:t>
            </a:r>
            <a:r>
              <a:rPr lang="en-US" sz="2400" b="1" dirty="0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400" b="1" dirty="0" err="1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tdk</a:t>
            </a:r>
            <a:r>
              <a:rPr lang="en-US" sz="2400" b="1" dirty="0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dg </a:t>
            </a:r>
            <a:r>
              <a:rPr lang="en-US" sz="2400" b="1" dirty="0" err="1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hormat</a:t>
            </a:r>
            <a:r>
              <a:rPr lang="en-US" sz="2400" b="1" dirty="0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</a:t>
            </a:r>
            <a:r>
              <a:rPr lang="en-US" sz="2400" b="1" dirty="0" err="1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sebagai</a:t>
            </a:r>
            <a:r>
              <a:rPr lang="en-US" sz="2400" b="1" dirty="0">
                <a:solidFill>
                  <a:srgbClr val="00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PNS;</a:t>
            </a: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1630363" y="2667000"/>
            <a:ext cx="659923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 eaLnBrk="1" hangingPunct="1">
              <a:defRPr/>
            </a:pP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Atasan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yg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melanggar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ketentuan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Pasal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5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ayat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(2) &amp;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Pjb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yg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melanggar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ketentuan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Pasal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12,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dijatuhi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salah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satu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HD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berat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Verdana" pitchFamily="34" charset="0"/>
              </a:rPr>
              <a:t>berdasarkan</a:t>
            </a:r>
            <a:r>
              <a:rPr lang="en-US" sz="2400" dirty="0">
                <a:solidFill>
                  <a:srgbClr val="FFFF00"/>
                </a:solidFill>
                <a:latin typeface="Verdana" pitchFamily="34" charset="0"/>
              </a:rPr>
              <a:t> PP.53/2010;</a:t>
            </a:r>
          </a:p>
        </p:txBody>
      </p:sp>
      <p:pic>
        <p:nvPicPr>
          <p:cNvPr id="5147" name="Picture 27" descr="BOSTI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164013"/>
            <a:ext cx="2717800" cy="208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9" name="AutoShape 29"/>
          <p:cNvSpPr>
            <a:spLocks noChangeArrowheads="1"/>
          </p:cNvSpPr>
          <p:nvPr/>
        </p:nvSpPr>
        <p:spPr bwMode="auto">
          <a:xfrm>
            <a:off x="5943600" y="4267200"/>
            <a:ext cx="2133600" cy="1066800"/>
          </a:xfrm>
          <a:prstGeom prst="cloudCallout">
            <a:avLst>
              <a:gd name="adj1" fmla="val -54912"/>
              <a:gd name="adj2" fmla="val 18153"/>
            </a:avLst>
          </a:prstGeom>
          <a:solidFill>
            <a:schemeClr val="accent1">
              <a:lumMod val="20000"/>
              <a:lumOff val="80000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 eaLnBrk="1" hangingPunct="1">
              <a:defRPr/>
            </a:pPr>
            <a:r>
              <a:rPr lang="en-US" sz="2400" b="1" dirty="0" err="1">
                <a:solidFill>
                  <a:srgbClr val="FF0066"/>
                </a:solidFill>
                <a:latin typeface="Arial" charset="0"/>
              </a:rPr>
              <a:t>Gawat</a:t>
            </a:r>
            <a:r>
              <a:rPr lang="en-US" sz="2400" b="1" dirty="0">
                <a:solidFill>
                  <a:srgbClr val="FF0066"/>
                </a:solidFill>
                <a:latin typeface="Arial" charset="0"/>
              </a:rPr>
              <a:t>..</a:t>
            </a:r>
            <a:r>
              <a:rPr lang="en-US" sz="2400" b="1" dirty="0" err="1">
                <a:solidFill>
                  <a:srgbClr val="FF0066"/>
                </a:solidFill>
                <a:latin typeface="Arial" charset="0"/>
              </a:rPr>
              <a:t>nih</a:t>
            </a:r>
            <a:endParaRPr lang="en-US" sz="2400" b="1" dirty="0">
              <a:solidFill>
                <a:srgbClr val="FF0066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52400"/>
            <a:ext cx="8229600" cy="6629400"/>
          </a:xfrm>
        </p:spPr>
        <p:txBody>
          <a:bodyPr/>
          <a:lstStyle/>
          <a:p>
            <a:pPr marL="457200" indent="-457200" algn="l" eaLnBrk="1" hangingPunct="1">
              <a:lnSpc>
                <a:spcPct val="80000"/>
              </a:lnSpc>
            </a:pPr>
            <a:r>
              <a:rPr lang="en-US" dirty="0" err="1" smtClean="0">
                <a:solidFill>
                  <a:srgbClr val="FFFF00"/>
                </a:solidFill>
                <a:latin typeface="+mj-lt"/>
              </a:rPr>
              <a:t>Keterangan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: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n-US" dirty="0" err="1" smtClean="0">
                <a:solidFill>
                  <a:srgbClr val="FFFF00"/>
                </a:solidFill>
                <a:latin typeface="+mj-lt"/>
              </a:rPr>
              <a:t>Sepanjang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perkawinan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dilakukan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menurut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Agamanya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/</a:t>
            </a:r>
            <a:r>
              <a:rPr lang="id-ID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Kepercayaan</a:t>
            </a:r>
            <a:r>
              <a:rPr lang="id-ID" dirty="0" smtClean="0">
                <a:solidFill>
                  <a:srgbClr val="FFFF00"/>
                </a:solidFill>
                <a:latin typeface="+mj-lt"/>
              </a:rPr>
              <a:t>-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nya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,</a:t>
            </a:r>
            <a:r>
              <a:rPr lang="id-ID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maka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perkawinan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tersebut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adalah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sah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baik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sebagai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penganut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agamanya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maupun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sebagai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WNI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endParaRPr lang="en-US" dirty="0" smtClean="0">
              <a:solidFill>
                <a:srgbClr val="FFFF00"/>
              </a:solidFill>
              <a:latin typeface="+mj-lt"/>
            </a:endParaRP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n-US" dirty="0" err="1" smtClean="0">
                <a:solidFill>
                  <a:srgbClr val="FFFF00"/>
                </a:solidFill>
                <a:latin typeface="+mj-lt"/>
              </a:rPr>
              <a:t>Pasal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2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ayat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(2),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mengatur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agar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tiap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perkawinan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dicatatkan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tentu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yang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dicatatkan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adalah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perkawinan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yang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telah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sah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kalau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perkawinan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yang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belum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sah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tidak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disuruh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+mj-lt"/>
              </a:rPr>
              <a:t>dicatatkan</a:t>
            </a:r>
            <a:r>
              <a:rPr lang="en-US" dirty="0" smtClean="0">
                <a:solidFill>
                  <a:srgbClr val="FFFF00"/>
                </a:solidFill>
                <a:latin typeface="+mj-lt"/>
              </a:rPr>
              <a:t>.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endParaRPr lang="en-US" dirty="0" smtClean="0">
              <a:solidFill>
                <a:srgbClr val="FFFF00"/>
              </a:solidFill>
              <a:latin typeface="+mj-lt"/>
            </a:endParaRPr>
          </a:p>
          <a:p>
            <a:pPr marL="457200" indent="-457200" algn="l"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FFFF00"/>
                </a:solidFill>
                <a:latin typeface="+mj-lt"/>
              </a:rPr>
              <a:t>    </a:t>
            </a:r>
            <a:r>
              <a:rPr lang="en-US" sz="2600" i="1" dirty="0" err="1" smtClean="0">
                <a:solidFill>
                  <a:srgbClr val="FFFF00"/>
                </a:solidFill>
                <a:latin typeface="+mj-lt"/>
              </a:rPr>
              <a:t>Dengan</a:t>
            </a:r>
            <a:r>
              <a:rPr lang="en-US" sz="2600" i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  <a:latin typeface="+mj-lt"/>
              </a:rPr>
              <a:t>demikian</a:t>
            </a:r>
            <a:r>
              <a:rPr lang="en-US" sz="2600" i="1" dirty="0" smtClean="0">
                <a:solidFill>
                  <a:srgbClr val="FFFF00"/>
                </a:solidFill>
                <a:latin typeface="+mj-lt"/>
              </a:rPr>
              <a:t> “</a:t>
            </a:r>
            <a:r>
              <a:rPr lang="en-US" sz="2600" i="1" dirty="0" err="1" smtClean="0">
                <a:solidFill>
                  <a:srgbClr val="FFFF00"/>
                </a:solidFill>
                <a:latin typeface="+mj-lt"/>
              </a:rPr>
              <a:t>Pencatatan</a:t>
            </a:r>
            <a:r>
              <a:rPr lang="en-US" sz="2600" i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  <a:latin typeface="+mj-lt"/>
              </a:rPr>
              <a:t>Perkawinan</a:t>
            </a:r>
            <a:r>
              <a:rPr lang="en-US" sz="2600" i="1" dirty="0" smtClean="0">
                <a:solidFill>
                  <a:srgbClr val="FFFF00"/>
                </a:solidFill>
                <a:latin typeface="+mj-lt"/>
              </a:rPr>
              <a:t>” </a:t>
            </a:r>
            <a:r>
              <a:rPr lang="en-US" sz="2600" i="1" dirty="0" err="1" smtClean="0">
                <a:solidFill>
                  <a:srgbClr val="FFFF00"/>
                </a:solidFill>
                <a:latin typeface="+mj-lt"/>
              </a:rPr>
              <a:t>tidak</a:t>
            </a:r>
            <a:r>
              <a:rPr lang="en-US" sz="2600" i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  <a:latin typeface="+mj-lt"/>
              </a:rPr>
              <a:t>termasuk</a:t>
            </a:r>
            <a:r>
              <a:rPr lang="en-US" sz="2600" i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  <a:latin typeface="+mj-lt"/>
              </a:rPr>
              <a:t>syarat</a:t>
            </a:r>
            <a:r>
              <a:rPr lang="en-US" sz="2600" i="1" dirty="0" smtClean="0">
                <a:solidFill>
                  <a:srgbClr val="FFFF00"/>
                </a:solidFill>
                <a:latin typeface="+mj-lt"/>
              </a:rPr>
              <a:t> yang </a:t>
            </a:r>
            <a:r>
              <a:rPr lang="en-US" sz="2600" i="1" dirty="0" err="1" smtClean="0">
                <a:solidFill>
                  <a:srgbClr val="FFFF00"/>
                </a:solidFill>
                <a:latin typeface="+mj-lt"/>
              </a:rPr>
              <a:t>menentukan</a:t>
            </a:r>
            <a:r>
              <a:rPr lang="en-US" sz="2600" i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  <a:latin typeface="+mj-lt"/>
              </a:rPr>
              <a:t>sah</a:t>
            </a:r>
            <a:r>
              <a:rPr lang="en-US" sz="2600" i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  <a:latin typeface="+mj-lt"/>
              </a:rPr>
              <a:t>atau</a:t>
            </a:r>
            <a:r>
              <a:rPr lang="en-US" sz="2600" i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  <a:latin typeface="+mj-lt"/>
              </a:rPr>
              <a:t>tidaknya</a:t>
            </a:r>
            <a:r>
              <a:rPr lang="en-US" sz="2600" i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  <a:latin typeface="+mj-lt"/>
              </a:rPr>
              <a:t>suatu</a:t>
            </a:r>
            <a:r>
              <a:rPr lang="en-US" sz="2600" i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  <a:latin typeface="+mj-lt"/>
              </a:rPr>
              <a:t>perkawinan</a:t>
            </a:r>
            <a:r>
              <a:rPr lang="en-US" sz="2600" i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  <a:latin typeface="+mj-lt"/>
              </a:rPr>
              <a:t>tetapi</a:t>
            </a:r>
            <a:r>
              <a:rPr lang="en-US" sz="2600" i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  <a:latin typeface="+mj-lt"/>
              </a:rPr>
              <a:t>merupakan</a:t>
            </a:r>
            <a:r>
              <a:rPr lang="en-US" sz="2600" i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  <a:latin typeface="+mj-lt"/>
              </a:rPr>
              <a:t>bukti</a:t>
            </a:r>
            <a:r>
              <a:rPr lang="en-US" sz="2600" i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  <a:latin typeface="+mj-lt"/>
              </a:rPr>
              <a:t>administratif</a:t>
            </a:r>
            <a:r>
              <a:rPr lang="en-US" sz="2600" i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  <a:latin typeface="+mj-lt"/>
              </a:rPr>
              <a:t>terjadinya</a:t>
            </a:r>
            <a:r>
              <a:rPr lang="en-US" sz="2600" i="1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600" i="1" dirty="0" err="1" smtClean="0">
                <a:solidFill>
                  <a:srgbClr val="FFFF00"/>
                </a:solidFill>
                <a:latin typeface="+mj-lt"/>
              </a:rPr>
              <a:t>perkawinan</a:t>
            </a:r>
            <a:r>
              <a:rPr lang="en-US" sz="2600" i="1" dirty="0" smtClean="0">
                <a:solidFill>
                  <a:srgbClr val="FFFF00"/>
                </a:solidFill>
                <a:latin typeface="+mj-lt"/>
              </a:rPr>
              <a:t>.</a:t>
            </a:r>
          </a:p>
          <a:p>
            <a:pPr marL="457200" indent="-457200" algn="l" eaLnBrk="1" hangingPunct="1">
              <a:lnSpc>
                <a:spcPct val="80000"/>
              </a:lnSpc>
            </a:pPr>
            <a:endParaRPr lang="en-GB" sz="2600" i="1" dirty="0" smtClean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8FF91B68-47AF-4679-8102-BE3E40BD536C}" type="slidenum">
              <a:rPr lang="en-US" sz="1200" smtClean="0">
                <a:solidFill>
                  <a:schemeClr val="tx1"/>
                </a:solidFill>
              </a:rPr>
              <a:pPr/>
              <a:t>4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83DED4B1-9742-4685-B9BA-87A1E184C9F0}" type="slidenum">
              <a:rPr lang="en-US" sz="1200" smtClean="0">
                <a:solidFill>
                  <a:schemeClr val="tx1"/>
                </a:solidFill>
              </a:rPr>
              <a:pPr/>
              <a:t>40</a:t>
            </a:fld>
            <a:endParaRPr lang="en-US" sz="1200" smtClean="0">
              <a:solidFill>
                <a:schemeClr val="tx1"/>
              </a:solidFill>
            </a:endParaRPr>
          </a:p>
        </p:txBody>
      </p:sp>
      <p:pic>
        <p:nvPicPr>
          <p:cNvPr id="47107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039938"/>
            <a:ext cx="3170238" cy="1936750"/>
          </a:xfrm>
          <a:solidFill>
            <a:srgbClr val="92D050"/>
          </a:solidFill>
          <a:ln>
            <a:solidFill>
              <a:srgbClr val="92D050"/>
            </a:solidFill>
            <a:rou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362325"/>
            <a:ext cx="2393950" cy="2200275"/>
          </a:xfrm>
          <a:prstGeom prst="rect">
            <a:avLst/>
          </a:prstGeom>
          <a:noFill/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marL="609600" indent="-609600" algn="l" eaLnBrk="1" hangingPunct="1">
              <a:buFontTx/>
              <a:buNone/>
            </a:pPr>
            <a:r>
              <a:rPr lang="en-US" b="1" dirty="0" smtClean="0">
                <a:solidFill>
                  <a:srgbClr val="FFFF00"/>
                </a:solidFill>
                <a:latin typeface="Century Gothic" pitchFamily="34" charset="0"/>
              </a:rPr>
              <a:t>3.  </a:t>
            </a:r>
            <a:r>
              <a:rPr lang="en-US" b="1" dirty="0" err="1" smtClean="0">
                <a:solidFill>
                  <a:srgbClr val="FFFF66"/>
                </a:solidFill>
                <a:latin typeface="Century Gothic" pitchFamily="34" charset="0"/>
              </a:rPr>
              <a:t>Pasal</a:t>
            </a:r>
            <a:r>
              <a:rPr lang="en-US" b="1" dirty="0" smtClean="0">
                <a:solidFill>
                  <a:srgbClr val="FFFF66"/>
                </a:solidFill>
                <a:latin typeface="Century Gothic" pitchFamily="34" charset="0"/>
              </a:rPr>
              <a:t> 2 </a:t>
            </a:r>
            <a:r>
              <a:rPr lang="en-US" b="1" dirty="0" err="1" smtClean="0">
                <a:solidFill>
                  <a:srgbClr val="FFFF66"/>
                </a:solidFill>
                <a:latin typeface="Century Gothic" pitchFamily="34" charset="0"/>
              </a:rPr>
              <a:t>ayat</a:t>
            </a:r>
            <a:r>
              <a:rPr lang="en-US" b="1" dirty="0" smtClean="0">
                <a:solidFill>
                  <a:srgbClr val="FFFF66"/>
                </a:solidFill>
                <a:latin typeface="Century Gothic" pitchFamily="34" charset="0"/>
              </a:rPr>
              <a:t> (2) </a:t>
            </a:r>
            <a:r>
              <a:rPr lang="en-US" b="1" dirty="0" err="1" smtClean="0">
                <a:solidFill>
                  <a:srgbClr val="FFFF66"/>
                </a:solidFill>
                <a:latin typeface="Century Gothic" pitchFamily="34" charset="0"/>
              </a:rPr>
              <a:t>mengatur</a:t>
            </a:r>
            <a:r>
              <a:rPr lang="en-US" b="1" dirty="0" smtClean="0">
                <a:solidFill>
                  <a:srgbClr val="FFFF66"/>
                </a:solidFill>
                <a:latin typeface="Century Gothic" pitchFamily="34" charset="0"/>
              </a:rPr>
              <a:t> agar </a:t>
            </a:r>
            <a:r>
              <a:rPr lang="en-US" b="1" dirty="0" err="1" smtClean="0">
                <a:solidFill>
                  <a:srgbClr val="FFFF66"/>
                </a:solidFill>
                <a:latin typeface="Century Gothic" pitchFamily="34" charset="0"/>
              </a:rPr>
              <a:t>tiap</a:t>
            </a:r>
            <a:r>
              <a:rPr lang="en-US" b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entury Gothic" pitchFamily="34" charset="0"/>
              </a:rPr>
              <a:t>perkawinan</a:t>
            </a:r>
            <a:r>
              <a:rPr lang="en-US" b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entury Gothic" pitchFamily="34" charset="0"/>
              </a:rPr>
              <a:t>dicatatkan</a:t>
            </a:r>
            <a:r>
              <a:rPr lang="en-US" b="1" dirty="0" smtClean="0">
                <a:solidFill>
                  <a:srgbClr val="FFFF66"/>
                </a:solidFill>
                <a:latin typeface="Century Gothic" pitchFamily="34" charset="0"/>
              </a:rPr>
              <a:t>, </a:t>
            </a:r>
            <a:r>
              <a:rPr lang="en-US" b="1" dirty="0" err="1" smtClean="0">
                <a:solidFill>
                  <a:srgbClr val="FFFF66"/>
                </a:solidFill>
                <a:latin typeface="Century Gothic" pitchFamily="34" charset="0"/>
              </a:rPr>
              <a:t>dengan</a:t>
            </a:r>
            <a:r>
              <a:rPr lang="en-US" b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entury Gothic" pitchFamily="34" charset="0"/>
              </a:rPr>
              <a:t>demikian</a:t>
            </a:r>
            <a:r>
              <a:rPr lang="en-US" b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entury Gothic" pitchFamily="34" charset="0"/>
              </a:rPr>
              <a:t>harus</a:t>
            </a:r>
            <a:r>
              <a:rPr lang="en-US" b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entury Gothic" pitchFamily="34" charset="0"/>
              </a:rPr>
              <a:t>terlebih</a:t>
            </a:r>
            <a:r>
              <a:rPr lang="en-US" b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entury Gothic" pitchFamily="34" charset="0"/>
              </a:rPr>
              <a:t>dahulu</a:t>
            </a:r>
            <a:r>
              <a:rPr lang="en-US" b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entury Gothic" pitchFamily="34" charset="0"/>
              </a:rPr>
              <a:t>ada</a:t>
            </a:r>
            <a:r>
              <a:rPr lang="en-US" b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entury Gothic" pitchFamily="34" charset="0"/>
              </a:rPr>
              <a:t>perkawinan</a:t>
            </a:r>
            <a:r>
              <a:rPr lang="en-US" b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entury Gothic" pitchFamily="34" charset="0"/>
              </a:rPr>
              <a:t>baru</a:t>
            </a:r>
            <a:r>
              <a:rPr lang="en-US" b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entury Gothic" pitchFamily="34" charset="0"/>
              </a:rPr>
              <a:t>kemudian</a:t>
            </a:r>
            <a:r>
              <a:rPr lang="en-US" b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b="1" dirty="0" err="1" smtClean="0">
                <a:solidFill>
                  <a:srgbClr val="FFFF66"/>
                </a:solidFill>
                <a:latin typeface="Century Gothic" pitchFamily="34" charset="0"/>
              </a:rPr>
              <a:t>dicatatkan</a:t>
            </a:r>
            <a:r>
              <a:rPr lang="en-US" b="1" dirty="0" smtClean="0">
                <a:solidFill>
                  <a:srgbClr val="FFFF66"/>
                </a:solidFill>
                <a:latin typeface="Century Gothic" pitchFamily="34" charset="0"/>
              </a:rPr>
              <a:t>.</a:t>
            </a:r>
          </a:p>
          <a:p>
            <a:pPr marL="609600" indent="-609600" algn="l" eaLnBrk="1" hangingPunct="1">
              <a:buFontTx/>
              <a:buNone/>
            </a:pPr>
            <a:endParaRPr lang="en-US" b="1" dirty="0" smtClean="0">
              <a:solidFill>
                <a:srgbClr val="FFFF66"/>
              </a:solidFill>
              <a:latin typeface="Century Gothic" pitchFamily="34" charset="0"/>
            </a:endParaRPr>
          </a:p>
          <a:p>
            <a:pPr marL="609600" indent="-609600" algn="l" eaLnBrk="1" hangingPunct="1">
              <a:buFontTx/>
              <a:buNone/>
            </a:pPr>
            <a:r>
              <a:rPr lang="en-US" b="1" dirty="0" smtClean="0">
                <a:solidFill>
                  <a:srgbClr val="FFFF66"/>
                </a:solidFill>
                <a:latin typeface="Century Gothic" pitchFamily="34" charset="0"/>
              </a:rPr>
              <a:t>    </a:t>
            </a:r>
            <a:r>
              <a:rPr lang="en-US" sz="2800" b="1" i="1" dirty="0" err="1" smtClean="0">
                <a:solidFill>
                  <a:srgbClr val="FFFF66"/>
                </a:solidFill>
                <a:latin typeface="Century Gothic" pitchFamily="34" charset="0"/>
              </a:rPr>
              <a:t>Jika</a:t>
            </a:r>
            <a:r>
              <a:rPr lang="en-US" sz="2800" b="1" i="1" dirty="0" smtClean="0">
                <a:solidFill>
                  <a:srgbClr val="FFFF66"/>
                </a:solidFill>
                <a:latin typeface="Century Gothic" pitchFamily="34" charset="0"/>
              </a:rPr>
              <a:t> yang </a:t>
            </a:r>
            <a:r>
              <a:rPr lang="en-US" sz="2800" b="1" i="1" dirty="0" err="1" smtClean="0">
                <a:solidFill>
                  <a:srgbClr val="FFFF66"/>
                </a:solidFill>
                <a:latin typeface="Century Gothic" pitchFamily="34" charset="0"/>
              </a:rPr>
              <a:t>disuruh</a:t>
            </a:r>
            <a:r>
              <a:rPr lang="en-US" sz="2800" b="1" i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sz="2800" b="1" i="1" dirty="0" err="1" smtClean="0">
                <a:solidFill>
                  <a:srgbClr val="FFFF66"/>
                </a:solidFill>
                <a:latin typeface="Century Gothic" pitchFamily="34" charset="0"/>
              </a:rPr>
              <a:t>dicatatkan</a:t>
            </a:r>
            <a:r>
              <a:rPr lang="en-US" sz="2800" b="1" i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sz="2800" b="1" i="1" dirty="0" err="1" smtClean="0">
                <a:solidFill>
                  <a:srgbClr val="FFFF66"/>
                </a:solidFill>
                <a:latin typeface="Century Gothic" pitchFamily="34" charset="0"/>
              </a:rPr>
              <a:t>itu</a:t>
            </a:r>
            <a:r>
              <a:rPr lang="en-US" sz="2800" b="1" i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sz="2800" b="1" i="1" dirty="0" err="1" smtClean="0">
                <a:solidFill>
                  <a:srgbClr val="FFFF66"/>
                </a:solidFill>
                <a:latin typeface="Century Gothic" pitchFamily="34" charset="0"/>
              </a:rPr>
              <a:t>adalah</a:t>
            </a:r>
            <a:r>
              <a:rPr lang="en-US" sz="2800" b="1" i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sz="2800" b="1" i="1" dirty="0" err="1" smtClean="0">
                <a:solidFill>
                  <a:srgbClr val="FFFF66"/>
                </a:solidFill>
                <a:latin typeface="Century Gothic" pitchFamily="34" charset="0"/>
              </a:rPr>
              <a:t>perkawinan</a:t>
            </a:r>
            <a:r>
              <a:rPr lang="en-US" sz="2800" b="1" i="1" dirty="0" smtClean="0">
                <a:solidFill>
                  <a:srgbClr val="FFFF66"/>
                </a:solidFill>
                <a:latin typeface="Century Gothic" pitchFamily="34" charset="0"/>
              </a:rPr>
              <a:t> yang </a:t>
            </a:r>
            <a:r>
              <a:rPr lang="en-US" sz="2800" b="1" i="1" dirty="0" err="1" smtClean="0">
                <a:solidFill>
                  <a:srgbClr val="FFFF66"/>
                </a:solidFill>
                <a:latin typeface="Century Gothic" pitchFamily="34" charset="0"/>
              </a:rPr>
              <a:t>telah</a:t>
            </a:r>
            <a:r>
              <a:rPr lang="en-US" sz="2800" b="1" i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sz="2800" b="1" i="1" dirty="0" err="1" smtClean="0">
                <a:solidFill>
                  <a:srgbClr val="FFFF66"/>
                </a:solidFill>
                <a:latin typeface="Century Gothic" pitchFamily="34" charset="0"/>
              </a:rPr>
              <a:t>sah</a:t>
            </a:r>
            <a:r>
              <a:rPr lang="en-US" sz="2800" b="1" i="1" dirty="0" smtClean="0">
                <a:solidFill>
                  <a:srgbClr val="FFFF66"/>
                </a:solidFill>
                <a:latin typeface="Century Gothic" pitchFamily="34" charset="0"/>
              </a:rPr>
              <a:t>, </a:t>
            </a:r>
            <a:r>
              <a:rPr lang="en-US" sz="2800" b="1" i="1" dirty="0" err="1" smtClean="0">
                <a:solidFill>
                  <a:srgbClr val="FFFF66"/>
                </a:solidFill>
                <a:latin typeface="Century Gothic" pitchFamily="34" charset="0"/>
              </a:rPr>
              <a:t>maka</a:t>
            </a:r>
            <a:r>
              <a:rPr lang="en-US" sz="2800" b="1" i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sz="2800" b="1" i="1" dirty="0" err="1" smtClean="0">
                <a:solidFill>
                  <a:srgbClr val="FFFF66"/>
                </a:solidFill>
                <a:latin typeface="Century Gothic" pitchFamily="34" charset="0"/>
              </a:rPr>
              <a:t>pencatatan</a:t>
            </a:r>
            <a:r>
              <a:rPr lang="en-US" sz="2800" b="1" i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sz="2800" b="1" i="1" dirty="0" err="1" smtClean="0">
                <a:solidFill>
                  <a:srgbClr val="FFFF66"/>
                </a:solidFill>
                <a:latin typeface="Century Gothic" pitchFamily="34" charset="0"/>
              </a:rPr>
              <a:t>perkawinan</a:t>
            </a:r>
            <a:r>
              <a:rPr lang="en-US" sz="2800" b="1" i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sz="2800" b="1" i="1" dirty="0" err="1" smtClean="0">
                <a:solidFill>
                  <a:srgbClr val="FFFF66"/>
                </a:solidFill>
                <a:latin typeface="Century Gothic" pitchFamily="34" charset="0"/>
              </a:rPr>
              <a:t>tidak</a:t>
            </a:r>
            <a:r>
              <a:rPr lang="en-US" sz="2800" b="1" i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sz="2800" b="1" i="1" dirty="0" err="1" smtClean="0">
                <a:solidFill>
                  <a:srgbClr val="FFFF66"/>
                </a:solidFill>
                <a:latin typeface="Century Gothic" pitchFamily="34" charset="0"/>
              </a:rPr>
              <a:t>termasuk</a:t>
            </a:r>
            <a:r>
              <a:rPr lang="en-US" sz="2800" b="1" i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sz="2800" b="1" i="1" dirty="0" err="1" smtClean="0">
                <a:solidFill>
                  <a:srgbClr val="FFFF66"/>
                </a:solidFill>
                <a:latin typeface="Century Gothic" pitchFamily="34" charset="0"/>
              </a:rPr>
              <a:t>syarat</a:t>
            </a:r>
            <a:r>
              <a:rPr lang="en-US" sz="2800" b="1" i="1" dirty="0" smtClean="0">
                <a:solidFill>
                  <a:srgbClr val="FFFF66"/>
                </a:solidFill>
                <a:latin typeface="Century Gothic" pitchFamily="34" charset="0"/>
              </a:rPr>
              <a:t> yang </a:t>
            </a:r>
            <a:r>
              <a:rPr lang="en-US" sz="2800" b="1" i="1" dirty="0" err="1" smtClean="0">
                <a:solidFill>
                  <a:srgbClr val="FFFF66"/>
                </a:solidFill>
                <a:latin typeface="Century Gothic" pitchFamily="34" charset="0"/>
              </a:rPr>
              <a:t>menentukan</a:t>
            </a:r>
            <a:r>
              <a:rPr lang="en-US" sz="2800" b="1" i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sz="2800" b="1" i="1" dirty="0" err="1" smtClean="0">
                <a:solidFill>
                  <a:srgbClr val="FFFF66"/>
                </a:solidFill>
                <a:latin typeface="Century Gothic" pitchFamily="34" charset="0"/>
              </a:rPr>
              <a:t>sah</a:t>
            </a:r>
            <a:r>
              <a:rPr lang="en-US" sz="2800" b="1" i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sz="2800" b="1" i="1" dirty="0" err="1" smtClean="0">
                <a:solidFill>
                  <a:srgbClr val="FFFF66"/>
                </a:solidFill>
                <a:latin typeface="Century Gothic" pitchFamily="34" charset="0"/>
              </a:rPr>
              <a:t>atau</a:t>
            </a:r>
            <a:r>
              <a:rPr lang="en-US" sz="2800" b="1" i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sz="2800" b="1" i="1" dirty="0" err="1" smtClean="0">
                <a:solidFill>
                  <a:srgbClr val="FFFF66"/>
                </a:solidFill>
                <a:latin typeface="Century Gothic" pitchFamily="34" charset="0"/>
              </a:rPr>
              <a:t>tidaknya</a:t>
            </a:r>
            <a:r>
              <a:rPr lang="en-US" sz="2800" b="1" i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sz="2800" b="1" i="1" dirty="0" err="1" smtClean="0">
                <a:solidFill>
                  <a:srgbClr val="FFFF66"/>
                </a:solidFill>
                <a:latin typeface="Century Gothic" pitchFamily="34" charset="0"/>
              </a:rPr>
              <a:t>suatu</a:t>
            </a:r>
            <a:r>
              <a:rPr lang="en-US" sz="2800" b="1" i="1" dirty="0" smtClean="0">
                <a:solidFill>
                  <a:srgbClr val="FFFF66"/>
                </a:solidFill>
                <a:latin typeface="Century Gothic" pitchFamily="34" charset="0"/>
              </a:rPr>
              <a:t> </a:t>
            </a:r>
            <a:r>
              <a:rPr lang="en-US" sz="2800" b="1" i="1" dirty="0" err="1" smtClean="0">
                <a:solidFill>
                  <a:srgbClr val="FFFF66"/>
                </a:solidFill>
                <a:latin typeface="Century Gothic" pitchFamily="34" charset="0"/>
              </a:rPr>
              <a:t>perkawinan</a:t>
            </a:r>
            <a:endParaRPr lang="en-US" sz="2800" b="1" i="1" dirty="0" smtClean="0">
              <a:solidFill>
                <a:srgbClr val="FFFF66"/>
              </a:solidFill>
              <a:latin typeface="Century Gothic" pitchFamily="34" charset="0"/>
            </a:endParaRPr>
          </a:p>
          <a:p>
            <a:pPr marL="609600" indent="-609600" algn="l" eaLnBrk="1" hangingPunct="1"/>
            <a:endParaRPr lang="en-GB" sz="2800" i="1" dirty="0" smtClean="0">
              <a:solidFill>
                <a:srgbClr val="FFFF66"/>
              </a:solidFill>
              <a:latin typeface="Century Gothic" pitchFamily="34" charset="0"/>
            </a:endParaRP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F159949F-2E2C-4C3D-B3D6-E8538205AC01}" type="slidenum">
              <a:rPr lang="en-US" sz="1200" smtClean="0">
                <a:solidFill>
                  <a:schemeClr val="tx1"/>
                </a:solidFill>
              </a:rPr>
              <a:pPr/>
              <a:t>5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2400"/>
            <a:ext cx="8229600" cy="1399032"/>
          </a:xfr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id-ID" b="1" dirty="0" smtClean="0">
                <a:solidFill>
                  <a:srgbClr val="FFFF00"/>
                </a:solidFill>
                <a:latin typeface="+mj-lt"/>
              </a:rPr>
              <a:t>PP.10 / 1983 Jo PP.45 / 1990</a:t>
            </a:r>
            <a:endParaRPr lang="en-GB" b="1" dirty="0" smtClean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828800"/>
            <a:ext cx="7854696" cy="1752600"/>
          </a:xfrm>
        </p:spPr>
        <p:txBody>
          <a:bodyPr>
            <a:noAutofit/>
          </a:bodyPr>
          <a:lstStyle/>
          <a:p>
            <a:pPr marL="609600" indent="-609600" algn="l" eaLnBrk="1" hangingPunct="1">
              <a:buFontTx/>
              <a:buNone/>
            </a:pPr>
            <a:r>
              <a:rPr lang="en-US" sz="2800" dirty="0" err="1" smtClean="0">
                <a:latin typeface="Century Gothic" pitchFamily="34" charset="0"/>
              </a:rPr>
              <a:t>Mengatur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Tentang</a:t>
            </a:r>
            <a:r>
              <a:rPr lang="en-US" sz="2800" dirty="0" smtClean="0">
                <a:latin typeface="Century Gothic" pitchFamily="34" charset="0"/>
              </a:rPr>
              <a:t> :</a:t>
            </a:r>
          </a:p>
          <a:p>
            <a:pPr marL="609600" indent="-609600" algn="l" eaLnBrk="1" hangingPunct="1">
              <a:buClr>
                <a:schemeClr val="tx1"/>
              </a:buClr>
              <a:buSzPct val="100000"/>
              <a:buFontTx/>
              <a:buAutoNum type="arabicPeriod"/>
            </a:pPr>
            <a:r>
              <a:rPr lang="en-US" sz="2800" dirty="0" err="1" smtClean="0">
                <a:latin typeface="Century Gothic" pitchFamily="34" charset="0"/>
              </a:rPr>
              <a:t>Pelaporan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perkawinan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dan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perceraian</a:t>
            </a:r>
            <a:endParaRPr lang="en-US" sz="2800" dirty="0" smtClean="0">
              <a:latin typeface="Century Gothic" pitchFamily="34" charset="0"/>
            </a:endParaRPr>
          </a:p>
          <a:p>
            <a:pPr marL="609600" indent="-609600" algn="l" eaLnBrk="1" hangingPunct="1">
              <a:buClr>
                <a:schemeClr val="tx1"/>
              </a:buClr>
              <a:buSzPct val="100000"/>
              <a:buFontTx/>
              <a:buAutoNum type="arabicPeriod"/>
            </a:pPr>
            <a:r>
              <a:rPr lang="en-US" sz="2800" dirty="0" err="1" smtClean="0">
                <a:latin typeface="Century Gothic" pitchFamily="34" charset="0"/>
              </a:rPr>
              <a:t>Izin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perkawinan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dengan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istri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ke</a:t>
            </a:r>
            <a:r>
              <a:rPr lang="en-US" sz="2800" dirty="0" smtClean="0">
                <a:latin typeface="Century Gothic" pitchFamily="34" charset="0"/>
              </a:rPr>
              <a:t>- II </a:t>
            </a:r>
            <a:r>
              <a:rPr lang="en-US" sz="2800" dirty="0" err="1" smtClean="0">
                <a:latin typeface="Century Gothic" pitchFamily="34" charset="0"/>
              </a:rPr>
              <a:t>dst</a:t>
            </a:r>
            <a:r>
              <a:rPr lang="en-US" sz="2800" dirty="0" smtClean="0">
                <a:latin typeface="Century Gothic" pitchFamily="34" charset="0"/>
              </a:rPr>
              <a:t>.</a:t>
            </a:r>
          </a:p>
          <a:p>
            <a:pPr marL="609600" indent="-609600" algn="l" eaLnBrk="1" hangingPunct="1">
              <a:buClr>
                <a:schemeClr val="tx1"/>
              </a:buClr>
              <a:buSzPct val="100000"/>
              <a:buFontTx/>
              <a:buAutoNum type="arabicPeriod"/>
            </a:pPr>
            <a:r>
              <a:rPr lang="en-US" sz="2800" dirty="0" err="1" smtClean="0">
                <a:latin typeface="Century Gothic" pitchFamily="34" charset="0"/>
              </a:rPr>
              <a:t>Izin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perceraian</a:t>
            </a:r>
            <a:endParaRPr lang="en-US" sz="2800" dirty="0" smtClean="0">
              <a:latin typeface="Century Gothic" pitchFamily="34" charset="0"/>
            </a:endParaRPr>
          </a:p>
          <a:p>
            <a:pPr marL="609600" indent="-609600" algn="l" eaLnBrk="1" hangingPunct="1">
              <a:buClr>
                <a:schemeClr val="tx1"/>
              </a:buClr>
              <a:buSzPct val="100000"/>
              <a:buFontTx/>
              <a:buAutoNum type="arabicPeriod"/>
            </a:pPr>
            <a:r>
              <a:rPr lang="en-US" sz="2800" dirty="0" err="1" smtClean="0">
                <a:latin typeface="Century Gothic" pitchFamily="34" charset="0"/>
              </a:rPr>
              <a:t>Hidup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bersama</a:t>
            </a:r>
            <a:endParaRPr lang="en-US" sz="2800" dirty="0" smtClean="0">
              <a:latin typeface="Century Gothic" pitchFamily="34" charset="0"/>
            </a:endParaRPr>
          </a:p>
          <a:p>
            <a:pPr marL="609600" indent="-609600" algn="l" eaLnBrk="1" hangingPunct="1">
              <a:buClr>
                <a:schemeClr val="tx1"/>
              </a:buClr>
              <a:buSzPct val="100000"/>
              <a:buFontTx/>
              <a:buAutoNum type="arabicPeriod"/>
            </a:pPr>
            <a:r>
              <a:rPr lang="en-US" sz="2800" dirty="0" err="1" smtClean="0">
                <a:latin typeface="Century Gothic" pitchFamily="34" charset="0"/>
              </a:rPr>
              <a:t>Pembagian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gaji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terhadap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istri</a:t>
            </a:r>
            <a:endParaRPr lang="en-US" sz="2800" dirty="0" smtClean="0">
              <a:latin typeface="Century Gothic" pitchFamily="34" charset="0"/>
            </a:endParaRPr>
          </a:p>
          <a:p>
            <a:pPr marL="609600" indent="-609600" algn="l" eaLnBrk="1" hangingPunct="1">
              <a:buClr>
                <a:schemeClr val="tx1"/>
              </a:buClr>
              <a:buSzPct val="100000"/>
              <a:buFontTx/>
              <a:buAutoNum type="arabicPeriod"/>
            </a:pPr>
            <a:r>
              <a:rPr lang="en-US" sz="2800" dirty="0" err="1" smtClean="0">
                <a:latin typeface="Century Gothic" pitchFamily="34" charset="0"/>
              </a:rPr>
              <a:t>Menjadi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istri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ke</a:t>
            </a:r>
            <a:r>
              <a:rPr lang="en-US" sz="2800" dirty="0" smtClean="0">
                <a:latin typeface="Century Gothic" pitchFamily="34" charset="0"/>
              </a:rPr>
              <a:t>- II </a:t>
            </a:r>
            <a:r>
              <a:rPr lang="en-US" sz="2800" dirty="0" err="1" smtClean="0">
                <a:latin typeface="Century Gothic" pitchFamily="34" charset="0"/>
              </a:rPr>
              <a:t>dst</a:t>
            </a:r>
            <a:r>
              <a:rPr lang="en-US" sz="2800" dirty="0" smtClean="0">
                <a:latin typeface="Century Gothic" pitchFamily="34" charset="0"/>
              </a:rPr>
              <a:t>.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E3AC0162-4318-462B-BB51-5FA870019AF2}" type="slidenum">
              <a:rPr lang="en-US" sz="1200" smtClean="0">
                <a:solidFill>
                  <a:schemeClr val="tx1"/>
                </a:solidFill>
              </a:rPr>
              <a:pPr/>
              <a:t>6</a:t>
            </a:fld>
            <a:endParaRPr lang="en-US" sz="1200" smtClean="0">
              <a:solidFill>
                <a:schemeClr val="tx1"/>
              </a:solidFill>
            </a:endParaRPr>
          </a:p>
        </p:txBody>
      </p:sp>
      <p:pic>
        <p:nvPicPr>
          <p:cNvPr id="487430" name="Picture 6" descr="IB1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963" y="5257800"/>
            <a:ext cx="8921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7431" name="Picture 7" descr="doll_ann_29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5105400"/>
            <a:ext cx="112871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images SLI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410200"/>
            <a:ext cx="1271588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34A0DAEA-BB71-44CB-A27B-97C6B02B4418}" type="slidenum">
              <a:rPr lang="en-US" sz="1200" smtClean="0">
                <a:solidFill>
                  <a:schemeClr val="tx1"/>
                </a:solidFill>
              </a:rPr>
              <a:pPr/>
              <a:t>7</a:t>
            </a:fld>
            <a:endParaRPr lang="en-US" sz="1200" smtClean="0">
              <a:solidFill>
                <a:schemeClr val="tx1"/>
              </a:solidFill>
            </a:endParaRPr>
          </a:p>
        </p:txBody>
      </p:sp>
      <p:sp>
        <p:nvSpPr>
          <p:cNvPr id="493575" name="Text Box 7"/>
          <p:cNvSpPr txBox="1">
            <a:spLocks noChangeArrowheads="1"/>
          </p:cNvSpPr>
          <p:nvPr/>
        </p:nvSpPr>
        <p:spPr bwMode="auto">
          <a:xfrm>
            <a:off x="1422400" y="685800"/>
            <a:ext cx="6418263" cy="584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PP. 10 /1983 Jo PP. 45/1990</a:t>
            </a:r>
          </a:p>
        </p:txBody>
      </p:sp>
      <p:sp>
        <p:nvSpPr>
          <p:cNvPr id="493576" name="Rectangle 8"/>
          <p:cNvSpPr>
            <a:spLocks noChangeArrowheads="1"/>
          </p:cNvSpPr>
          <p:nvPr/>
        </p:nvSpPr>
        <p:spPr bwMode="auto">
          <a:xfrm>
            <a:off x="914400" y="1981200"/>
            <a:ext cx="5124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 eaLnBrk="1" hangingPunct="1">
              <a:defRPr/>
            </a:pPr>
            <a:r>
              <a:rPr lang="en-US" sz="2400" b="1" i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Pasal</a:t>
            </a:r>
            <a:r>
              <a:rPr lang="en-US" sz="2400" b="1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2 </a:t>
            </a:r>
            <a:r>
              <a:rPr lang="en-US" sz="2400" b="1" i="1" u="sng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ayat</a:t>
            </a:r>
            <a:r>
              <a:rPr lang="en-US" sz="2400" b="1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(1)</a:t>
            </a:r>
          </a:p>
        </p:txBody>
      </p:sp>
      <p:sp>
        <p:nvSpPr>
          <p:cNvPr id="493577" name="Rectangle 9"/>
          <p:cNvSpPr>
            <a:spLocks noChangeArrowheads="1"/>
          </p:cNvSpPr>
          <p:nvPr/>
        </p:nvSpPr>
        <p:spPr bwMode="auto">
          <a:xfrm>
            <a:off x="1524000" y="2571750"/>
            <a:ext cx="61722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PNS yang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melangsungkan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perkawinan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pertama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wajib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memberitahukan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secara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tertulis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kepada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Pejabat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melalui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saluran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hirarkhis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dalam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waktu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selambat-lambatnya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1 (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satu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tahun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setelah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perkawinan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itu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berlangsung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en-US" sz="2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493578" name="Picture 10" descr="WDDNG1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419600"/>
            <a:ext cx="13081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3579" name="Picture 11" descr="mssf_spidermanscratch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876800"/>
            <a:ext cx="1066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3580" name="AutoShape 12"/>
          <p:cNvSpPr>
            <a:spLocks noChangeArrowheads="1"/>
          </p:cNvSpPr>
          <p:nvPr/>
        </p:nvSpPr>
        <p:spPr bwMode="auto">
          <a:xfrm>
            <a:off x="3505200" y="5057775"/>
            <a:ext cx="1676400" cy="533400"/>
          </a:xfrm>
          <a:prstGeom prst="cloudCallout">
            <a:avLst>
              <a:gd name="adj1" fmla="val 87218"/>
              <a:gd name="adj2" fmla="val -44347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 eaLnBrk="1" hangingPunct="1"/>
            <a:r>
              <a:rPr lang="en-US" sz="1400" b="1" i="1">
                <a:solidFill>
                  <a:srgbClr val="FFFF66"/>
                </a:solidFill>
                <a:latin typeface="Arial" charset="0"/>
              </a:rPr>
              <a:t>Mau.. dong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6F4EE6C5-1106-4FCC-8A7D-2CBD5A6436FB}" type="slidenum">
              <a:rPr lang="en-US" sz="1200" smtClean="0">
                <a:solidFill>
                  <a:schemeClr val="tx1"/>
                </a:solidFill>
              </a:rPr>
              <a:pPr/>
              <a:t>8</a:t>
            </a:fld>
            <a:endParaRPr lang="en-US" sz="1200" smtClean="0">
              <a:solidFill>
                <a:schemeClr val="tx1"/>
              </a:solidFill>
            </a:endParaRP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635000" y="3886200"/>
            <a:ext cx="77470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r>
              <a:rPr lang="en-US" sz="3200" b="1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PNS yang akan melakukan perceraian wajib memperoleh izin atau surat keterangan lebih dahulu dari Pejabat.</a:t>
            </a:r>
          </a:p>
        </p:txBody>
      </p:sp>
      <p:pic>
        <p:nvPicPr>
          <p:cNvPr id="67592" name="Picture 8" descr="images SLI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410200"/>
            <a:ext cx="1271588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3" name="Picture 9" descr="CRCTR39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0"/>
            <a:ext cx="2571750" cy="334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4" name="Picture 10" descr="PEOPL6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457200"/>
            <a:ext cx="2195513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711200" y="3067050"/>
            <a:ext cx="568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 eaLnBrk="1" hangingPunct="1">
              <a:defRPr/>
            </a:pPr>
            <a:r>
              <a:rPr lang="en-US" sz="3200" b="1" u="sng">
                <a:solidFill>
                  <a:srgbClr val="FF99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Pasal 3 ayat (1)</a:t>
            </a:r>
          </a:p>
        </p:txBody>
      </p:sp>
      <p:sp>
        <p:nvSpPr>
          <p:cNvPr id="67596" name="AutoShape 12"/>
          <p:cNvSpPr>
            <a:spLocks noChangeArrowheads="1"/>
          </p:cNvSpPr>
          <p:nvPr/>
        </p:nvSpPr>
        <p:spPr bwMode="auto">
          <a:xfrm>
            <a:off x="304800" y="209550"/>
            <a:ext cx="3657600" cy="1085850"/>
          </a:xfrm>
          <a:prstGeom prst="cloudCallout">
            <a:avLst>
              <a:gd name="adj1" fmla="val 61847"/>
              <a:gd name="adj2" fmla="val 50731"/>
            </a:avLst>
          </a:prstGeom>
          <a:solidFill>
            <a:srgbClr val="660033"/>
          </a:solidFill>
          <a:ln w="12700" cap="sq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 eaLnBrk="1" hangingPunct="1"/>
            <a:endParaRPr lang="en-GB">
              <a:latin typeface="Arial" charset="0"/>
            </a:endParaRP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925513" y="398463"/>
            <a:ext cx="2466975" cy="646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id-ID" i="1">
                <a:solidFill>
                  <a:schemeClr val="tx2"/>
                </a:solidFill>
                <a:latin typeface="Arial" charset="0"/>
              </a:rPr>
              <a:t>Gua cari ABG aja ..</a:t>
            </a:r>
          </a:p>
          <a:p>
            <a:pPr algn="ctr" eaLnBrk="1" hangingPunct="1"/>
            <a:r>
              <a:rPr lang="id-ID" i="1">
                <a:solidFill>
                  <a:schemeClr val="tx2"/>
                </a:solidFill>
                <a:latin typeface="Arial" charset="0"/>
              </a:rPr>
              <a:t>apa Janda muda ya..?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09600"/>
            <a:ext cx="8229600" cy="54102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2800" dirty="0" err="1" smtClean="0">
                <a:latin typeface="Century Gothic" pitchFamily="34" charset="0"/>
              </a:rPr>
              <a:t>Pasal</a:t>
            </a:r>
            <a:r>
              <a:rPr lang="en-US" sz="2800" dirty="0" smtClean="0">
                <a:latin typeface="Century Gothic" pitchFamily="34" charset="0"/>
              </a:rPr>
              <a:t> 5 </a:t>
            </a:r>
            <a:r>
              <a:rPr lang="en-US" sz="2800" dirty="0" err="1" smtClean="0">
                <a:latin typeface="Century Gothic" pitchFamily="34" charset="0"/>
              </a:rPr>
              <a:t>ayat</a:t>
            </a:r>
            <a:r>
              <a:rPr lang="en-US" sz="2800" dirty="0" smtClean="0">
                <a:latin typeface="Century Gothic" pitchFamily="34" charset="0"/>
              </a:rPr>
              <a:t> 2 :</a:t>
            </a:r>
            <a:endParaRPr lang="id-ID" sz="2800" dirty="0" smtClean="0">
              <a:latin typeface="Century Gothic" pitchFamily="34" charset="0"/>
            </a:endParaRPr>
          </a:p>
          <a:p>
            <a:pPr algn="just" eaLnBrk="1" hangingPunct="1">
              <a:buFontTx/>
              <a:buNone/>
            </a:pPr>
            <a:endParaRPr lang="en-US" sz="2800" dirty="0" smtClean="0">
              <a:latin typeface="Century Gothic" pitchFamily="34" charset="0"/>
            </a:endParaRPr>
          </a:p>
          <a:p>
            <a:pPr algn="just" eaLnBrk="1" hangingPunct="1"/>
            <a:r>
              <a:rPr lang="en-US" sz="2800" dirty="0" err="1" smtClean="0">
                <a:latin typeface="Century Gothic" pitchFamily="34" charset="0"/>
              </a:rPr>
              <a:t>Setiap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atasan</a:t>
            </a:r>
            <a:r>
              <a:rPr lang="en-US" sz="2800" dirty="0" smtClean="0">
                <a:latin typeface="Century Gothic" pitchFamily="34" charset="0"/>
              </a:rPr>
              <a:t> yang </a:t>
            </a:r>
            <a:r>
              <a:rPr lang="en-US" sz="2800" dirty="0" err="1" smtClean="0">
                <a:latin typeface="Century Gothic" pitchFamily="34" charset="0"/>
              </a:rPr>
              <a:t>menerima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permintaan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ijin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dari</a:t>
            </a:r>
            <a:r>
              <a:rPr lang="en-US" sz="2800" dirty="0" smtClean="0">
                <a:latin typeface="Century Gothic" pitchFamily="34" charset="0"/>
              </a:rPr>
              <a:t> PNS </a:t>
            </a:r>
            <a:r>
              <a:rPr lang="en-US" sz="2800" dirty="0" err="1" smtClean="0">
                <a:latin typeface="Century Gothic" pitchFamily="34" charset="0"/>
              </a:rPr>
              <a:t>dalam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lingkungannya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baik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untuk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melakukan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perceraian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atau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untuk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beristeri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lebih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dari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seorang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wajib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memberikan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pertimbangan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dan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meneruskannya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kepada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Pejabat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melalui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saluran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hirarkhis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dalam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jangka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waktu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selambat-lambatnya</a:t>
            </a:r>
            <a:r>
              <a:rPr lang="en-US" sz="2800" dirty="0" smtClean="0">
                <a:latin typeface="Century Gothic" pitchFamily="34" charset="0"/>
              </a:rPr>
              <a:t> 3 (</a:t>
            </a:r>
            <a:r>
              <a:rPr lang="en-US" sz="2800" dirty="0" err="1" smtClean="0">
                <a:latin typeface="Century Gothic" pitchFamily="34" charset="0"/>
              </a:rPr>
              <a:t>tiga</a:t>
            </a:r>
            <a:r>
              <a:rPr lang="en-US" sz="2800" dirty="0" smtClean="0">
                <a:latin typeface="Century Gothic" pitchFamily="34" charset="0"/>
              </a:rPr>
              <a:t>) </a:t>
            </a:r>
            <a:r>
              <a:rPr lang="en-US" sz="2800" dirty="0" err="1" smtClean="0">
                <a:latin typeface="Century Gothic" pitchFamily="34" charset="0"/>
              </a:rPr>
              <a:t>Bulan</a:t>
            </a:r>
            <a:r>
              <a:rPr lang="en-US" sz="2800" dirty="0" smtClean="0">
                <a:latin typeface="Century Gothic" pitchFamily="34" charset="0"/>
              </a:rPr>
              <a:t> TMT  </a:t>
            </a:r>
            <a:r>
              <a:rPr lang="en-US" sz="2800" dirty="0" err="1" smtClean="0">
                <a:latin typeface="Century Gothic" pitchFamily="34" charset="0"/>
              </a:rPr>
              <a:t>ia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menerima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permintaan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ijin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en-US" sz="2800" dirty="0" err="1" smtClean="0">
                <a:latin typeface="Century Gothic" pitchFamily="34" charset="0"/>
              </a:rPr>
              <a:t>dimaksud</a:t>
            </a:r>
            <a:r>
              <a:rPr lang="en-US" sz="2800" dirty="0" smtClean="0">
                <a:latin typeface="Century Gothic" pitchFamily="34" charset="0"/>
              </a:rPr>
              <a:t>.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89838" y="6481763"/>
            <a:ext cx="504825" cy="3016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7432834D-EC76-4355-BEA9-6FED57AD1890}" type="slidenum">
              <a:rPr lang="en-US" sz="1200" smtClean="0">
                <a:solidFill>
                  <a:schemeClr val="tx1"/>
                </a:solidFill>
              </a:rPr>
              <a:pPr/>
              <a:t>9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2681</TotalTime>
  <Words>1718</Words>
  <Application>Microsoft Office PowerPoint</Application>
  <PresentationFormat>On-screen Show (4:3)</PresentationFormat>
  <Paragraphs>294</Paragraphs>
  <Slides>40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3" baseType="lpstr">
      <vt:lpstr>SimSun</vt:lpstr>
      <vt:lpstr>Arial</vt:lpstr>
      <vt:lpstr>Arial Black</vt:lpstr>
      <vt:lpstr>Bernard MT Condensed</vt:lpstr>
      <vt:lpstr>Calibri</vt:lpstr>
      <vt:lpstr>Century Gothic</vt:lpstr>
      <vt:lpstr>Constantia</vt:lpstr>
      <vt:lpstr>Tahoma</vt:lpstr>
      <vt:lpstr>Times New Roman</vt:lpstr>
      <vt:lpstr>Verdana</vt:lpstr>
      <vt:lpstr>Wingdings</vt:lpstr>
      <vt:lpstr>Wingdings 2</vt:lpstr>
      <vt:lpstr>Flow</vt:lpstr>
      <vt:lpstr>PowerPoint Presentation</vt:lpstr>
      <vt:lpstr>Perkawinan yang Sah menurut Pasal 2 UU No 1 / 1974</vt:lpstr>
      <vt:lpstr>PowerPoint Presentation</vt:lpstr>
      <vt:lpstr>PowerPoint Presentation</vt:lpstr>
      <vt:lpstr>PowerPoint Presentation</vt:lpstr>
      <vt:lpstr>PP.10 / 1983 Jo PP.45 / 1990</vt:lpstr>
      <vt:lpstr>PowerPoint Presentation</vt:lpstr>
      <vt:lpstr>PowerPoint Presentation</vt:lpstr>
      <vt:lpstr>PowerPoint Presentation</vt:lpstr>
      <vt:lpstr>Pasal 12</vt:lpstr>
      <vt:lpstr>PERCERAIAN : </vt:lpstr>
      <vt:lpstr> Salah satu Pihak Berbuat Zina;</vt:lpstr>
      <vt:lpstr>c.  Salah satu pihak meninggalkan pihak lain selama 2 (dua) tahun berturut-turut tanpa ijin dan tanpa alasan yang syah;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PERCERAIAN YANG SAH menurut Pasal 39 UU No. 1 / 1974</vt:lpstr>
      <vt:lpstr>PowerPoint Presentation</vt:lpstr>
      <vt:lpstr>PowerPoint Presentation</vt:lpstr>
      <vt:lpstr>PowerPoint Presentation</vt:lpstr>
      <vt:lpstr>PowerPoint Presentation</vt:lpstr>
      <vt:lpstr>Syarat Kumulatif :</vt:lpstr>
      <vt:lpstr>Permintaan ijin untuk beristeri  lebih dari seorang  dapat disetujui apabila</vt:lpstr>
      <vt:lpstr>PowerPoint Presentation</vt:lpstr>
      <vt:lpstr>Pembagian Gaji Setelah Perceraian</vt:lpstr>
      <vt:lpstr>PowerPoint Presentation</vt:lpstr>
      <vt:lpstr>PEMBAGIAN GAJI AKIBAT PERCERAIAN  APABILA ADA ANAK</vt:lpstr>
      <vt:lpstr>PEMBAGIAN GAJI AKIBAT PERCERAIAN  APABILA TIDAK ADA ANAK</vt:lpstr>
      <vt:lpstr>PEMBAGIAN GAJI AKIBAT PERCERAIAN  APABILA  ANAK IKUT MANTAN ISTRI</vt:lpstr>
      <vt:lpstr>PEMBAGIAN GAJI AKIBAT PERCERAIAN  APABILA  ANAK IKUT SUAMI</vt:lpstr>
      <vt:lpstr>    PEMBAGIAN GAJI AKIBAT PERCERAIAN  APABILA  MEMILIKI 2 ANAK, 1 ANAK IKUT SUAMI DAN 1 ANAK IKUT MANTAN ISTRI</vt:lpstr>
      <vt:lpstr>    PEMBAGIAN GAJI AKIBAT PERCERAIAN  APABILA   MEMILIKI 3 ORANG ANAK  1 ANAK IKUT SUAMI DAN  2 ORANG ANAK IKUT MANTAN ISTRI</vt:lpstr>
      <vt:lpstr>PEMBAGIAN GAJI AKIBAT PERCERAIAN  APABILA  ANAK IKUT MANTAN ISTRI KEMUDIAN MANTAN ISTRI MENIKAH LAGI</vt:lpstr>
      <vt:lpstr>      PEMBAGIAN GAJI AKIBAT PERCERAIAN  APABILA  ANAK IKUT MANTAN ISTRI KEMUDIAN SUAMI MENIKAH LAGI</vt:lpstr>
      <vt:lpstr>PowerPoint Presentation</vt:lpstr>
      <vt:lpstr>SANKSI (Psl 15 )</vt:lpstr>
      <vt:lpstr>PowerPoint Presentation</vt:lpstr>
      <vt:lpstr>PowerPoint Presentation</vt:lpstr>
    </vt:vector>
  </TitlesOfParts>
  <Company>bkn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bapek</dc:creator>
  <cp:lastModifiedBy>Windows User</cp:lastModifiedBy>
  <cp:revision>112</cp:revision>
  <cp:lastPrinted>2014-09-01T00:28:36Z</cp:lastPrinted>
  <dcterms:created xsi:type="dcterms:W3CDTF">1999-03-03T21:56:08Z</dcterms:created>
  <dcterms:modified xsi:type="dcterms:W3CDTF">2019-10-07T01:41:39Z</dcterms:modified>
</cp:coreProperties>
</file>