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59" r:id="rId7"/>
    <p:sldId id="261" r:id="rId8"/>
    <p:sldId id="262" r:id="rId9"/>
    <p:sldId id="257" r:id="rId10"/>
    <p:sldId id="258" r:id="rId11"/>
    <p:sldId id="260" r:id="rId12"/>
    <p:sldId id="263" r:id="rId13"/>
    <p:sldId id="265" r:id="rId14"/>
    <p:sldId id="267" r:id="rId15"/>
    <p:sldId id="268" r:id="rId16"/>
    <p:sldId id="269" r:id="rId17"/>
    <p:sldId id="270"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D01CF-17EA-AC2C-E474-EF6DABE142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CDA777F0-947D-E5E6-6D0A-FA7F119C4D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49BCC30E-352A-86F2-D897-6F657E70579E}"/>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5" name="Footer Placeholder 4">
            <a:extLst>
              <a:ext uri="{FF2B5EF4-FFF2-40B4-BE49-F238E27FC236}">
                <a16:creationId xmlns:a16="http://schemas.microsoft.com/office/drawing/2014/main" id="{5B05A7E1-ABA3-21F4-DA50-581A588F781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1531FDF-D246-97CF-E1AB-E98CE7BDFC9D}"/>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406117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3369-A850-A8E7-5CCB-4DCC021C8E19}"/>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2EF074D-51AC-70B6-E526-BB13240035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E9EC942-187A-1AE7-93A7-F835FD0E7604}"/>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5" name="Footer Placeholder 4">
            <a:extLst>
              <a:ext uri="{FF2B5EF4-FFF2-40B4-BE49-F238E27FC236}">
                <a16:creationId xmlns:a16="http://schemas.microsoft.com/office/drawing/2014/main" id="{5AC6B9DD-1AE0-171A-EEEA-E8573288BDB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36E139C-F6BB-2E99-B44B-02276E2C433C}"/>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112121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3CF333-9006-BE17-3369-F5B0456681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168DED69-9C3A-AB1A-36F7-B4DFB432D3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30A73C7-2D15-3637-AEE8-0A5470379E9B}"/>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5" name="Footer Placeholder 4">
            <a:extLst>
              <a:ext uri="{FF2B5EF4-FFF2-40B4-BE49-F238E27FC236}">
                <a16:creationId xmlns:a16="http://schemas.microsoft.com/office/drawing/2014/main" id="{EEE3039D-F0DD-0D6D-1471-B2293A696F3D}"/>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18F1BFF-2FC7-54F5-BAA5-6B3FBB98C553}"/>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58878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84D9B-97E3-E402-6196-93F09763A44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B568B053-0591-14C6-A60F-C9EA0A8CE6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33FF65C-FF89-82C7-A028-DF181ED5175A}"/>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5" name="Footer Placeholder 4">
            <a:extLst>
              <a:ext uri="{FF2B5EF4-FFF2-40B4-BE49-F238E27FC236}">
                <a16:creationId xmlns:a16="http://schemas.microsoft.com/office/drawing/2014/main" id="{858D9C03-D754-5344-8422-FE2138CD354D}"/>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10FD01D-9190-0431-549E-DDDEF092D448}"/>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254936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15F0-D52F-A608-7E3E-8530BE730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5F5CC75-44CF-5C60-17D1-CD2380B94D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DEDADA-A61B-5B8D-F749-F9D90DC8EB60}"/>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5" name="Footer Placeholder 4">
            <a:extLst>
              <a:ext uri="{FF2B5EF4-FFF2-40B4-BE49-F238E27FC236}">
                <a16:creationId xmlns:a16="http://schemas.microsoft.com/office/drawing/2014/main" id="{FFC96C01-52BF-BDBA-F1F6-D211C63AC0F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4BD974F-2757-6DE2-2E9B-BB77881DB9E8}"/>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1106715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8556-820A-B70A-43DA-6D4558514072}"/>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D834258-7CA9-E469-292F-8A2D56336D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CFDF90E3-2745-FE71-F471-8869F4E4B6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938965E9-DD49-3E3C-9B6C-8102CF3F6550}"/>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6" name="Footer Placeholder 5">
            <a:extLst>
              <a:ext uri="{FF2B5EF4-FFF2-40B4-BE49-F238E27FC236}">
                <a16:creationId xmlns:a16="http://schemas.microsoft.com/office/drawing/2014/main" id="{3622EDC4-C240-25D3-1948-F2A81A090BC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4157328-E2AE-9C51-71C7-13528642C8AA}"/>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228973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5A10-0C02-AAC1-EECD-6FFCE20A0E5C}"/>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7573D8A-9F86-3953-EDCF-5FB51CAAA2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239E22-AC76-F387-4C5D-2A11C751E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4A7EC242-B339-CD30-B65F-EA6453882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DE9823-640E-F3F5-43E5-59D66DEB17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1E5C578-B594-1695-DCD5-68E3E3B7859C}"/>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8" name="Footer Placeholder 7">
            <a:extLst>
              <a:ext uri="{FF2B5EF4-FFF2-40B4-BE49-F238E27FC236}">
                <a16:creationId xmlns:a16="http://schemas.microsoft.com/office/drawing/2014/main" id="{6B58348F-6F4A-BCAB-6B18-6192B8B74083}"/>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A180039C-0D1C-3047-E44B-3C43D3E51ACF}"/>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55527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34DC-7D53-DBC7-1854-8DF3A6CA7FAE}"/>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730B65DC-5882-F916-6030-500BA8F6E18C}"/>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4" name="Footer Placeholder 3">
            <a:extLst>
              <a:ext uri="{FF2B5EF4-FFF2-40B4-BE49-F238E27FC236}">
                <a16:creationId xmlns:a16="http://schemas.microsoft.com/office/drawing/2014/main" id="{47C1787D-C645-79DD-5DE3-0C0804238348}"/>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692E5DF-DB51-B6BE-DA44-C91BCDB3B74D}"/>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1219301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5AC0B0-7DBD-AE98-61DD-C9FF03F58F5D}"/>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3" name="Footer Placeholder 2">
            <a:extLst>
              <a:ext uri="{FF2B5EF4-FFF2-40B4-BE49-F238E27FC236}">
                <a16:creationId xmlns:a16="http://schemas.microsoft.com/office/drawing/2014/main" id="{B4441BAA-A0EB-D90A-74E7-1FB82469B767}"/>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A978DA32-AC16-A095-286A-12F045555FD1}"/>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199177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E5168-AFCE-D10A-85FE-95152D3CC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1FE25D6A-AA98-C71F-7AA8-63E85B0AB1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5949B4C2-A491-1DB9-BA18-7D9C3DC28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832DD4-83FD-A4EF-6CA1-A1D5E372956F}"/>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6" name="Footer Placeholder 5">
            <a:extLst>
              <a:ext uri="{FF2B5EF4-FFF2-40B4-BE49-F238E27FC236}">
                <a16:creationId xmlns:a16="http://schemas.microsoft.com/office/drawing/2014/main" id="{733BE854-B412-4677-650D-75704818EDD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0A8A95A1-F3A4-6ACD-F7B0-DA74A22B0B8D}"/>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19341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AEAA3-5627-6973-2415-3E446BAF3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60DF0F8C-DB19-C8BF-3543-516CEF3FC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02665947-2D08-EACE-64D7-61471EF4C3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B4F56A-4E57-4079-2D6E-08BD731CD77B}"/>
              </a:ext>
            </a:extLst>
          </p:cNvPr>
          <p:cNvSpPr>
            <a:spLocks noGrp="1"/>
          </p:cNvSpPr>
          <p:nvPr>
            <p:ph type="dt" sz="half" idx="10"/>
          </p:nvPr>
        </p:nvSpPr>
        <p:spPr/>
        <p:txBody>
          <a:bodyPr/>
          <a:lstStyle/>
          <a:p>
            <a:fld id="{C5282558-63BE-41D7-9BD8-FBBAC7DCF3E8}" type="datetimeFigureOut">
              <a:rPr lang="en-ID" smtClean="0"/>
              <a:t>28/02/2023</a:t>
            </a:fld>
            <a:endParaRPr lang="en-ID"/>
          </a:p>
        </p:txBody>
      </p:sp>
      <p:sp>
        <p:nvSpPr>
          <p:cNvPr id="6" name="Footer Placeholder 5">
            <a:extLst>
              <a:ext uri="{FF2B5EF4-FFF2-40B4-BE49-F238E27FC236}">
                <a16:creationId xmlns:a16="http://schemas.microsoft.com/office/drawing/2014/main" id="{E9BFABD3-F544-D55F-7B12-F8D627B1A69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9F8B66E4-AB4A-30BE-F14F-F565C59979B1}"/>
              </a:ext>
            </a:extLst>
          </p:cNvPr>
          <p:cNvSpPr>
            <a:spLocks noGrp="1"/>
          </p:cNvSpPr>
          <p:nvPr>
            <p:ph type="sldNum" sz="quarter" idx="12"/>
          </p:nvPr>
        </p:nvSpPr>
        <p:spPr/>
        <p:txBody>
          <a:bodyPr/>
          <a:lstStyle/>
          <a:p>
            <a:fld id="{D0168C6E-C5DF-4023-B0D7-1F19987149BE}" type="slidenum">
              <a:rPr lang="en-ID" smtClean="0"/>
              <a:t>‹#›</a:t>
            </a:fld>
            <a:endParaRPr lang="en-ID"/>
          </a:p>
        </p:txBody>
      </p:sp>
    </p:spTree>
    <p:extLst>
      <p:ext uri="{BB962C8B-B14F-4D97-AF65-F5344CB8AC3E}">
        <p14:creationId xmlns:p14="http://schemas.microsoft.com/office/powerpoint/2010/main" val="258142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8EC25D-F2A8-0D3B-E938-AA75EFD1AF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02680A8-AC56-1893-9D5F-83A72926B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1E4BF95-B039-2C43-5456-584C2E1E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82558-63BE-41D7-9BD8-FBBAC7DCF3E8}" type="datetimeFigureOut">
              <a:rPr lang="en-ID" smtClean="0"/>
              <a:t>28/02/2023</a:t>
            </a:fld>
            <a:endParaRPr lang="en-ID"/>
          </a:p>
        </p:txBody>
      </p:sp>
      <p:sp>
        <p:nvSpPr>
          <p:cNvPr id="5" name="Footer Placeholder 4">
            <a:extLst>
              <a:ext uri="{FF2B5EF4-FFF2-40B4-BE49-F238E27FC236}">
                <a16:creationId xmlns:a16="http://schemas.microsoft.com/office/drawing/2014/main" id="{F929834F-CACC-F5FE-20CD-5EAAD261B1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7DCBB53A-448F-E012-B05E-54517C4BFA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68C6E-C5DF-4023-B0D7-1F19987149BE}" type="slidenum">
              <a:rPr lang="en-ID" smtClean="0"/>
              <a:t>‹#›</a:t>
            </a:fld>
            <a:endParaRPr lang="en-ID"/>
          </a:p>
        </p:txBody>
      </p:sp>
    </p:spTree>
    <p:extLst>
      <p:ext uri="{BB962C8B-B14F-4D97-AF65-F5344CB8AC3E}">
        <p14:creationId xmlns:p14="http://schemas.microsoft.com/office/powerpoint/2010/main" val="3661661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D92C7-E557-8074-2DDC-704893CF8F62}"/>
              </a:ext>
            </a:extLst>
          </p:cNvPr>
          <p:cNvSpPr>
            <a:spLocks noGrp="1"/>
          </p:cNvSpPr>
          <p:nvPr>
            <p:ph type="ctrTitle"/>
          </p:nvPr>
        </p:nvSpPr>
        <p:spPr/>
        <p:txBody>
          <a:bodyPr/>
          <a:lstStyle/>
          <a:p>
            <a:r>
              <a:rPr lang="en-US" dirty="0"/>
              <a:t>KARYA   ILMIAH </a:t>
            </a:r>
            <a:endParaRPr lang="en-ID" dirty="0"/>
          </a:p>
        </p:txBody>
      </p:sp>
      <p:sp>
        <p:nvSpPr>
          <p:cNvPr id="3" name="Subtitle 2">
            <a:extLst>
              <a:ext uri="{FF2B5EF4-FFF2-40B4-BE49-F238E27FC236}">
                <a16:creationId xmlns:a16="http://schemas.microsoft.com/office/drawing/2014/main" id="{FC3F840D-FF20-714F-4CC6-9D5ACB7413E7}"/>
              </a:ext>
            </a:extLst>
          </p:cNvPr>
          <p:cNvSpPr>
            <a:spLocks noGrp="1"/>
          </p:cNvSpPr>
          <p:nvPr>
            <p:ph type="subTitle" idx="1"/>
          </p:nvPr>
        </p:nvSpPr>
        <p:spPr/>
        <p:txBody>
          <a:bodyPr>
            <a:normAutofit/>
          </a:bodyPr>
          <a:lstStyle/>
          <a:p>
            <a:r>
              <a:rPr lang="en-US" sz="4800" dirty="0"/>
              <a:t>1</a:t>
            </a:r>
            <a:endParaRPr lang="en-ID" sz="4800" dirty="0"/>
          </a:p>
        </p:txBody>
      </p:sp>
    </p:spTree>
    <p:extLst>
      <p:ext uri="{BB962C8B-B14F-4D97-AF65-F5344CB8AC3E}">
        <p14:creationId xmlns:p14="http://schemas.microsoft.com/office/powerpoint/2010/main" val="666560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826E3-7B66-1C61-5E75-F79BC4152B50}"/>
              </a:ext>
            </a:extLst>
          </p:cNvPr>
          <p:cNvSpPr>
            <a:spLocks noGrp="1"/>
          </p:cNvSpPr>
          <p:nvPr>
            <p:ph type="title"/>
          </p:nvPr>
        </p:nvSpPr>
        <p:spPr/>
        <p:txBody>
          <a:bodyPr/>
          <a:lstStyle/>
          <a:p>
            <a:r>
              <a:rPr lang="en-US" sz="2800" dirty="0"/>
              <a:t>Hal yang </a:t>
            </a:r>
            <a:r>
              <a:rPr lang="en-US" sz="2800" dirty="0" err="1"/>
              <a:t>perlu</a:t>
            </a:r>
            <a:r>
              <a:rPr lang="en-US" sz="2800" dirty="0"/>
              <a:t> </a:t>
            </a:r>
            <a:r>
              <a:rPr lang="en-US" sz="2800" dirty="0" err="1"/>
              <a:t>diperhatikan</a:t>
            </a:r>
            <a:r>
              <a:rPr lang="en-US" sz="2800" dirty="0"/>
              <a:t> pada </a:t>
            </a:r>
            <a:r>
              <a:rPr lang="en-US" sz="2800" dirty="0" err="1"/>
              <a:t>saat</a:t>
            </a:r>
            <a:r>
              <a:rPr lang="en-US" sz="2800" dirty="0"/>
              <a:t> </a:t>
            </a:r>
            <a:r>
              <a:rPr lang="en-US" sz="2800" dirty="0" err="1"/>
              <a:t>melakukan</a:t>
            </a:r>
            <a:r>
              <a:rPr lang="en-US" sz="2800" dirty="0"/>
              <a:t> </a:t>
            </a:r>
            <a:r>
              <a:rPr lang="en-US" sz="2800" dirty="0" err="1"/>
              <a:t>Kegiatan</a:t>
            </a:r>
            <a:r>
              <a:rPr lang="en-US" sz="2800" dirty="0"/>
              <a:t> </a:t>
            </a:r>
            <a:r>
              <a:rPr lang="en-US" sz="2800" dirty="0" err="1"/>
              <a:t>Penelitian</a:t>
            </a:r>
            <a:r>
              <a:rPr lang="en-US" dirty="0"/>
              <a:t> </a:t>
            </a:r>
            <a:endParaRPr lang="en-ID" dirty="0"/>
          </a:p>
        </p:txBody>
      </p:sp>
      <p:sp>
        <p:nvSpPr>
          <p:cNvPr id="3" name="Content Placeholder 2">
            <a:extLst>
              <a:ext uri="{FF2B5EF4-FFF2-40B4-BE49-F238E27FC236}">
                <a16:creationId xmlns:a16="http://schemas.microsoft.com/office/drawing/2014/main" id="{C7B2D6D3-6DEC-5B0A-6265-467BCDEB98EC}"/>
              </a:ext>
            </a:extLst>
          </p:cNvPr>
          <p:cNvSpPr>
            <a:spLocks noGrp="1"/>
          </p:cNvSpPr>
          <p:nvPr>
            <p:ph idx="1"/>
          </p:nvPr>
        </p:nvSpPr>
        <p:spPr/>
        <p:txBody>
          <a:bodyPr>
            <a:normAutofit/>
          </a:bodyPr>
          <a:lstStyle/>
          <a:p>
            <a:pPr marL="0" indent="0">
              <a:buNone/>
            </a:pPr>
            <a:r>
              <a:rPr lang="en-US" dirty="0"/>
              <a:t>         </a:t>
            </a:r>
            <a:r>
              <a:rPr lang="en-US" dirty="0" err="1"/>
              <a:t>Karya</a:t>
            </a:r>
            <a:r>
              <a:rPr lang="en-US" dirty="0"/>
              <a:t> </a:t>
            </a:r>
            <a:r>
              <a:rPr lang="en-US" dirty="0" err="1"/>
              <a:t>tulis</a:t>
            </a:r>
            <a:r>
              <a:rPr lang="en-US" dirty="0"/>
              <a:t> </a:t>
            </a:r>
            <a:r>
              <a:rPr lang="en-US" dirty="0" err="1"/>
              <a:t>ilmiah</a:t>
            </a:r>
            <a:r>
              <a:rPr lang="en-US" dirty="0"/>
              <a:t> </a:t>
            </a:r>
            <a:r>
              <a:rPr lang="en-US" dirty="0" err="1"/>
              <a:t>adalah</a:t>
            </a:r>
            <a:r>
              <a:rPr lang="en-US" dirty="0"/>
              <a:t> </a:t>
            </a:r>
            <a:r>
              <a:rPr lang="en-US" dirty="0" err="1"/>
              <a:t>tulisaan</a:t>
            </a:r>
            <a:r>
              <a:rPr lang="en-US" dirty="0"/>
              <a:t> </a:t>
            </a:r>
            <a:r>
              <a:rPr lang="en-US" dirty="0" err="1"/>
              <a:t>hasil</a:t>
            </a:r>
            <a:r>
              <a:rPr lang="en-US" dirty="0"/>
              <a:t> </a:t>
            </a:r>
            <a:r>
              <a:rPr lang="en-US" dirty="0" err="1"/>
              <a:t>pokok</a:t>
            </a:r>
            <a:r>
              <a:rPr lang="en-US" dirty="0"/>
              <a:t> </a:t>
            </a:r>
            <a:r>
              <a:rPr lang="en-US" dirty="0" err="1"/>
              <a:t>pikiran</a:t>
            </a:r>
            <a:r>
              <a:rPr lang="en-US" dirty="0"/>
              <a:t>,</a:t>
            </a:r>
          </a:p>
          <a:p>
            <a:pPr marL="0" indent="0">
              <a:buNone/>
            </a:pPr>
            <a:r>
              <a:rPr lang="en-US" dirty="0"/>
              <a:t>         </a:t>
            </a:r>
            <a:r>
              <a:rPr lang="en-US" dirty="0" err="1"/>
              <a:t>pengembangan</a:t>
            </a:r>
            <a:r>
              <a:rPr lang="en-US" dirty="0"/>
              <a:t>, dan </a:t>
            </a:r>
            <a:r>
              <a:rPr lang="en-US" dirty="0" err="1"/>
              <a:t>hasil</a:t>
            </a:r>
            <a:r>
              <a:rPr lang="en-US" dirty="0"/>
              <a:t> </a:t>
            </a:r>
            <a:r>
              <a:rPr lang="en-US" dirty="0" err="1"/>
              <a:t>kajian</a:t>
            </a:r>
            <a:r>
              <a:rPr lang="en-US" dirty="0"/>
              <a:t>/</a:t>
            </a:r>
            <a:r>
              <a:rPr lang="en-US" dirty="0" err="1"/>
              <a:t>penelitian</a:t>
            </a:r>
            <a:r>
              <a:rPr lang="en-US" dirty="0"/>
              <a:t> yang </a:t>
            </a:r>
            <a:r>
              <a:rPr lang="en-US" dirty="0" err="1"/>
              <a:t>disusun</a:t>
            </a:r>
            <a:r>
              <a:rPr lang="en-US" dirty="0"/>
              <a:t> oleh</a:t>
            </a:r>
          </a:p>
          <a:p>
            <a:pPr marL="0" indent="0">
              <a:buNone/>
            </a:pPr>
            <a:r>
              <a:rPr lang="en-US" dirty="0"/>
              <a:t>         </a:t>
            </a:r>
            <a:r>
              <a:rPr lang="en-US" dirty="0" err="1"/>
              <a:t>Dosen</a:t>
            </a:r>
            <a:r>
              <a:rPr lang="en-US" dirty="0"/>
              <a:t>/orang/</a:t>
            </a:r>
            <a:r>
              <a:rPr lang="en-US" dirty="0" err="1"/>
              <a:t>siapapun</a:t>
            </a:r>
            <a:r>
              <a:rPr lang="en-US" dirty="0"/>
              <a:t>  </a:t>
            </a:r>
            <a:r>
              <a:rPr lang="en-US" dirty="0" err="1"/>
              <a:t>baik</a:t>
            </a:r>
            <a:r>
              <a:rPr lang="en-US" dirty="0"/>
              <a:t> </a:t>
            </a:r>
            <a:r>
              <a:rPr lang="en-US" dirty="0" err="1"/>
              <a:t>perorangan</a:t>
            </a:r>
            <a:r>
              <a:rPr lang="en-US" dirty="0"/>
              <a:t> </a:t>
            </a:r>
            <a:r>
              <a:rPr lang="en-US" dirty="0" err="1"/>
              <a:t>ataupun</a:t>
            </a:r>
            <a:r>
              <a:rPr lang="en-US" dirty="0"/>
              <a:t> </a:t>
            </a:r>
            <a:r>
              <a:rPr lang="en-US" dirty="0" err="1"/>
              <a:t>berkelompok</a:t>
            </a:r>
            <a:r>
              <a:rPr lang="en-US" dirty="0"/>
              <a:t> </a:t>
            </a:r>
          </a:p>
          <a:p>
            <a:pPr marL="0" indent="0">
              <a:buNone/>
            </a:pPr>
            <a:r>
              <a:rPr lang="en-US" dirty="0"/>
              <a:t>         yang </a:t>
            </a:r>
            <a:r>
              <a:rPr lang="en-US" dirty="0" err="1"/>
              <a:t>membahas</a:t>
            </a:r>
            <a:r>
              <a:rPr lang="en-US" dirty="0"/>
              <a:t>  </a:t>
            </a:r>
            <a:r>
              <a:rPr lang="en-US" dirty="0" err="1"/>
              <a:t>suatu</a:t>
            </a:r>
            <a:r>
              <a:rPr lang="en-US" dirty="0"/>
              <a:t>  </a:t>
            </a:r>
            <a:r>
              <a:rPr lang="en-US" dirty="0" err="1"/>
              <a:t>bahasan</a:t>
            </a:r>
            <a:r>
              <a:rPr lang="en-US" dirty="0"/>
              <a:t> </a:t>
            </a:r>
            <a:r>
              <a:rPr lang="en-US" dirty="0" err="1"/>
              <a:t>ilmiah</a:t>
            </a:r>
            <a:r>
              <a:rPr lang="en-US" dirty="0"/>
              <a:t>  di </a:t>
            </a:r>
            <a:r>
              <a:rPr lang="en-US" dirty="0" err="1"/>
              <a:t>segala</a:t>
            </a:r>
            <a:r>
              <a:rPr lang="en-US" dirty="0"/>
              <a:t> </a:t>
            </a:r>
            <a:r>
              <a:rPr lang="en-US" dirty="0" err="1"/>
              <a:t>bidang</a:t>
            </a:r>
            <a:r>
              <a:rPr lang="en-US" dirty="0"/>
              <a:t> </a:t>
            </a:r>
            <a:r>
              <a:rPr lang="en-US" dirty="0" err="1"/>
              <a:t>seperti</a:t>
            </a:r>
            <a:r>
              <a:rPr lang="en-US" dirty="0"/>
              <a:t> di</a:t>
            </a:r>
          </a:p>
          <a:p>
            <a:pPr marL="0" indent="0">
              <a:buNone/>
            </a:pPr>
            <a:r>
              <a:rPr lang="en-US" dirty="0"/>
              <a:t>         </a:t>
            </a:r>
            <a:r>
              <a:rPr lang="en-US" dirty="0" err="1"/>
              <a:t>bidang</a:t>
            </a:r>
            <a:r>
              <a:rPr lang="en-US" dirty="0"/>
              <a:t> Pendidikan, </a:t>
            </a:r>
            <a:r>
              <a:rPr lang="en-US" dirty="0" err="1"/>
              <a:t>bidang</a:t>
            </a:r>
            <a:r>
              <a:rPr lang="en-US" dirty="0"/>
              <a:t> </a:t>
            </a:r>
            <a:r>
              <a:rPr lang="en-US" dirty="0" err="1"/>
              <a:t>Penelitian</a:t>
            </a:r>
            <a:r>
              <a:rPr lang="en-US" dirty="0"/>
              <a:t>  dan </a:t>
            </a:r>
            <a:r>
              <a:rPr lang="en-US" dirty="0" err="1"/>
              <a:t>pengabdian</a:t>
            </a:r>
            <a:r>
              <a:rPr lang="en-US" dirty="0"/>
              <a:t> </a:t>
            </a:r>
            <a:r>
              <a:rPr lang="en-US" dirty="0" err="1"/>
              <a:t>masyarakat</a:t>
            </a:r>
            <a:endParaRPr lang="en-US" dirty="0"/>
          </a:p>
          <a:p>
            <a:pPr marL="0" indent="0">
              <a:buNone/>
            </a:pPr>
            <a:r>
              <a:rPr lang="en-US" dirty="0"/>
              <a:t>        </a:t>
            </a:r>
            <a:r>
              <a:rPr lang="en-US" dirty="0" err="1"/>
              <a:t>dengan</a:t>
            </a:r>
            <a:r>
              <a:rPr lang="en-US" dirty="0"/>
              <a:t> </a:t>
            </a:r>
            <a:r>
              <a:rPr lang="en-US" dirty="0" err="1"/>
              <a:t>menuangkan</a:t>
            </a:r>
            <a:r>
              <a:rPr lang="en-US" dirty="0"/>
              <a:t> </a:t>
            </a:r>
            <a:r>
              <a:rPr lang="en-US" dirty="0" err="1"/>
              <a:t>gagasan</a:t>
            </a:r>
            <a:r>
              <a:rPr lang="en-US" dirty="0"/>
              <a:t> </a:t>
            </a:r>
            <a:r>
              <a:rPr lang="en-US" dirty="0" err="1"/>
              <a:t>tertentu</a:t>
            </a:r>
            <a:r>
              <a:rPr lang="en-US" dirty="0"/>
              <a:t>  </a:t>
            </a:r>
            <a:r>
              <a:rPr lang="en-US" dirty="0" err="1"/>
              <a:t>melalui</a:t>
            </a:r>
            <a:r>
              <a:rPr lang="en-US" dirty="0"/>
              <a:t>  </a:t>
            </a:r>
            <a:r>
              <a:rPr lang="en-US" dirty="0" err="1"/>
              <a:t>identifikasi</a:t>
            </a:r>
            <a:endParaRPr lang="en-US" dirty="0"/>
          </a:p>
          <a:p>
            <a:pPr marL="0" indent="0">
              <a:buNone/>
            </a:pPr>
            <a:r>
              <a:rPr lang="en-US" dirty="0"/>
              <a:t>        </a:t>
            </a:r>
            <a:r>
              <a:rPr lang="en-US" dirty="0" err="1"/>
              <a:t>tinjauan</a:t>
            </a:r>
            <a:r>
              <a:rPr lang="en-US" dirty="0"/>
              <a:t> Pustaka, </a:t>
            </a:r>
            <a:r>
              <a:rPr lang="en-US" dirty="0" err="1"/>
              <a:t>metodologi</a:t>
            </a:r>
            <a:r>
              <a:rPr lang="en-US" dirty="0"/>
              <a:t>, </a:t>
            </a:r>
            <a:r>
              <a:rPr lang="en-US" dirty="0" err="1"/>
              <a:t>sintesis</a:t>
            </a:r>
            <a:r>
              <a:rPr lang="en-US" dirty="0"/>
              <a:t>,  </a:t>
            </a:r>
            <a:r>
              <a:rPr lang="en-US" dirty="0" err="1"/>
              <a:t>deskripsi</a:t>
            </a:r>
            <a:r>
              <a:rPr lang="en-US" dirty="0"/>
              <a:t>, </a:t>
            </a:r>
            <a:r>
              <a:rPr lang="en-US" dirty="0" err="1"/>
              <a:t>analisis</a:t>
            </a:r>
            <a:r>
              <a:rPr lang="en-US" dirty="0"/>
              <a:t>, </a:t>
            </a:r>
            <a:r>
              <a:rPr lang="en-US" dirty="0" err="1"/>
              <a:t>evaluasi</a:t>
            </a:r>
            <a:r>
              <a:rPr lang="en-US" dirty="0"/>
              <a:t>, </a:t>
            </a:r>
          </a:p>
          <a:p>
            <a:pPr marL="0" indent="0">
              <a:buNone/>
            </a:pPr>
            <a:r>
              <a:rPr lang="en-US" dirty="0"/>
              <a:t>        </a:t>
            </a:r>
            <a:r>
              <a:rPr lang="en-US" dirty="0" err="1"/>
              <a:t>kesimpulan</a:t>
            </a:r>
            <a:r>
              <a:rPr lang="en-US" dirty="0"/>
              <a:t> dan saran </a:t>
            </a:r>
            <a:r>
              <a:rPr lang="en-US" dirty="0" err="1"/>
              <a:t>saran</a:t>
            </a:r>
            <a:r>
              <a:rPr lang="en-US" dirty="0"/>
              <a:t>  </a:t>
            </a:r>
            <a:r>
              <a:rPr lang="en-US" dirty="0" err="1"/>
              <a:t>pemecahannya</a:t>
            </a:r>
            <a:r>
              <a:rPr lang="en-US" dirty="0"/>
              <a:t>. </a:t>
            </a:r>
            <a:endParaRPr lang="en-ID" dirty="0"/>
          </a:p>
        </p:txBody>
      </p:sp>
    </p:spTree>
    <p:extLst>
      <p:ext uri="{BB962C8B-B14F-4D97-AF65-F5344CB8AC3E}">
        <p14:creationId xmlns:p14="http://schemas.microsoft.com/office/powerpoint/2010/main" val="1889094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2DCD7B-6098-4F4C-619E-BB9E33E33A69}"/>
              </a:ext>
            </a:extLst>
          </p:cNvPr>
          <p:cNvSpPr>
            <a:spLocks noGrp="1"/>
          </p:cNvSpPr>
          <p:nvPr>
            <p:ph idx="1"/>
          </p:nvPr>
        </p:nvSpPr>
        <p:spPr>
          <a:xfrm>
            <a:off x="838200" y="587141"/>
            <a:ext cx="10515600" cy="5589822"/>
          </a:xfrm>
        </p:spPr>
        <p:txBody>
          <a:bodyPr>
            <a:normAutofit fontScale="92500" lnSpcReduction="20000"/>
          </a:bodyPr>
          <a:lstStyle/>
          <a:p>
            <a:pPr marL="0" indent="0">
              <a:buNone/>
            </a:pPr>
            <a:r>
              <a:rPr lang="en-US" dirty="0" err="1"/>
              <a:t>Karya</a:t>
            </a:r>
            <a:r>
              <a:rPr lang="en-US" dirty="0"/>
              <a:t> </a:t>
            </a:r>
            <a:r>
              <a:rPr lang="en-US" dirty="0" err="1"/>
              <a:t>Tulis</a:t>
            </a:r>
            <a:r>
              <a:rPr lang="en-US" dirty="0"/>
              <a:t> </a:t>
            </a:r>
            <a:r>
              <a:rPr lang="en-US" dirty="0" err="1"/>
              <a:t>Dapat</a:t>
            </a:r>
            <a:r>
              <a:rPr lang="en-US" dirty="0"/>
              <a:t> </a:t>
            </a:r>
            <a:r>
              <a:rPr lang="en-US" dirty="0" err="1"/>
              <a:t>berupa</a:t>
            </a:r>
            <a:r>
              <a:rPr lang="en-US" dirty="0"/>
              <a:t> :</a:t>
            </a:r>
          </a:p>
          <a:p>
            <a:pPr marL="514350" indent="-514350">
              <a:buAutoNum type="arabicPeriod"/>
            </a:pPr>
            <a:r>
              <a:rPr lang="en-US" dirty="0" err="1"/>
              <a:t>Buku</a:t>
            </a:r>
            <a:r>
              <a:rPr lang="en-US" dirty="0"/>
              <a:t> </a:t>
            </a:r>
            <a:r>
              <a:rPr lang="en-US" dirty="0" err="1"/>
              <a:t>Referensi</a:t>
            </a:r>
            <a:r>
              <a:rPr lang="en-US" dirty="0"/>
              <a:t> : </a:t>
            </a:r>
          </a:p>
          <a:p>
            <a:pPr marL="0" indent="0">
              <a:buNone/>
            </a:pPr>
            <a:r>
              <a:rPr lang="en-US" i="1" dirty="0"/>
              <a:t>	</a:t>
            </a:r>
            <a:r>
              <a:rPr lang="en-US" i="1" dirty="0" err="1"/>
              <a:t>adalah</a:t>
            </a:r>
            <a:r>
              <a:rPr lang="en-US" i="1" dirty="0"/>
              <a:t> </a:t>
            </a:r>
            <a:r>
              <a:rPr lang="en-US" i="1" dirty="0" err="1"/>
              <a:t>suatu</a:t>
            </a:r>
            <a:r>
              <a:rPr lang="en-US" i="1" dirty="0"/>
              <a:t> tulisan </a:t>
            </a:r>
            <a:r>
              <a:rPr lang="en-US" i="1" dirty="0" err="1"/>
              <a:t>dalam</a:t>
            </a:r>
            <a:r>
              <a:rPr lang="en-US" i="1" dirty="0"/>
              <a:t> </a:t>
            </a:r>
            <a:r>
              <a:rPr lang="en-US" i="1" dirty="0" err="1"/>
              <a:t>bentuk</a:t>
            </a:r>
            <a:r>
              <a:rPr lang="en-US" i="1" dirty="0"/>
              <a:t> </a:t>
            </a:r>
            <a:r>
              <a:rPr lang="en-US" i="1" dirty="0" err="1"/>
              <a:t>buku</a:t>
            </a:r>
            <a:r>
              <a:rPr lang="en-US" i="1" dirty="0"/>
              <a:t> yang </a:t>
            </a:r>
            <a:r>
              <a:rPr lang="en-US" i="1" dirty="0" err="1"/>
              <a:t>substansi</a:t>
            </a:r>
            <a:r>
              <a:rPr lang="en-US" i="1" dirty="0"/>
              <a:t> 	</a:t>
            </a:r>
            <a:r>
              <a:rPr lang="en-US" i="1" dirty="0" err="1"/>
              <a:t>pembahasannya</a:t>
            </a:r>
            <a:r>
              <a:rPr lang="en-US" i="1" dirty="0"/>
              <a:t> pada </a:t>
            </a:r>
            <a:r>
              <a:rPr lang="en-US" i="1" dirty="0" err="1"/>
              <a:t>satu</a:t>
            </a:r>
            <a:r>
              <a:rPr lang="en-US" i="1" dirty="0"/>
              <a:t> </a:t>
            </a:r>
            <a:r>
              <a:rPr lang="en-US" i="1" dirty="0" err="1"/>
              <a:t>bidang</a:t>
            </a:r>
            <a:r>
              <a:rPr lang="en-US" i="1" dirty="0"/>
              <a:t> </a:t>
            </a:r>
            <a:r>
              <a:rPr lang="en-US" i="1" dirty="0" err="1"/>
              <a:t>ilmu</a:t>
            </a:r>
            <a:r>
              <a:rPr lang="en-US" i="1" dirty="0"/>
              <a:t> </a:t>
            </a:r>
            <a:r>
              <a:rPr lang="en-US" i="1" dirty="0" err="1"/>
              <a:t>kompetensi</a:t>
            </a:r>
            <a:r>
              <a:rPr lang="en-US" i="1" dirty="0"/>
              <a:t> </a:t>
            </a:r>
            <a:r>
              <a:rPr lang="en-US" i="1" dirty="0" err="1"/>
              <a:t>penulis</a:t>
            </a:r>
            <a:r>
              <a:rPr lang="en-US" dirty="0"/>
              <a:t>. </a:t>
            </a:r>
          </a:p>
          <a:p>
            <a:pPr marL="0" indent="0">
              <a:buNone/>
            </a:pPr>
            <a:r>
              <a:rPr lang="en-US" dirty="0"/>
              <a:t>      	Isi tulisan </a:t>
            </a:r>
            <a:r>
              <a:rPr lang="en-US" dirty="0" err="1"/>
              <a:t>harus</a:t>
            </a:r>
            <a:r>
              <a:rPr lang="en-US" dirty="0"/>
              <a:t> </a:t>
            </a:r>
            <a:r>
              <a:rPr lang="en-US" dirty="0" err="1"/>
              <a:t>memenuhi</a:t>
            </a:r>
            <a:r>
              <a:rPr lang="en-US" dirty="0"/>
              <a:t> </a:t>
            </a:r>
            <a:r>
              <a:rPr lang="en-US" dirty="0" err="1"/>
              <a:t>syarat</a:t>
            </a:r>
            <a:r>
              <a:rPr lang="en-US" dirty="0"/>
              <a:t> </a:t>
            </a:r>
            <a:r>
              <a:rPr lang="en-US" dirty="0" err="1"/>
              <a:t>syarat</a:t>
            </a:r>
            <a:r>
              <a:rPr lang="en-US" dirty="0"/>
              <a:t> </a:t>
            </a:r>
            <a:r>
              <a:rPr lang="en-US" dirty="0" err="1"/>
              <a:t>sebuah</a:t>
            </a:r>
            <a:r>
              <a:rPr lang="en-US" dirty="0"/>
              <a:t> </a:t>
            </a:r>
            <a:r>
              <a:rPr lang="en-US" dirty="0" err="1"/>
              <a:t>karya</a:t>
            </a:r>
            <a:r>
              <a:rPr lang="en-US" dirty="0"/>
              <a:t> </a:t>
            </a:r>
            <a:r>
              <a:rPr lang="en-US" dirty="0" err="1"/>
              <a:t>tulis</a:t>
            </a:r>
            <a:r>
              <a:rPr lang="en-US" dirty="0"/>
              <a:t> </a:t>
            </a:r>
            <a:r>
              <a:rPr lang="en-US" dirty="0" err="1"/>
              <a:t>ilmiah</a:t>
            </a:r>
            <a:r>
              <a:rPr lang="en-US" dirty="0"/>
              <a:t>    	yang </a:t>
            </a:r>
            <a:r>
              <a:rPr lang="en-US" dirty="0" err="1"/>
              <a:t>utuh</a:t>
            </a:r>
            <a:r>
              <a:rPr lang="en-US" dirty="0"/>
              <a:t> </a:t>
            </a:r>
            <a:r>
              <a:rPr lang="en-US" dirty="0" err="1"/>
              <a:t>yaitu</a:t>
            </a:r>
            <a:r>
              <a:rPr lang="en-US" dirty="0"/>
              <a:t> </a:t>
            </a:r>
            <a:r>
              <a:rPr lang="en-US" dirty="0" err="1"/>
              <a:t>adanya</a:t>
            </a:r>
            <a:r>
              <a:rPr lang="en-US" dirty="0"/>
              <a:t> </a:t>
            </a:r>
            <a:r>
              <a:rPr lang="en-US" dirty="0" err="1"/>
              <a:t>rumusan</a:t>
            </a:r>
            <a:r>
              <a:rPr lang="en-US" dirty="0"/>
              <a:t> </a:t>
            </a:r>
            <a:r>
              <a:rPr lang="en-US" dirty="0" err="1"/>
              <a:t>masalah</a:t>
            </a:r>
            <a:r>
              <a:rPr lang="en-US" dirty="0"/>
              <a:t> yang </a:t>
            </a:r>
            <a:r>
              <a:rPr lang="en-US" dirty="0" err="1"/>
              <a:t>merupakan</a:t>
            </a:r>
            <a:r>
              <a:rPr lang="en-US" dirty="0"/>
              <a:t> 	</a:t>
            </a:r>
            <a:r>
              <a:rPr lang="en-US" dirty="0" err="1"/>
              <a:t>sesuatu</a:t>
            </a:r>
            <a:r>
              <a:rPr lang="en-US" dirty="0"/>
              <a:t> 	yang </a:t>
            </a:r>
            <a:r>
              <a:rPr lang="en-US" dirty="0" err="1"/>
              <a:t>baru</a:t>
            </a:r>
            <a:r>
              <a:rPr lang="en-US" dirty="0"/>
              <a:t>, </a:t>
            </a:r>
            <a:r>
              <a:rPr lang="en-US" dirty="0" err="1"/>
              <a:t>dukungan</a:t>
            </a:r>
            <a:r>
              <a:rPr lang="en-US" dirty="0"/>
              <a:t> data dan </a:t>
            </a:r>
            <a:r>
              <a:rPr lang="en-US" dirty="0" err="1"/>
              <a:t>lengkap</a:t>
            </a:r>
            <a:r>
              <a:rPr lang="en-US" dirty="0"/>
              <a:t> </a:t>
            </a:r>
            <a:r>
              <a:rPr lang="en-US" dirty="0" err="1"/>
              <a:t>serta</a:t>
            </a:r>
            <a:r>
              <a:rPr lang="en-US" dirty="0"/>
              <a:t> </a:t>
            </a:r>
            <a:r>
              <a:rPr lang="en-US" dirty="0" err="1"/>
              <a:t>jelas</a:t>
            </a:r>
            <a:r>
              <a:rPr lang="en-US" dirty="0"/>
              <a:t>, 	</a:t>
            </a:r>
            <a:r>
              <a:rPr lang="en-US" dirty="0" err="1"/>
              <a:t>kesimpulan</a:t>
            </a:r>
            <a:r>
              <a:rPr lang="en-US" dirty="0"/>
              <a:t> 	dan daftar Pustaka. </a:t>
            </a:r>
          </a:p>
          <a:p>
            <a:pPr marL="0" indent="0">
              <a:buNone/>
            </a:pPr>
            <a:r>
              <a:rPr lang="en-US" dirty="0"/>
              <a:t>2. </a:t>
            </a:r>
            <a:r>
              <a:rPr lang="en-US" dirty="0" err="1"/>
              <a:t>Buku</a:t>
            </a:r>
            <a:r>
              <a:rPr lang="en-US" dirty="0"/>
              <a:t> </a:t>
            </a:r>
            <a:r>
              <a:rPr lang="en-US" dirty="0" err="1"/>
              <a:t>Monograf</a:t>
            </a:r>
            <a:r>
              <a:rPr lang="en-US" dirty="0"/>
              <a:t> :</a:t>
            </a:r>
          </a:p>
          <a:p>
            <a:pPr marL="0" indent="0">
              <a:buNone/>
            </a:pPr>
            <a:r>
              <a:rPr lang="en-US" dirty="0"/>
              <a:t>	</a:t>
            </a:r>
            <a:r>
              <a:rPr lang="en-US" i="1" dirty="0" err="1"/>
              <a:t>adalah</a:t>
            </a:r>
            <a:r>
              <a:rPr lang="en-US" i="1" dirty="0"/>
              <a:t> </a:t>
            </a:r>
            <a:r>
              <a:rPr lang="en-US" i="1" dirty="0" err="1"/>
              <a:t>suatu</a:t>
            </a:r>
            <a:r>
              <a:rPr lang="en-US" i="1" dirty="0"/>
              <a:t> tulisan </a:t>
            </a:r>
            <a:r>
              <a:rPr lang="en-US" i="1" dirty="0" err="1"/>
              <a:t>ilmiah</a:t>
            </a:r>
            <a:r>
              <a:rPr lang="en-US" i="1" dirty="0"/>
              <a:t> </a:t>
            </a:r>
            <a:r>
              <a:rPr lang="en-US" i="1" dirty="0" err="1"/>
              <a:t>dalam</a:t>
            </a:r>
            <a:r>
              <a:rPr lang="en-US" i="1" dirty="0"/>
              <a:t> </a:t>
            </a:r>
            <a:r>
              <a:rPr lang="en-US" i="1" dirty="0" err="1"/>
              <a:t>bentuk</a:t>
            </a:r>
            <a:r>
              <a:rPr lang="en-US" i="1" dirty="0"/>
              <a:t> </a:t>
            </a:r>
            <a:r>
              <a:rPr lang="en-US" i="1" dirty="0" err="1"/>
              <a:t>buku</a:t>
            </a:r>
            <a:r>
              <a:rPr lang="en-US" i="1" dirty="0"/>
              <a:t> yang </a:t>
            </a:r>
            <a:r>
              <a:rPr lang="en-US" i="1" dirty="0" err="1"/>
              <a:t>substansi</a:t>
            </a:r>
            <a:r>
              <a:rPr lang="en-US" i="1" dirty="0"/>
              <a:t> 	</a:t>
            </a:r>
            <a:r>
              <a:rPr lang="en-US" i="1" dirty="0" err="1"/>
              <a:t>pembahasannya</a:t>
            </a:r>
            <a:r>
              <a:rPr lang="en-US" i="1" dirty="0"/>
              <a:t> </a:t>
            </a:r>
            <a:r>
              <a:rPr lang="en-US" i="1" dirty="0" err="1"/>
              <a:t>hanya</a:t>
            </a:r>
            <a:r>
              <a:rPr lang="en-US" i="1" dirty="0"/>
              <a:t> </a:t>
            </a:r>
            <a:r>
              <a:rPr lang="en-US" i="1" dirty="0" err="1"/>
              <a:t>satu</a:t>
            </a:r>
            <a:r>
              <a:rPr lang="en-US" i="1" dirty="0"/>
              <a:t> </a:t>
            </a:r>
            <a:r>
              <a:rPr lang="en-US" i="1" dirty="0" err="1"/>
              <a:t>topik</a:t>
            </a:r>
            <a:r>
              <a:rPr lang="en-US" i="1" dirty="0"/>
              <a:t> </a:t>
            </a:r>
            <a:r>
              <a:rPr lang="en-US" i="1" dirty="0" err="1"/>
              <a:t>atau</a:t>
            </a:r>
            <a:r>
              <a:rPr lang="en-US" i="1" dirty="0"/>
              <a:t> </a:t>
            </a:r>
            <a:r>
              <a:rPr lang="en-US" i="1" dirty="0" err="1"/>
              <a:t>hal</a:t>
            </a:r>
            <a:r>
              <a:rPr lang="en-US" i="1" dirty="0"/>
              <a:t> </a:t>
            </a:r>
            <a:r>
              <a:rPr lang="en-US" i="1" dirty="0" err="1"/>
              <a:t>dalam</a:t>
            </a:r>
            <a:r>
              <a:rPr lang="en-US" i="1" dirty="0"/>
              <a:t> </a:t>
            </a:r>
            <a:r>
              <a:rPr lang="en-US" i="1" dirty="0" err="1"/>
              <a:t>satu</a:t>
            </a:r>
            <a:r>
              <a:rPr lang="en-US" i="1" dirty="0"/>
              <a:t> </a:t>
            </a:r>
            <a:r>
              <a:rPr lang="en-US" i="1" dirty="0" err="1"/>
              <a:t>bidang</a:t>
            </a:r>
            <a:r>
              <a:rPr lang="en-US" i="1" dirty="0"/>
              <a:t> </a:t>
            </a:r>
            <a:r>
              <a:rPr lang="en-US" i="1" dirty="0" err="1"/>
              <a:t>ilmu</a:t>
            </a:r>
            <a:r>
              <a:rPr lang="en-US" i="1" dirty="0"/>
              <a:t> 	</a:t>
            </a:r>
            <a:r>
              <a:rPr lang="en-US" i="1" dirty="0" err="1"/>
              <a:t>kompetensi</a:t>
            </a:r>
            <a:r>
              <a:rPr lang="en-US" i="1" dirty="0"/>
              <a:t> </a:t>
            </a:r>
            <a:r>
              <a:rPr lang="en-US" i="1" dirty="0" err="1"/>
              <a:t>penulis</a:t>
            </a:r>
            <a:r>
              <a:rPr lang="en-US" i="1" dirty="0"/>
              <a:t>. </a:t>
            </a:r>
          </a:p>
          <a:p>
            <a:pPr marL="0" indent="0">
              <a:buNone/>
            </a:pPr>
            <a:r>
              <a:rPr lang="en-US" dirty="0"/>
              <a:t>	Isi </a:t>
            </a:r>
            <a:r>
              <a:rPr lang="en-US" dirty="0" err="1"/>
              <a:t>tulisannya</a:t>
            </a:r>
            <a:r>
              <a:rPr lang="en-US" dirty="0"/>
              <a:t> </a:t>
            </a:r>
            <a:r>
              <a:rPr lang="en-US" dirty="0" err="1"/>
              <a:t>harus</a:t>
            </a:r>
            <a:r>
              <a:rPr lang="en-US" dirty="0"/>
              <a:t> </a:t>
            </a:r>
            <a:r>
              <a:rPr lang="en-US" dirty="0" err="1"/>
              <a:t>memenuhi</a:t>
            </a:r>
            <a:r>
              <a:rPr lang="en-US" dirty="0"/>
              <a:t> </a:t>
            </a:r>
            <a:r>
              <a:rPr lang="en-US" dirty="0" err="1"/>
              <a:t>syarat</a:t>
            </a:r>
            <a:r>
              <a:rPr lang="en-US" dirty="0"/>
              <a:t> </a:t>
            </a:r>
            <a:r>
              <a:rPr lang="en-US" dirty="0" err="1"/>
              <a:t>suatu</a:t>
            </a:r>
            <a:r>
              <a:rPr lang="en-US" dirty="0"/>
              <a:t> 	tulisan yang </a:t>
            </a:r>
            <a:r>
              <a:rPr lang="en-US" dirty="0" err="1"/>
              <a:t>utuh</a:t>
            </a:r>
            <a:r>
              <a:rPr lang="en-US" dirty="0"/>
              <a:t> 	</a:t>
            </a:r>
            <a:r>
              <a:rPr lang="en-US" dirty="0" err="1"/>
              <a:t>yaitu</a:t>
            </a:r>
            <a:r>
              <a:rPr lang="en-US" dirty="0"/>
              <a:t> </a:t>
            </a:r>
            <a:r>
              <a:rPr lang="en-US" dirty="0" err="1"/>
              <a:t>adanya</a:t>
            </a:r>
            <a:r>
              <a:rPr lang="en-US" dirty="0"/>
              <a:t> </a:t>
            </a:r>
            <a:r>
              <a:rPr lang="en-US" dirty="0" err="1"/>
              <a:t>rumusan</a:t>
            </a:r>
            <a:r>
              <a:rPr lang="en-US" dirty="0"/>
              <a:t> </a:t>
            </a:r>
            <a:r>
              <a:rPr lang="en-US" dirty="0" err="1"/>
              <a:t>masalah</a:t>
            </a:r>
            <a:r>
              <a:rPr lang="en-US" dirty="0"/>
              <a:t> yang </a:t>
            </a:r>
            <a:r>
              <a:rPr lang="en-US" dirty="0" err="1"/>
              <a:t>merupakan</a:t>
            </a:r>
            <a:r>
              <a:rPr lang="en-US" dirty="0"/>
              <a:t> 	</a:t>
            </a:r>
            <a:r>
              <a:rPr lang="en-US" dirty="0" err="1"/>
              <a:t>sesuatu</a:t>
            </a:r>
            <a:r>
              <a:rPr lang="en-US" dirty="0"/>
              <a:t> yang 	</a:t>
            </a:r>
            <a:r>
              <a:rPr lang="en-US" dirty="0" err="1"/>
              <a:t>baru</a:t>
            </a:r>
            <a:r>
              <a:rPr lang="en-US" dirty="0"/>
              <a:t>, </a:t>
            </a:r>
            <a:r>
              <a:rPr lang="en-US" dirty="0" err="1"/>
              <a:t>dukungan</a:t>
            </a:r>
            <a:r>
              <a:rPr lang="en-US" dirty="0"/>
              <a:t> data dan </a:t>
            </a:r>
            <a:r>
              <a:rPr lang="en-US" dirty="0" err="1"/>
              <a:t>lengkap</a:t>
            </a:r>
            <a:r>
              <a:rPr lang="en-US" dirty="0"/>
              <a:t> </a:t>
            </a:r>
            <a:r>
              <a:rPr lang="en-US" dirty="0" err="1"/>
              <a:t>serta</a:t>
            </a:r>
            <a:r>
              <a:rPr lang="en-US" dirty="0"/>
              <a:t> </a:t>
            </a:r>
            <a:r>
              <a:rPr lang="en-US" dirty="0" err="1"/>
              <a:t>jelas</a:t>
            </a:r>
            <a:r>
              <a:rPr lang="en-US" dirty="0"/>
              <a:t>, 	</a:t>
            </a:r>
            <a:r>
              <a:rPr lang="en-US" dirty="0" err="1"/>
              <a:t>kesimpulan</a:t>
            </a:r>
            <a:r>
              <a:rPr lang="en-US" dirty="0"/>
              <a:t> dan daftar 	Pustaka. </a:t>
            </a:r>
          </a:p>
          <a:p>
            <a:pPr marL="0" indent="0">
              <a:buNone/>
            </a:pPr>
            <a:endParaRPr lang="en-US" dirty="0"/>
          </a:p>
          <a:p>
            <a:pPr marL="0" indent="0">
              <a:buNone/>
            </a:pPr>
            <a:endParaRPr lang="en-ID" dirty="0"/>
          </a:p>
        </p:txBody>
      </p:sp>
    </p:spTree>
    <p:extLst>
      <p:ext uri="{BB962C8B-B14F-4D97-AF65-F5344CB8AC3E}">
        <p14:creationId xmlns:p14="http://schemas.microsoft.com/office/powerpoint/2010/main" val="163341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F0780F-8DC7-2DEC-2B4D-5D14F672B94C}"/>
              </a:ext>
            </a:extLst>
          </p:cNvPr>
          <p:cNvSpPr>
            <a:spLocks noGrp="1"/>
          </p:cNvSpPr>
          <p:nvPr>
            <p:ph idx="1"/>
          </p:nvPr>
        </p:nvSpPr>
        <p:spPr>
          <a:xfrm>
            <a:off x="838200" y="471638"/>
            <a:ext cx="10515600" cy="5705325"/>
          </a:xfrm>
        </p:spPr>
        <p:txBody>
          <a:bodyPr/>
          <a:lstStyle/>
          <a:p>
            <a:pPr marL="0" indent="0">
              <a:buNone/>
            </a:pPr>
            <a:r>
              <a:rPr lang="en-US" dirty="0"/>
              <a:t>3. </a:t>
            </a:r>
            <a:r>
              <a:rPr lang="en-US" dirty="0" err="1"/>
              <a:t>Jurnal</a:t>
            </a:r>
            <a:r>
              <a:rPr lang="en-US" dirty="0"/>
              <a:t> </a:t>
            </a:r>
            <a:r>
              <a:rPr lang="en-US" dirty="0" err="1"/>
              <a:t>atau</a:t>
            </a:r>
            <a:r>
              <a:rPr lang="en-US" dirty="0"/>
              <a:t> </a:t>
            </a:r>
            <a:r>
              <a:rPr lang="en-US" dirty="0" err="1"/>
              <a:t>Berkala</a:t>
            </a:r>
            <a:r>
              <a:rPr lang="en-US" dirty="0"/>
              <a:t> </a:t>
            </a:r>
            <a:r>
              <a:rPr lang="en-US" dirty="0" err="1"/>
              <a:t>Ilmiah</a:t>
            </a:r>
            <a:r>
              <a:rPr lang="en-US" dirty="0"/>
              <a:t> </a:t>
            </a:r>
            <a:r>
              <a:rPr lang="en-US" dirty="0" err="1"/>
              <a:t>atau</a:t>
            </a:r>
            <a:r>
              <a:rPr lang="en-US" dirty="0"/>
              <a:t> </a:t>
            </a:r>
            <a:r>
              <a:rPr lang="en-US" dirty="0" err="1"/>
              <a:t>Majalah</a:t>
            </a:r>
            <a:r>
              <a:rPr lang="en-US" dirty="0"/>
              <a:t> </a:t>
            </a:r>
            <a:r>
              <a:rPr lang="en-US" dirty="0" err="1"/>
              <a:t>ilmiah</a:t>
            </a:r>
            <a:endParaRPr lang="en-US" dirty="0"/>
          </a:p>
          <a:p>
            <a:pPr marL="0" indent="0">
              <a:buNone/>
            </a:pPr>
            <a:r>
              <a:rPr lang="en-ID" dirty="0"/>
              <a:t>    </a:t>
            </a:r>
            <a:r>
              <a:rPr lang="en-ID" dirty="0" err="1"/>
              <a:t>adalah</a:t>
            </a:r>
            <a:r>
              <a:rPr lang="en-ID" dirty="0"/>
              <a:t> </a:t>
            </a:r>
            <a:r>
              <a:rPr lang="en-ID" dirty="0" err="1"/>
              <a:t>suatu</a:t>
            </a:r>
            <a:r>
              <a:rPr lang="en-ID" dirty="0"/>
              <a:t> </a:t>
            </a:r>
            <a:r>
              <a:rPr lang="en-ID" dirty="0" err="1"/>
              <a:t>bentuk</a:t>
            </a:r>
            <a:r>
              <a:rPr lang="en-ID" dirty="0"/>
              <a:t> tulisan yang di </a:t>
            </a:r>
            <a:r>
              <a:rPr lang="en-ID" dirty="0" err="1"/>
              <a:t>publikasikan</a:t>
            </a:r>
            <a:r>
              <a:rPr lang="en-ID" dirty="0"/>
              <a:t> pada </a:t>
            </a:r>
            <a:r>
              <a:rPr lang="en-ID" dirty="0" err="1"/>
              <a:t>satu</a:t>
            </a:r>
            <a:r>
              <a:rPr lang="en-ID" dirty="0"/>
              <a:t> </a:t>
            </a:r>
            <a:r>
              <a:rPr lang="en-ID" dirty="0" err="1"/>
              <a:t>jurnal</a:t>
            </a:r>
            <a:r>
              <a:rPr lang="en-ID" dirty="0"/>
              <a:t>. </a:t>
            </a:r>
            <a:r>
              <a:rPr lang="en-ID" dirty="0" err="1"/>
              <a:t>Merupakan</a:t>
            </a:r>
            <a:r>
              <a:rPr lang="en-ID" dirty="0"/>
              <a:t> </a:t>
            </a:r>
            <a:r>
              <a:rPr lang="en-ID" dirty="0" err="1"/>
              <a:t>bentuk</a:t>
            </a:r>
            <a:r>
              <a:rPr lang="en-ID" dirty="0"/>
              <a:t> </a:t>
            </a:r>
            <a:r>
              <a:rPr lang="en-ID" dirty="0" err="1"/>
              <a:t>terbitan</a:t>
            </a:r>
            <a:r>
              <a:rPr lang="en-ID" dirty="0"/>
              <a:t> yang </a:t>
            </a:r>
            <a:r>
              <a:rPr lang="en-ID" dirty="0" err="1"/>
              <a:t>berfungsi</a:t>
            </a:r>
            <a:r>
              <a:rPr lang="en-ID" dirty="0"/>
              <a:t> </a:t>
            </a:r>
            <a:r>
              <a:rPr lang="en-ID" dirty="0" err="1"/>
              <a:t>mengegistrasi</a:t>
            </a:r>
            <a:r>
              <a:rPr lang="en-ID" dirty="0"/>
              <a:t>, </a:t>
            </a:r>
            <a:r>
              <a:rPr lang="en-ID" dirty="0" err="1"/>
              <a:t>kegiatan</a:t>
            </a:r>
            <a:r>
              <a:rPr lang="en-ID" dirty="0"/>
              <a:t> </a:t>
            </a:r>
            <a:r>
              <a:rPr lang="en-ID" dirty="0" err="1"/>
              <a:t>kecendekiawan</a:t>
            </a:r>
            <a:r>
              <a:rPr lang="en-ID" dirty="0"/>
              <a:t>, </a:t>
            </a:r>
            <a:r>
              <a:rPr lang="en-ID" dirty="0" err="1"/>
              <a:t>mensertifikasi</a:t>
            </a:r>
            <a:r>
              <a:rPr lang="en-ID" dirty="0"/>
              <a:t> </a:t>
            </a:r>
            <a:r>
              <a:rPr lang="en-ID" dirty="0" err="1"/>
              <a:t>hasil</a:t>
            </a:r>
            <a:r>
              <a:rPr lang="en-ID" dirty="0"/>
              <a:t> </a:t>
            </a:r>
            <a:r>
              <a:rPr lang="en-ID" dirty="0" err="1"/>
              <a:t>kegiatan</a:t>
            </a:r>
            <a:r>
              <a:rPr lang="en-ID" dirty="0"/>
              <a:t> yang </a:t>
            </a:r>
            <a:r>
              <a:rPr lang="en-ID" dirty="0" err="1"/>
              <a:t>memenuhi</a:t>
            </a:r>
            <a:r>
              <a:rPr lang="en-ID" dirty="0"/>
              <a:t> </a:t>
            </a:r>
            <a:r>
              <a:rPr lang="en-ID" dirty="0" err="1"/>
              <a:t>persyaratan</a:t>
            </a:r>
            <a:r>
              <a:rPr lang="en-ID" dirty="0"/>
              <a:t> </a:t>
            </a:r>
            <a:r>
              <a:rPr lang="en-ID" dirty="0" err="1"/>
              <a:t>ilmiah</a:t>
            </a:r>
            <a:r>
              <a:rPr lang="en-ID" dirty="0"/>
              <a:t> minimum, </a:t>
            </a:r>
            <a:r>
              <a:rPr lang="en-ID" dirty="0" err="1"/>
              <a:t>mendesiminasikan</a:t>
            </a:r>
            <a:r>
              <a:rPr lang="en-ID" dirty="0"/>
              <a:t> </a:t>
            </a:r>
            <a:r>
              <a:rPr lang="en-ID" dirty="0" err="1"/>
              <a:t>secara</a:t>
            </a:r>
            <a:r>
              <a:rPr lang="en-ID" dirty="0"/>
              <a:t> </a:t>
            </a:r>
            <a:r>
              <a:rPr lang="en-ID" dirty="0" err="1"/>
              <a:t>luas</a:t>
            </a:r>
            <a:r>
              <a:rPr lang="en-ID" dirty="0"/>
              <a:t> </a:t>
            </a:r>
            <a:r>
              <a:rPr lang="en-ID" dirty="0" err="1"/>
              <a:t>kepada</a:t>
            </a:r>
            <a:r>
              <a:rPr lang="en-ID" dirty="0"/>
              <a:t> </a:t>
            </a:r>
            <a:r>
              <a:rPr lang="en-ID" dirty="0" err="1"/>
              <a:t>khalayak</a:t>
            </a:r>
            <a:r>
              <a:rPr lang="en-ID" dirty="0"/>
              <a:t> </a:t>
            </a:r>
            <a:r>
              <a:rPr lang="en-ID" dirty="0" err="1"/>
              <a:t>ramai</a:t>
            </a:r>
            <a:r>
              <a:rPr lang="en-ID" dirty="0"/>
              <a:t> dan </a:t>
            </a:r>
            <a:r>
              <a:rPr lang="en-ID" dirty="0" err="1"/>
              <a:t>mengarsipkan</a:t>
            </a:r>
            <a:r>
              <a:rPr lang="en-ID" dirty="0"/>
              <a:t> </a:t>
            </a:r>
            <a:r>
              <a:rPr lang="en-ID" dirty="0" err="1"/>
              <a:t>semua</a:t>
            </a:r>
            <a:r>
              <a:rPr lang="en-ID" dirty="0"/>
              <a:t> </a:t>
            </a:r>
            <a:r>
              <a:rPr lang="en-ID" dirty="0" err="1"/>
              <a:t>temuan</a:t>
            </a:r>
            <a:r>
              <a:rPr lang="en-ID" dirty="0"/>
              <a:t> </a:t>
            </a:r>
            <a:r>
              <a:rPr lang="en-ID" dirty="0" err="1"/>
              <a:t>hasil</a:t>
            </a:r>
            <a:r>
              <a:rPr lang="en-ID" dirty="0"/>
              <a:t> </a:t>
            </a:r>
            <a:r>
              <a:rPr lang="en-ID" dirty="0" err="1"/>
              <a:t>kegiatan</a:t>
            </a:r>
            <a:r>
              <a:rPr lang="en-ID" dirty="0"/>
              <a:t> </a:t>
            </a:r>
            <a:r>
              <a:rPr lang="en-ID" dirty="0" err="1"/>
              <a:t>kecendekiawaan</a:t>
            </a:r>
            <a:r>
              <a:rPr lang="en-ID" dirty="0"/>
              <a:t>  </a:t>
            </a:r>
            <a:r>
              <a:rPr lang="en-ID" dirty="0" err="1"/>
              <a:t>Ilmuan</a:t>
            </a:r>
            <a:r>
              <a:rPr lang="en-ID" dirty="0"/>
              <a:t>  yang </a:t>
            </a:r>
            <a:r>
              <a:rPr lang="en-ID" dirty="0" err="1"/>
              <a:t>dimuatnya</a:t>
            </a:r>
            <a:r>
              <a:rPr lang="en-ID" dirty="0"/>
              <a:t>. </a:t>
            </a:r>
            <a:r>
              <a:rPr lang="en-ID" dirty="0" err="1"/>
              <a:t>Untuk</a:t>
            </a:r>
            <a:r>
              <a:rPr lang="en-ID" dirty="0"/>
              <a:t> proses </a:t>
            </a:r>
            <a:r>
              <a:rPr lang="en-ID" dirty="0" err="1"/>
              <a:t>penilaian</a:t>
            </a:r>
            <a:r>
              <a:rPr lang="en-ID" dirty="0"/>
              <a:t> </a:t>
            </a:r>
            <a:r>
              <a:rPr lang="en-ID" dirty="0" err="1"/>
              <a:t>karya</a:t>
            </a:r>
            <a:r>
              <a:rPr lang="en-ID" dirty="0"/>
              <a:t> </a:t>
            </a:r>
            <a:r>
              <a:rPr lang="en-ID" dirty="0" err="1"/>
              <a:t>ilmiah</a:t>
            </a:r>
            <a:r>
              <a:rPr lang="en-ID" dirty="0"/>
              <a:t> </a:t>
            </a:r>
            <a:r>
              <a:rPr lang="en-ID" dirty="0" err="1"/>
              <a:t>dalam</a:t>
            </a:r>
            <a:r>
              <a:rPr lang="en-ID" dirty="0"/>
              <a:t> </a:t>
            </a:r>
            <a:r>
              <a:rPr lang="en-ID" dirty="0" err="1"/>
              <a:t>jabatan</a:t>
            </a:r>
            <a:r>
              <a:rPr lang="en-ID" dirty="0"/>
              <a:t> </a:t>
            </a:r>
            <a:r>
              <a:rPr lang="en-ID" dirty="0" err="1"/>
              <a:t>jurnal</a:t>
            </a:r>
            <a:r>
              <a:rPr lang="en-ID" dirty="0"/>
              <a:t> </a:t>
            </a:r>
            <a:r>
              <a:rPr lang="en-ID" dirty="0" err="1"/>
              <a:t>dikatagorikan</a:t>
            </a:r>
            <a:r>
              <a:rPr lang="en-ID" dirty="0"/>
              <a:t> </a:t>
            </a:r>
            <a:r>
              <a:rPr lang="en-ID" dirty="0" err="1"/>
              <a:t>dalam</a:t>
            </a:r>
            <a:r>
              <a:rPr lang="en-ID" dirty="0"/>
              <a:t> : </a:t>
            </a:r>
          </a:p>
          <a:p>
            <a:pPr marL="514350" indent="-514350">
              <a:buAutoNum type="alphaLcPeriod"/>
            </a:pPr>
            <a:r>
              <a:rPr lang="en-ID" dirty="0" err="1"/>
              <a:t>Jurnal</a:t>
            </a:r>
            <a:r>
              <a:rPr lang="en-ID" dirty="0"/>
              <a:t> Nasional</a:t>
            </a:r>
          </a:p>
          <a:p>
            <a:pPr marL="514350" indent="-514350">
              <a:buAutoNum type="alphaLcPeriod"/>
            </a:pPr>
            <a:r>
              <a:rPr lang="en-ID" dirty="0" err="1"/>
              <a:t>Jurnal</a:t>
            </a:r>
            <a:r>
              <a:rPr lang="en-ID" dirty="0"/>
              <a:t> Nasional </a:t>
            </a:r>
            <a:r>
              <a:rPr lang="en-ID" dirty="0" err="1"/>
              <a:t>Terakreditasi</a:t>
            </a:r>
            <a:endParaRPr lang="en-ID" dirty="0"/>
          </a:p>
          <a:p>
            <a:pPr marL="514350" indent="-514350">
              <a:buAutoNum type="alphaLcPeriod"/>
            </a:pPr>
            <a:r>
              <a:rPr lang="en-ID" dirty="0" err="1"/>
              <a:t>Jurnal</a:t>
            </a:r>
            <a:r>
              <a:rPr lang="en-ID" dirty="0"/>
              <a:t> </a:t>
            </a:r>
            <a:r>
              <a:rPr lang="en-ID" dirty="0" err="1"/>
              <a:t>Internasional</a:t>
            </a:r>
            <a:r>
              <a:rPr lang="en-ID" dirty="0"/>
              <a:t> </a:t>
            </a:r>
          </a:p>
          <a:p>
            <a:pPr marL="514350" indent="-514350">
              <a:buAutoNum type="alphaLcPeriod"/>
            </a:pPr>
            <a:r>
              <a:rPr lang="en-ID" dirty="0" err="1"/>
              <a:t>Jurnal</a:t>
            </a:r>
            <a:r>
              <a:rPr lang="en-ID" dirty="0"/>
              <a:t> </a:t>
            </a:r>
            <a:r>
              <a:rPr lang="en-ID" dirty="0" err="1"/>
              <a:t>Internasional</a:t>
            </a:r>
            <a:r>
              <a:rPr lang="en-ID" dirty="0"/>
              <a:t> </a:t>
            </a:r>
            <a:r>
              <a:rPr lang="en-ID" dirty="0" err="1"/>
              <a:t>Bereputasi</a:t>
            </a:r>
            <a:endParaRPr lang="en-ID" dirty="0"/>
          </a:p>
        </p:txBody>
      </p:sp>
    </p:spTree>
    <p:extLst>
      <p:ext uri="{BB962C8B-B14F-4D97-AF65-F5344CB8AC3E}">
        <p14:creationId xmlns:p14="http://schemas.microsoft.com/office/powerpoint/2010/main" val="1270346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9BE5C-D21C-395C-0AFC-618E71AB9136}"/>
              </a:ext>
            </a:extLst>
          </p:cNvPr>
          <p:cNvSpPr>
            <a:spLocks noGrp="1"/>
          </p:cNvSpPr>
          <p:nvPr>
            <p:ph type="title"/>
          </p:nvPr>
        </p:nvSpPr>
        <p:spPr>
          <a:xfrm>
            <a:off x="838200" y="365126"/>
            <a:ext cx="10515600" cy="462647"/>
          </a:xfrm>
        </p:spPr>
        <p:txBody>
          <a:bodyPr>
            <a:normAutofit fontScale="90000"/>
          </a:bodyPr>
          <a:lstStyle/>
          <a:p>
            <a:r>
              <a:rPr lang="en-US" dirty="0" err="1"/>
              <a:t>Bahasan</a:t>
            </a:r>
            <a:r>
              <a:rPr lang="en-US" dirty="0"/>
              <a:t> </a:t>
            </a:r>
            <a:r>
              <a:rPr lang="en-US" dirty="0" err="1"/>
              <a:t>Tentang</a:t>
            </a:r>
            <a:r>
              <a:rPr lang="en-US" dirty="0"/>
              <a:t> </a:t>
            </a:r>
            <a:r>
              <a:rPr lang="en-US" dirty="0" err="1"/>
              <a:t>Jurnal</a:t>
            </a:r>
            <a:endParaRPr lang="en-ID" dirty="0"/>
          </a:p>
        </p:txBody>
      </p:sp>
      <p:sp>
        <p:nvSpPr>
          <p:cNvPr id="3" name="Content Placeholder 2">
            <a:extLst>
              <a:ext uri="{FF2B5EF4-FFF2-40B4-BE49-F238E27FC236}">
                <a16:creationId xmlns:a16="http://schemas.microsoft.com/office/drawing/2014/main" id="{4BB4FC63-A059-4B96-2475-B5464D0E4273}"/>
              </a:ext>
            </a:extLst>
          </p:cNvPr>
          <p:cNvSpPr>
            <a:spLocks noGrp="1"/>
          </p:cNvSpPr>
          <p:nvPr>
            <p:ph idx="1"/>
          </p:nvPr>
        </p:nvSpPr>
        <p:spPr>
          <a:xfrm>
            <a:off x="838200" y="1126156"/>
            <a:ext cx="10515600" cy="5050807"/>
          </a:xfrm>
        </p:spPr>
        <p:txBody>
          <a:bodyPr>
            <a:normAutofit fontScale="92500" lnSpcReduction="10000"/>
          </a:bodyPr>
          <a:lstStyle/>
          <a:p>
            <a:pPr marL="514350" indent="-514350">
              <a:buAutoNum type="alphaLcPeriod"/>
            </a:pPr>
            <a:r>
              <a:rPr lang="en-US" b="1" dirty="0" err="1"/>
              <a:t>Jurnal</a:t>
            </a:r>
            <a:r>
              <a:rPr lang="en-US" b="1" dirty="0"/>
              <a:t> Nasional </a:t>
            </a:r>
            <a:r>
              <a:rPr lang="en-US" dirty="0"/>
              <a:t>: </a:t>
            </a:r>
          </a:p>
          <a:p>
            <a:pPr marL="0" indent="0">
              <a:buNone/>
            </a:pPr>
            <a:r>
              <a:rPr lang="en-US" dirty="0"/>
              <a:t>      </a:t>
            </a:r>
            <a:r>
              <a:rPr lang="en-US" dirty="0" err="1"/>
              <a:t>adalah</a:t>
            </a:r>
            <a:r>
              <a:rPr lang="en-US" dirty="0"/>
              <a:t> </a:t>
            </a:r>
            <a:r>
              <a:rPr lang="en-US" dirty="0" err="1"/>
              <a:t>majalah</a:t>
            </a:r>
            <a:r>
              <a:rPr lang="en-US" dirty="0"/>
              <a:t> </a:t>
            </a:r>
            <a:r>
              <a:rPr lang="en-US" dirty="0" err="1"/>
              <a:t>ilmiah</a:t>
            </a:r>
            <a:r>
              <a:rPr lang="en-US" dirty="0"/>
              <a:t> yang </a:t>
            </a:r>
            <a:r>
              <a:rPr lang="en-US" dirty="0" err="1"/>
              <a:t>mempunyai</a:t>
            </a:r>
            <a:r>
              <a:rPr lang="en-US" dirty="0"/>
              <a:t> </a:t>
            </a:r>
            <a:r>
              <a:rPr lang="en-US" dirty="0" err="1"/>
              <a:t>kriteria</a:t>
            </a:r>
            <a:r>
              <a:rPr lang="en-US" dirty="0"/>
              <a:t> </a:t>
            </a:r>
            <a:r>
              <a:rPr lang="en-US" dirty="0" err="1"/>
              <a:t>sebagai</a:t>
            </a:r>
            <a:r>
              <a:rPr lang="en-US" dirty="0"/>
              <a:t> </a:t>
            </a:r>
            <a:r>
              <a:rPr lang="en-US" dirty="0" err="1"/>
              <a:t>berikut</a:t>
            </a:r>
            <a:r>
              <a:rPr lang="en-US" dirty="0"/>
              <a:t>:</a:t>
            </a:r>
          </a:p>
          <a:p>
            <a:pPr marL="0" indent="0">
              <a:buNone/>
            </a:pPr>
            <a:r>
              <a:rPr lang="en-US" dirty="0"/>
              <a:t>   1. </a:t>
            </a:r>
            <a:r>
              <a:rPr lang="en-US" dirty="0" err="1"/>
              <a:t>Karya</a:t>
            </a:r>
            <a:r>
              <a:rPr lang="en-US" dirty="0"/>
              <a:t> </a:t>
            </a:r>
            <a:r>
              <a:rPr lang="en-US" dirty="0" err="1"/>
              <a:t>ilmiah</a:t>
            </a:r>
            <a:r>
              <a:rPr lang="en-US" dirty="0"/>
              <a:t> </a:t>
            </a:r>
            <a:r>
              <a:rPr lang="en-US" dirty="0" err="1"/>
              <a:t>ditulis</a:t>
            </a:r>
            <a:r>
              <a:rPr lang="en-US" dirty="0"/>
              <a:t> </a:t>
            </a:r>
            <a:r>
              <a:rPr lang="en-US" dirty="0" err="1"/>
              <a:t>dengan</a:t>
            </a:r>
            <a:r>
              <a:rPr lang="en-US" dirty="0"/>
              <a:t> </a:t>
            </a:r>
            <a:r>
              <a:rPr lang="en-US" dirty="0" err="1"/>
              <a:t>memenuhi</a:t>
            </a:r>
            <a:r>
              <a:rPr lang="en-US" dirty="0"/>
              <a:t> </a:t>
            </a:r>
            <a:r>
              <a:rPr lang="en-US" dirty="0" err="1"/>
              <a:t>kriteria</a:t>
            </a:r>
            <a:r>
              <a:rPr lang="en-US" dirty="0"/>
              <a:t> </a:t>
            </a:r>
            <a:r>
              <a:rPr lang="en-US" dirty="0" err="1"/>
              <a:t>ilmiah</a:t>
            </a:r>
            <a:r>
              <a:rPr lang="en-US" dirty="0"/>
              <a:t> dan </a:t>
            </a:r>
            <a:r>
              <a:rPr lang="en-US" dirty="0" err="1"/>
              <a:t>etika</a:t>
            </a:r>
            <a:endParaRPr lang="en-US" dirty="0"/>
          </a:p>
          <a:p>
            <a:pPr marL="0" indent="0">
              <a:buNone/>
            </a:pPr>
            <a:r>
              <a:rPr lang="en-US" dirty="0"/>
              <a:t>        </a:t>
            </a:r>
            <a:r>
              <a:rPr lang="en-US" dirty="0" err="1"/>
              <a:t>keilmuan</a:t>
            </a:r>
            <a:r>
              <a:rPr lang="en-US" dirty="0"/>
              <a:t>. </a:t>
            </a:r>
          </a:p>
          <a:p>
            <a:pPr marL="0" indent="0">
              <a:buNone/>
            </a:pPr>
            <a:r>
              <a:rPr lang="en-US" dirty="0"/>
              <a:t>2. </a:t>
            </a:r>
            <a:r>
              <a:rPr lang="en-US" dirty="0" err="1"/>
              <a:t>Memiliki</a:t>
            </a:r>
            <a:r>
              <a:rPr lang="en-US" dirty="0"/>
              <a:t> ISBN</a:t>
            </a:r>
          </a:p>
          <a:p>
            <a:pPr marL="0" indent="0">
              <a:buNone/>
            </a:pPr>
            <a:r>
              <a:rPr lang="en-US" dirty="0"/>
              <a:t>3. </a:t>
            </a:r>
            <a:r>
              <a:rPr lang="en-US" dirty="0" err="1"/>
              <a:t>Memiliki</a:t>
            </a:r>
            <a:r>
              <a:rPr lang="en-US" dirty="0"/>
              <a:t> </a:t>
            </a:r>
            <a:r>
              <a:rPr lang="en-US" dirty="0" err="1"/>
              <a:t>terbitan</a:t>
            </a:r>
            <a:r>
              <a:rPr lang="en-US" dirty="0"/>
              <a:t> </a:t>
            </a:r>
            <a:r>
              <a:rPr lang="en-US" dirty="0" err="1"/>
              <a:t>versi</a:t>
            </a:r>
            <a:r>
              <a:rPr lang="en-US" dirty="0"/>
              <a:t> Online</a:t>
            </a:r>
          </a:p>
          <a:p>
            <a:pPr marL="0" indent="0">
              <a:buNone/>
            </a:pPr>
            <a:r>
              <a:rPr lang="en-US" dirty="0"/>
              <a:t>4. </a:t>
            </a:r>
            <a:r>
              <a:rPr lang="en-US" dirty="0" err="1"/>
              <a:t>Bertujuan</a:t>
            </a:r>
            <a:r>
              <a:rPr lang="en-US" dirty="0"/>
              <a:t> </a:t>
            </a:r>
            <a:r>
              <a:rPr lang="en-US" dirty="0" err="1"/>
              <a:t>menampung</a:t>
            </a:r>
            <a:r>
              <a:rPr lang="en-US" dirty="0"/>
              <a:t>/</a:t>
            </a:r>
            <a:r>
              <a:rPr lang="en-US" dirty="0" err="1"/>
              <a:t>mengakumulasi</a:t>
            </a:r>
            <a:r>
              <a:rPr lang="en-US" dirty="0"/>
              <a:t> </a:t>
            </a:r>
            <a:r>
              <a:rPr lang="en-US" dirty="0" err="1"/>
              <a:t>hasil</a:t>
            </a:r>
            <a:r>
              <a:rPr lang="en-US" dirty="0"/>
              <a:t> </a:t>
            </a:r>
            <a:r>
              <a:rPr lang="en-US" dirty="0" err="1"/>
              <a:t>hasil</a:t>
            </a:r>
            <a:r>
              <a:rPr lang="en-US" dirty="0"/>
              <a:t> </a:t>
            </a:r>
            <a:r>
              <a:rPr lang="en-US" dirty="0" err="1"/>
              <a:t>penelitian</a:t>
            </a:r>
            <a:r>
              <a:rPr lang="en-US" dirty="0"/>
              <a:t> </a:t>
            </a:r>
            <a:r>
              <a:rPr lang="en-US" dirty="0" err="1"/>
              <a:t>ilmiah</a:t>
            </a:r>
            <a:endParaRPr lang="en-US" dirty="0"/>
          </a:p>
          <a:p>
            <a:pPr marL="0" indent="0">
              <a:buNone/>
            </a:pPr>
            <a:r>
              <a:rPr lang="en-US" dirty="0"/>
              <a:t>    dan </a:t>
            </a:r>
            <a:r>
              <a:rPr lang="en-US" dirty="0" err="1"/>
              <a:t>konsep</a:t>
            </a:r>
            <a:r>
              <a:rPr lang="en-US" dirty="0"/>
              <a:t> </a:t>
            </a:r>
            <a:r>
              <a:rPr lang="en-US" dirty="0" err="1"/>
              <a:t>konsep</a:t>
            </a:r>
            <a:r>
              <a:rPr lang="en-US" dirty="0"/>
              <a:t> </a:t>
            </a:r>
            <a:r>
              <a:rPr lang="en-US" dirty="0" err="1"/>
              <a:t>ilmiah</a:t>
            </a:r>
            <a:r>
              <a:rPr lang="en-US" dirty="0"/>
              <a:t> </a:t>
            </a:r>
            <a:r>
              <a:rPr lang="en-US" dirty="0" err="1"/>
              <a:t>dalam</a:t>
            </a:r>
            <a:r>
              <a:rPr lang="en-US" dirty="0"/>
              <a:t> </a:t>
            </a:r>
            <a:r>
              <a:rPr lang="en-US" dirty="0" err="1"/>
              <a:t>disiplin</a:t>
            </a:r>
            <a:r>
              <a:rPr lang="en-US" dirty="0"/>
              <a:t> </a:t>
            </a:r>
            <a:r>
              <a:rPr lang="en-US" dirty="0" err="1"/>
              <a:t>ilmu</a:t>
            </a:r>
            <a:r>
              <a:rPr lang="en-US" dirty="0"/>
              <a:t> </a:t>
            </a:r>
            <a:r>
              <a:rPr lang="en-US" dirty="0" err="1"/>
              <a:t>tertentu</a:t>
            </a:r>
            <a:r>
              <a:rPr lang="en-US" dirty="0"/>
              <a:t>. </a:t>
            </a:r>
          </a:p>
          <a:p>
            <a:pPr marL="0" indent="0">
              <a:buNone/>
            </a:pPr>
            <a:r>
              <a:rPr lang="en-US" dirty="0"/>
              <a:t>5. Bahasa yang </a:t>
            </a:r>
            <a:r>
              <a:rPr lang="en-US" dirty="0" err="1"/>
              <a:t>digunakan</a:t>
            </a:r>
            <a:r>
              <a:rPr lang="en-US" dirty="0"/>
              <a:t> </a:t>
            </a:r>
            <a:r>
              <a:rPr lang="en-US" dirty="0" err="1"/>
              <a:t>adalah</a:t>
            </a:r>
            <a:r>
              <a:rPr lang="en-US" dirty="0"/>
              <a:t> Bahasa Indonesia </a:t>
            </a:r>
            <a:r>
              <a:rPr lang="en-US" dirty="0" err="1"/>
              <a:t>atau</a:t>
            </a:r>
            <a:r>
              <a:rPr lang="en-US" dirty="0"/>
              <a:t> Bahasa </a:t>
            </a:r>
            <a:r>
              <a:rPr lang="en-US" dirty="0" err="1"/>
              <a:t>Ingris</a:t>
            </a:r>
            <a:endParaRPr lang="en-US" dirty="0"/>
          </a:p>
          <a:p>
            <a:pPr marL="0" indent="0">
              <a:buNone/>
            </a:pPr>
            <a:r>
              <a:rPr lang="en-US" dirty="0"/>
              <a:t>6. </a:t>
            </a:r>
            <a:r>
              <a:rPr lang="en-US" dirty="0" err="1"/>
              <a:t>Memuat</a:t>
            </a:r>
            <a:r>
              <a:rPr lang="en-US" dirty="0"/>
              <a:t> </a:t>
            </a:r>
            <a:r>
              <a:rPr lang="en-US" dirty="0" err="1"/>
              <a:t>karya</a:t>
            </a:r>
            <a:r>
              <a:rPr lang="en-US" dirty="0"/>
              <a:t> </a:t>
            </a:r>
            <a:r>
              <a:rPr lang="en-US" dirty="0" err="1"/>
              <a:t>ilmiah</a:t>
            </a:r>
            <a:r>
              <a:rPr lang="en-US" dirty="0"/>
              <a:t> </a:t>
            </a:r>
            <a:r>
              <a:rPr lang="en-US" dirty="0" err="1"/>
              <a:t>dari</a:t>
            </a:r>
            <a:r>
              <a:rPr lang="en-US" dirty="0"/>
              <a:t> </a:t>
            </a:r>
            <a:r>
              <a:rPr lang="en-US" dirty="0" err="1"/>
              <a:t>penulis</a:t>
            </a:r>
            <a:r>
              <a:rPr lang="en-US" dirty="0"/>
              <a:t> minimal dua </a:t>
            </a:r>
            <a:r>
              <a:rPr lang="en-US" dirty="0" err="1"/>
              <a:t>institusi</a:t>
            </a:r>
            <a:r>
              <a:rPr lang="en-US" dirty="0"/>
              <a:t> </a:t>
            </a:r>
            <a:r>
              <a:rPr lang="en-US" dirty="0" err="1"/>
              <a:t>dari</a:t>
            </a:r>
            <a:r>
              <a:rPr lang="en-US" dirty="0"/>
              <a:t> </a:t>
            </a:r>
            <a:r>
              <a:rPr lang="en-US" dirty="0" err="1"/>
              <a:t>institusi</a:t>
            </a:r>
            <a:endParaRPr lang="en-US" dirty="0"/>
          </a:p>
          <a:p>
            <a:pPr marL="0" indent="0">
              <a:buNone/>
            </a:pPr>
            <a:r>
              <a:rPr lang="en-US" dirty="0"/>
              <a:t>    yang </a:t>
            </a:r>
            <a:r>
              <a:rPr lang="en-US" dirty="0" err="1"/>
              <a:t>berbeda</a:t>
            </a:r>
            <a:r>
              <a:rPr lang="en-US" dirty="0"/>
              <a:t>. </a:t>
            </a:r>
            <a:endParaRPr lang="en-ID" dirty="0"/>
          </a:p>
        </p:txBody>
      </p:sp>
    </p:spTree>
    <p:extLst>
      <p:ext uri="{BB962C8B-B14F-4D97-AF65-F5344CB8AC3E}">
        <p14:creationId xmlns:p14="http://schemas.microsoft.com/office/powerpoint/2010/main" val="4025773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48154C-07F5-1434-8B63-961B85440CC6}"/>
              </a:ext>
            </a:extLst>
          </p:cNvPr>
          <p:cNvSpPr>
            <a:spLocks noGrp="1"/>
          </p:cNvSpPr>
          <p:nvPr>
            <p:ph idx="1"/>
          </p:nvPr>
        </p:nvSpPr>
        <p:spPr>
          <a:xfrm>
            <a:off x="838200" y="577516"/>
            <a:ext cx="10515600" cy="5599447"/>
          </a:xfrm>
        </p:spPr>
        <p:txBody>
          <a:bodyPr/>
          <a:lstStyle/>
          <a:p>
            <a:pPr marL="0" indent="0">
              <a:buNone/>
            </a:pPr>
            <a:r>
              <a:rPr lang="en-US" dirty="0"/>
              <a:t>b. </a:t>
            </a:r>
            <a:r>
              <a:rPr lang="en-US" b="1" dirty="0" err="1"/>
              <a:t>Jurnal</a:t>
            </a:r>
            <a:r>
              <a:rPr lang="en-US" b="1" dirty="0"/>
              <a:t> Nasional </a:t>
            </a:r>
            <a:r>
              <a:rPr lang="en-US" b="1" dirty="0" err="1"/>
              <a:t>Terakreditasi</a:t>
            </a:r>
            <a:endParaRPr lang="en-US" b="1" dirty="0"/>
          </a:p>
          <a:p>
            <a:pPr marL="0" indent="0">
              <a:buNone/>
            </a:pPr>
            <a:r>
              <a:rPr lang="en-US" dirty="0"/>
              <a:t>    </a:t>
            </a:r>
            <a:r>
              <a:rPr lang="en-US" dirty="0" err="1"/>
              <a:t>Adalah</a:t>
            </a:r>
            <a:r>
              <a:rPr lang="en-US" dirty="0"/>
              <a:t> </a:t>
            </a:r>
            <a:r>
              <a:rPr lang="en-US" dirty="0" err="1"/>
              <a:t>jurnal</a:t>
            </a:r>
            <a:r>
              <a:rPr lang="en-US" dirty="0"/>
              <a:t> yang minimal </a:t>
            </a:r>
            <a:r>
              <a:rPr lang="en-US" dirty="0" err="1"/>
              <a:t>terindeks</a:t>
            </a:r>
            <a:r>
              <a:rPr lang="en-US" dirty="0"/>
              <a:t> DOAJ </a:t>
            </a:r>
            <a:r>
              <a:rPr lang="en-US" dirty="0" err="1"/>
              <a:t>persyaratan</a:t>
            </a:r>
            <a:r>
              <a:rPr lang="en-US" dirty="0"/>
              <a:t> </a:t>
            </a:r>
            <a:r>
              <a:rPr lang="en-US" dirty="0" err="1"/>
              <a:t>lainnya</a:t>
            </a:r>
            <a:r>
              <a:rPr lang="en-US" dirty="0"/>
              <a:t> </a:t>
            </a:r>
            <a:r>
              <a:rPr lang="en-US" dirty="0" err="1"/>
              <a:t>sama</a:t>
            </a:r>
            <a:r>
              <a:rPr lang="en-US" dirty="0"/>
              <a:t> </a:t>
            </a:r>
            <a:r>
              <a:rPr lang="en-US" dirty="0" err="1"/>
              <a:t>dengan</a:t>
            </a:r>
            <a:r>
              <a:rPr lang="en-US" dirty="0"/>
              <a:t> </a:t>
            </a:r>
            <a:r>
              <a:rPr lang="en-US" dirty="0" err="1"/>
              <a:t>jurnal</a:t>
            </a:r>
            <a:r>
              <a:rPr lang="en-US" dirty="0"/>
              <a:t> Nasional yang </a:t>
            </a:r>
            <a:r>
              <a:rPr lang="en-US" dirty="0" err="1"/>
              <a:t>tidak</a:t>
            </a:r>
            <a:r>
              <a:rPr lang="en-US" dirty="0"/>
              <a:t> </a:t>
            </a:r>
            <a:r>
              <a:rPr lang="en-US" dirty="0" err="1"/>
              <a:t>terindeks</a:t>
            </a:r>
            <a:endParaRPr lang="en-US" dirty="0"/>
          </a:p>
          <a:p>
            <a:pPr marL="0" indent="0">
              <a:buNone/>
            </a:pPr>
            <a:r>
              <a:rPr lang="en-US" b="1" dirty="0"/>
              <a:t>c. </a:t>
            </a:r>
            <a:r>
              <a:rPr lang="en-US" b="1" dirty="0" err="1"/>
              <a:t>Jurnal</a:t>
            </a:r>
            <a:r>
              <a:rPr lang="en-US" b="1" dirty="0"/>
              <a:t> </a:t>
            </a:r>
            <a:r>
              <a:rPr lang="en-US" b="1" dirty="0" err="1"/>
              <a:t>Internasional</a:t>
            </a:r>
            <a:r>
              <a:rPr lang="en-US" b="1" dirty="0"/>
              <a:t> </a:t>
            </a:r>
          </a:p>
          <a:p>
            <a:pPr marL="0" indent="0">
              <a:buNone/>
            </a:pPr>
            <a:r>
              <a:rPr lang="en-US" dirty="0"/>
              <a:t>    </a:t>
            </a:r>
            <a:r>
              <a:rPr lang="en-US" dirty="0" err="1"/>
              <a:t>Adalah</a:t>
            </a:r>
            <a:r>
              <a:rPr lang="en-US" dirty="0"/>
              <a:t> </a:t>
            </a:r>
            <a:r>
              <a:rPr lang="en-US" dirty="0" err="1"/>
              <a:t>jurnal</a:t>
            </a:r>
            <a:r>
              <a:rPr lang="en-US" dirty="0"/>
              <a:t> yang </a:t>
            </a:r>
            <a:r>
              <a:rPr lang="en-US" dirty="0" err="1"/>
              <a:t>memenuhi</a:t>
            </a:r>
            <a:r>
              <a:rPr lang="en-US" dirty="0"/>
              <a:t> </a:t>
            </a:r>
            <a:r>
              <a:rPr lang="en-US" dirty="0" err="1"/>
              <a:t>kriteria</a:t>
            </a:r>
            <a:r>
              <a:rPr lang="en-US" dirty="0"/>
              <a:t> </a:t>
            </a:r>
            <a:r>
              <a:rPr lang="en-US" dirty="0" err="1"/>
              <a:t>sebagai</a:t>
            </a:r>
            <a:r>
              <a:rPr lang="en-US" dirty="0"/>
              <a:t> </a:t>
            </a:r>
            <a:r>
              <a:rPr lang="en-US" dirty="0" err="1"/>
              <a:t>berikut</a:t>
            </a:r>
            <a:r>
              <a:rPr lang="en-US" dirty="0"/>
              <a:t>: </a:t>
            </a:r>
          </a:p>
          <a:p>
            <a:pPr marL="0" indent="0">
              <a:buNone/>
            </a:pPr>
            <a:r>
              <a:rPr lang="en-US" dirty="0"/>
              <a:t>   1. </a:t>
            </a:r>
            <a:r>
              <a:rPr lang="en-US" dirty="0" err="1"/>
              <a:t>Karya</a:t>
            </a:r>
            <a:r>
              <a:rPr lang="en-US" dirty="0"/>
              <a:t> </a:t>
            </a:r>
            <a:r>
              <a:rPr lang="en-US" dirty="0" err="1"/>
              <a:t>ilmiah</a:t>
            </a:r>
            <a:r>
              <a:rPr lang="en-US" dirty="0"/>
              <a:t> </a:t>
            </a:r>
            <a:r>
              <a:rPr lang="en-US" dirty="0" err="1"/>
              <a:t>ditulis</a:t>
            </a:r>
            <a:r>
              <a:rPr lang="en-US" dirty="0"/>
              <a:t> </a:t>
            </a:r>
            <a:r>
              <a:rPr lang="en-US" dirty="0" err="1"/>
              <a:t>dengan</a:t>
            </a:r>
            <a:r>
              <a:rPr lang="en-US" dirty="0"/>
              <a:t> </a:t>
            </a:r>
            <a:r>
              <a:rPr lang="en-US" dirty="0" err="1"/>
              <a:t>memenuhi</a:t>
            </a:r>
            <a:r>
              <a:rPr lang="en-US" dirty="0"/>
              <a:t> </a:t>
            </a:r>
            <a:r>
              <a:rPr lang="en-US" dirty="0" err="1"/>
              <a:t>kriteria</a:t>
            </a:r>
            <a:r>
              <a:rPr lang="en-US" dirty="0"/>
              <a:t> </a:t>
            </a:r>
            <a:r>
              <a:rPr lang="en-US" dirty="0" err="1"/>
              <a:t>ilmiah</a:t>
            </a:r>
            <a:r>
              <a:rPr lang="en-US" dirty="0"/>
              <a:t> dan </a:t>
            </a:r>
            <a:r>
              <a:rPr lang="en-US" dirty="0" err="1"/>
              <a:t>etika</a:t>
            </a:r>
            <a:endParaRPr lang="en-US" dirty="0"/>
          </a:p>
          <a:p>
            <a:pPr marL="0" indent="0">
              <a:buNone/>
            </a:pPr>
            <a:r>
              <a:rPr lang="en-US" dirty="0"/>
              <a:t>        </a:t>
            </a:r>
            <a:r>
              <a:rPr lang="en-US" dirty="0" err="1"/>
              <a:t>keilmuan</a:t>
            </a:r>
            <a:r>
              <a:rPr lang="en-US" dirty="0"/>
              <a:t>. </a:t>
            </a:r>
          </a:p>
          <a:p>
            <a:pPr marL="0" indent="0">
              <a:buNone/>
            </a:pPr>
            <a:r>
              <a:rPr lang="en-US" dirty="0"/>
              <a:t>   2. </a:t>
            </a:r>
            <a:r>
              <a:rPr lang="en-US" dirty="0" err="1"/>
              <a:t>Memiliki</a:t>
            </a:r>
            <a:r>
              <a:rPr lang="en-US" dirty="0"/>
              <a:t> ISSN</a:t>
            </a:r>
          </a:p>
          <a:p>
            <a:pPr marL="0" indent="0">
              <a:buNone/>
            </a:pPr>
            <a:r>
              <a:rPr lang="en-US" dirty="0"/>
              <a:t>   3. </a:t>
            </a:r>
            <a:r>
              <a:rPr lang="en-US" dirty="0" err="1"/>
              <a:t>Ditulis</a:t>
            </a:r>
            <a:r>
              <a:rPr lang="en-US" dirty="0"/>
              <a:t> </a:t>
            </a:r>
            <a:r>
              <a:rPr lang="en-US" dirty="0" err="1"/>
              <a:t>dengan</a:t>
            </a:r>
            <a:r>
              <a:rPr lang="en-US" dirty="0"/>
              <a:t> Bahasa </a:t>
            </a:r>
            <a:r>
              <a:rPr lang="en-US" dirty="0" err="1"/>
              <a:t>resmi</a:t>
            </a:r>
            <a:r>
              <a:rPr lang="en-US" dirty="0"/>
              <a:t> PBB (Arab, </a:t>
            </a:r>
            <a:r>
              <a:rPr lang="en-US" dirty="0" err="1"/>
              <a:t>Inggris</a:t>
            </a:r>
            <a:r>
              <a:rPr lang="en-US" dirty="0"/>
              <a:t>, </a:t>
            </a:r>
            <a:r>
              <a:rPr lang="en-US" dirty="0" err="1"/>
              <a:t>Perancis</a:t>
            </a:r>
            <a:r>
              <a:rPr lang="en-US" dirty="0"/>
              <a:t>, </a:t>
            </a:r>
            <a:r>
              <a:rPr lang="en-US" dirty="0" err="1"/>
              <a:t>Rusia</a:t>
            </a:r>
            <a:endParaRPr lang="en-US" dirty="0"/>
          </a:p>
          <a:p>
            <a:pPr marL="0" indent="0">
              <a:buNone/>
            </a:pPr>
            <a:r>
              <a:rPr lang="en-US" dirty="0"/>
              <a:t>       </a:t>
            </a:r>
            <a:r>
              <a:rPr lang="en-US" dirty="0" err="1"/>
              <a:t>Spayol</a:t>
            </a:r>
            <a:r>
              <a:rPr lang="en-US" dirty="0"/>
              <a:t> dan </a:t>
            </a:r>
            <a:r>
              <a:rPr lang="en-US" dirty="0" err="1"/>
              <a:t>Tiongkok</a:t>
            </a:r>
            <a:r>
              <a:rPr lang="en-US" dirty="0"/>
              <a:t>) .</a:t>
            </a:r>
          </a:p>
          <a:p>
            <a:pPr marL="0" indent="0">
              <a:buNone/>
            </a:pPr>
            <a:r>
              <a:rPr lang="en-US" dirty="0"/>
              <a:t>   4. </a:t>
            </a:r>
            <a:r>
              <a:rPr lang="en-US" dirty="0" err="1"/>
              <a:t>Memiliki</a:t>
            </a:r>
            <a:r>
              <a:rPr lang="en-US" dirty="0"/>
              <a:t> </a:t>
            </a:r>
            <a:r>
              <a:rPr lang="en-US" dirty="0" err="1"/>
              <a:t>terbitan</a:t>
            </a:r>
            <a:r>
              <a:rPr lang="en-US" dirty="0"/>
              <a:t> </a:t>
            </a:r>
            <a:r>
              <a:rPr lang="en-US" dirty="0" err="1"/>
              <a:t>versi</a:t>
            </a:r>
            <a:r>
              <a:rPr lang="en-US" dirty="0"/>
              <a:t> Online</a:t>
            </a:r>
          </a:p>
          <a:p>
            <a:pPr marL="0" indent="0">
              <a:buNone/>
            </a:pPr>
            <a:endParaRPr lang="en-US" dirty="0"/>
          </a:p>
          <a:p>
            <a:pPr marL="0" indent="0">
              <a:buNone/>
            </a:pPr>
            <a:endParaRPr lang="en-ID" dirty="0"/>
          </a:p>
        </p:txBody>
      </p:sp>
    </p:spTree>
    <p:extLst>
      <p:ext uri="{BB962C8B-B14F-4D97-AF65-F5344CB8AC3E}">
        <p14:creationId xmlns:p14="http://schemas.microsoft.com/office/powerpoint/2010/main" val="82612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6EEEFA-EA54-3668-7E9B-6D87885406A7}"/>
              </a:ext>
            </a:extLst>
          </p:cNvPr>
          <p:cNvSpPr>
            <a:spLocks noGrp="1"/>
          </p:cNvSpPr>
          <p:nvPr>
            <p:ph idx="1"/>
          </p:nvPr>
        </p:nvSpPr>
        <p:spPr>
          <a:xfrm>
            <a:off x="838200" y="606392"/>
            <a:ext cx="10515600" cy="5570571"/>
          </a:xfrm>
        </p:spPr>
        <p:txBody>
          <a:bodyPr>
            <a:normAutofit lnSpcReduction="10000"/>
          </a:bodyPr>
          <a:lstStyle/>
          <a:p>
            <a:pPr marL="0" indent="0">
              <a:buNone/>
            </a:pPr>
            <a:r>
              <a:rPr lang="en-US" dirty="0"/>
              <a:t>5. Dewan </a:t>
            </a:r>
            <a:r>
              <a:rPr lang="en-US" dirty="0" err="1"/>
              <a:t>redaksi</a:t>
            </a:r>
            <a:r>
              <a:rPr lang="en-US" dirty="0"/>
              <a:t> </a:t>
            </a:r>
            <a:r>
              <a:rPr lang="en-US" dirty="0" err="1"/>
              <a:t>pakar</a:t>
            </a:r>
            <a:r>
              <a:rPr lang="en-US" dirty="0"/>
              <a:t> yang </a:t>
            </a:r>
            <a:r>
              <a:rPr lang="en-US" dirty="0" err="1"/>
              <a:t>dibidang</a:t>
            </a:r>
            <a:r>
              <a:rPr lang="en-US" dirty="0"/>
              <a:t> </a:t>
            </a:r>
            <a:r>
              <a:rPr lang="en-US" dirty="0" err="1"/>
              <a:t>keilmuannya</a:t>
            </a:r>
            <a:r>
              <a:rPr lang="en-US" dirty="0"/>
              <a:t> </a:t>
            </a:r>
            <a:r>
              <a:rPr lang="en-US" dirty="0" err="1"/>
              <a:t>berasal</a:t>
            </a:r>
            <a:r>
              <a:rPr lang="en-US" dirty="0"/>
              <a:t> </a:t>
            </a:r>
            <a:r>
              <a:rPr lang="en-US" dirty="0" err="1"/>
              <a:t>dari</a:t>
            </a:r>
            <a:r>
              <a:rPr lang="en-US" dirty="0"/>
              <a:t> minimal 4 negara</a:t>
            </a:r>
          </a:p>
          <a:p>
            <a:pPr marL="0" indent="0">
              <a:buNone/>
            </a:pPr>
            <a:r>
              <a:rPr lang="en-US" dirty="0"/>
              <a:t>6. Tulisan paling </a:t>
            </a:r>
            <a:r>
              <a:rPr lang="en-US" dirty="0" err="1"/>
              <a:t>sedikit</a:t>
            </a:r>
            <a:r>
              <a:rPr lang="en-US" dirty="0"/>
              <a:t> </a:t>
            </a:r>
            <a:r>
              <a:rPr lang="en-US" dirty="0" err="1"/>
              <a:t>berasal</a:t>
            </a:r>
            <a:r>
              <a:rPr lang="en-US" dirty="0"/>
              <a:t> </a:t>
            </a:r>
            <a:r>
              <a:rPr lang="en-US" dirty="0" err="1"/>
              <a:t>dari</a:t>
            </a:r>
            <a:r>
              <a:rPr lang="en-US" dirty="0"/>
              <a:t> 4 negara</a:t>
            </a:r>
          </a:p>
          <a:p>
            <a:pPr marL="0" indent="0">
              <a:buNone/>
            </a:pPr>
            <a:r>
              <a:rPr lang="en-US" dirty="0"/>
              <a:t>7. </a:t>
            </a:r>
            <a:r>
              <a:rPr lang="en-US" dirty="0" err="1"/>
              <a:t>Terindeks</a:t>
            </a:r>
            <a:r>
              <a:rPr lang="en-US" dirty="0"/>
              <a:t> di data base </a:t>
            </a:r>
            <a:r>
              <a:rPr lang="en-US" dirty="0" err="1"/>
              <a:t>internasional</a:t>
            </a:r>
            <a:r>
              <a:rPr lang="en-US" dirty="0"/>
              <a:t> : Web of Science, </a:t>
            </a:r>
            <a:r>
              <a:rPr lang="en-US" dirty="0" err="1"/>
              <a:t>scopus</a:t>
            </a:r>
            <a:r>
              <a:rPr lang="en-US" dirty="0"/>
              <a:t>, </a:t>
            </a:r>
            <a:r>
              <a:rPr lang="en-US" dirty="0" err="1"/>
              <a:t>dll</a:t>
            </a:r>
            <a:r>
              <a:rPr lang="en-US" dirty="0"/>
              <a:t>.</a:t>
            </a:r>
          </a:p>
          <a:p>
            <a:pPr marL="0" indent="0">
              <a:buNone/>
            </a:pPr>
            <a:r>
              <a:rPr lang="en-US" dirty="0"/>
              <a:t> d</a:t>
            </a:r>
            <a:r>
              <a:rPr lang="en-US" b="1" dirty="0"/>
              <a:t>. </a:t>
            </a:r>
            <a:r>
              <a:rPr lang="en-US" b="1" dirty="0" err="1"/>
              <a:t>Jurnal</a:t>
            </a:r>
            <a:r>
              <a:rPr lang="en-US" b="1" dirty="0"/>
              <a:t> </a:t>
            </a:r>
            <a:r>
              <a:rPr lang="en-US" b="1" dirty="0" err="1"/>
              <a:t>Internasional</a:t>
            </a:r>
            <a:r>
              <a:rPr lang="en-US" b="1" dirty="0"/>
              <a:t>  </a:t>
            </a:r>
            <a:r>
              <a:rPr lang="en-US" b="1" dirty="0" err="1"/>
              <a:t>Bereputasi</a:t>
            </a:r>
            <a:endParaRPr lang="en-US" b="1" dirty="0"/>
          </a:p>
          <a:p>
            <a:pPr marL="0" indent="0">
              <a:buNone/>
            </a:pPr>
            <a:r>
              <a:rPr lang="en-US" dirty="0" err="1"/>
              <a:t>Adalah</a:t>
            </a:r>
            <a:r>
              <a:rPr lang="en-US" dirty="0"/>
              <a:t> </a:t>
            </a:r>
            <a:r>
              <a:rPr lang="en-US" dirty="0" err="1"/>
              <a:t>jurnal</a:t>
            </a:r>
            <a:r>
              <a:rPr lang="en-US" dirty="0"/>
              <a:t> </a:t>
            </a:r>
            <a:r>
              <a:rPr lang="en-US" dirty="0" err="1"/>
              <a:t>sebagaimana</a:t>
            </a:r>
            <a:r>
              <a:rPr lang="en-US" dirty="0"/>
              <a:t> </a:t>
            </a:r>
            <a:r>
              <a:rPr lang="en-US" dirty="0" err="1"/>
              <a:t>jurnal</a:t>
            </a:r>
            <a:r>
              <a:rPr lang="en-US" dirty="0"/>
              <a:t> </a:t>
            </a:r>
            <a:r>
              <a:rPr lang="en-US" dirty="0" err="1"/>
              <a:t>Internasional</a:t>
            </a:r>
            <a:r>
              <a:rPr lang="en-US" dirty="0"/>
              <a:t> di </a:t>
            </a:r>
            <a:r>
              <a:rPr lang="en-US" dirty="0" err="1"/>
              <a:t>atas</a:t>
            </a:r>
            <a:r>
              <a:rPr lang="en-US" dirty="0"/>
              <a:t> </a:t>
            </a:r>
            <a:r>
              <a:rPr lang="en-US" dirty="0" err="1"/>
              <a:t>dengan</a:t>
            </a:r>
            <a:r>
              <a:rPr lang="en-US" dirty="0"/>
              <a:t> </a:t>
            </a:r>
            <a:r>
              <a:rPr lang="en-US" dirty="0" err="1"/>
              <a:t>tambahan</a:t>
            </a:r>
            <a:r>
              <a:rPr lang="en-US" dirty="0"/>
              <a:t> </a:t>
            </a:r>
            <a:r>
              <a:rPr lang="en-US" dirty="0" err="1"/>
              <a:t>adalah</a:t>
            </a:r>
            <a:r>
              <a:rPr lang="en-US" dirty="0"/>
              <a:t> </a:t>
            </a:r>
            <a:r>
              <a:rPr lang="en-US" dirty="0" err="1"/>
              <a:t>mempunyai</a:t>
            </a:r>
            <a:r>
              <a:rPr lang="en-US" dirty="0"/>
              <a:t> : </a:t>
            </a:r>
          </a:p>
          <a:p>
            <a:pPr>
              <a:buFontTx/>
              <a:buChar char="-"/>
            </a:pPr>
            <a:r>
              <a:rPr lang="en-US" dirty="0" err="1"/>
              <a:t>faktor</a:t>
            </a:r>
            <a:r>
              <a:rPr lang="en-US" dirty="0"/>
              <a:t> </a:t>
            </a:r>
            <a:r>
              <a:rPr lang="en-US" dirty="0" err="1"/>
              <a:t>dampak</a:t>
            </a:r>
            <a:r>
              <a:rPr lang="en-US" dirty="0"/>
              <a:t> (impact factor) </a:t>
            </a:r>
            <a:r>
              <a:rPr lang="en-US" dirty="0" err="1"/>
              <a:t>dari</a:t>
            </a:r>
            <a:r>
              <a:rPr lang="en-US" dirty="0"/>
              <a:t> ISI web of science (Thomson</a:t>
            </a:r>
          </a:p>
          <a:p>
            <a:pPr marL="0" indent="0">
              <a:buNone/>
            </a:pPr>
            <a:r>
              <a:rPr lang="en-US" dirty="0"/>
              <a:t>  Reuters) </a:t>
            </a:r>
            <a:r>
              <a:rPr lang="en-US" dirty="0" err="1"/>
              <a:t>atau</a:t>
            </a:r>
            <a:r>
              <a:rPr lang="en-US" dirty="0"/>
              <a:t> </a:t>
            </a:r>
            <a:r>
              <a:rPr lang="en-US" dirty="0" err="1"/>
              <a:t>Scimago</a:t>
            </a:r>
            <a:r>
              <a:rPr lang="en-US" dirty="0"/>
              <a:t> Journal Rank (SJR) </a:t>
            </a:r>
            <a:r>
              <a:rPr lang="en-US" dirty="0" err="1"/>
              <a:t>mempunyai</a:t>
            </a:r>
            <a:r>
              <a:rPr lang="en-US" dirty="0"/>
              <a:t> </a:t>
            </a:r>
            <a:r>
              <a:rPr lang="en-US" dirty="0" err="1"/>
              <a:t>urutan</a:t>
            </a:r>
            <a:r>
              <a:rPr lang="en-US" dirty="0"/>
              <a:t> </a:t>
            </a:r>
            <a:r>
              <a:rPr lang="en-US" dirty="0" err="1"/>
              <a:t>tertinggi</a:t>
            </a:r>
            <a:endParaRPr lang="en-US" dirty="0"/>
          </a:p>
          <a:p>
            <a:pPr marL="0" indent="0">
              <a:buNone/>
            </a:pPr>
            <a:r>
              <a:rPr lang="en-US" dirty="0"/>
              <a:t>  </a:t>
            </a:r>
            <a:r>
              <a:rPr lang="en-US" dirty="0" err="1"/>
              <a:t>dalam</a:t>
            </a:r>
            <a:r>
              <a:rPr lang="en-US" dirty="0"/>
              <a:t> </a:t>
            </a:r>
            <a:r>
              <a:rPr lang="en-US" dirty="0" err="1"/>
              <a:t>penilaian</a:t>
            </a:r>
            <a:r>
              <a:rPr lang="en-US" dirty="0"/>
              <a:t> </a:t>
            </a:r>
            <a:r>
              <a:rPr lang="en-US" dirty="0" err="1"/>
              <a:t>karya</a:t>
            </a:r>
            <a:r>
              <a:rPr lang="en-US" dirty="0"/>
              <a:t> </a:t>
            </a:r>
            <a:r>
              <a:rPr lang="en-US" dirty="0" err="1"/>
              <a:t>ilmiah</a:t>
            </a:r>
            <a:r>
              <a:rPr lang="en-US" dirty="0"/>
              <a:t> dan </a:t>
            </a:r>
            <a:r>
              <a:rPr lang="en-US" dirty="0" err="1"/>
              <a:t>dinilai</a:t>
            </a:r>
            <a:r>
              <a:rPr lang="en-US" dirty="0"/>
              <a:t> paling </a:t>
            </a:r>
            <a:r>
              <a:rPr lang="en-US" dirty="0" err="1"/>
              <a:t>tinggi</a:t>
            </a:r>
            <a:r>
              <a:rPr lang="en-US" dirty="0"/>
              <a:t> 40</a:t>
            </a:r>
          </a:p>
          <a:p>
            <a:pPr marL="0" indent="0">
              <a:buNone/>
            </a:pPr>
            <a:r>
              <a:rPr lang="en-US" dirty="0"/>
              <a:t>- </a:t>
            </a:r>
            <a:r>
              <a:rPr lang="en-US" dirty="0" err="1"/>
              <a:t>Jurnal</a:t>
            </a:r>
            <a:r>
              <a:rPr lang="en-US" dirty="0"/>
              <a:t> yang </a:t>
            </a:r>
            <a:r>
              <a:rPr lang="en-US" dirty="0" err="1"/>
              <a:t>mempunyai</a:t>
            </a:r>
            <a:r>
              <a:rPr lang="en-US" dirty="0"/>
              <a:t> </a:t>
            </a:r>
            <a:r>
              <a:rPr lang="en-US" dirty="0" err="1"/>
              <a:t>kriteria</a:t>
            </a:r>
            <a:r>
              <a:rPr lang="en-US" dirty="0"/>
              <a:t> </a:t>
            </a:r>
            <a:r>
              <a:rPr lang="en-US" dirty="0" err="1"/>
              <a:t>jurnal</a:t>
            </a:r>
            <a:r>
              <a:rPr lang="en-US" dirty="0"/>
              <a:t> </a:t>
            </a:r>
            <a:r>
              <a:rPr lang="en-US" dirty="0" err="1"/>
              <a:t>internasional</a:t>
            </a:r>
            <a:r>
              <a:rPr lang="en-US" dirty="0"/>
              <a:t> </a:t>
            </a:r>
            <a:r>
              <a:rPr lang="en-US" dirty="0" err="1"/>
              <a:t>bereputasi</a:t>
            </a:r>
            <a:r>
              <a:rPr lang="en-US" dirty="0"/>
              <a:t> </a:t>
            </a:r>
            <a:r>
              <a:rPr lang="en-US" dirty="0" err="1"/>
              <a:t>seperti</a:t>
            </a:r>
            <a:r>
              <a:rPr lang="en-US" dirty="0"/>
              <a:t> di </a:t>
            </a:r>
            <a:r>
              <a:rPr lang="en-US" dirty="0" err="1"/>
              <a:t>atas</a:t>
            </a:r>
            <a:r>
              <a:rPr lang="en-US" dirty="0"/>
              <a:t> </a:t>
            </a:r>
            <a:r>
              <a:rPr lang="en-US" dirty="0" err="1"/>
              <a:t>tetapi</a:t>
            </a:r>
            <a:r>
              <a:rPr lang="en-US" dirty="0"/>
              <a:t> </a:t>
            </a:r>
            <a:r>
              <a:rPr lang="en-US" dirty="0" err="1"/>
              <a:t>belum</a:t>
            </a:r>
            <a:r>
              <a:rPr lang="en-US" dirty="0"/>
              <a:t> </a:t>
            </a:r>
            <a:r>
              <a:rPr lang="en-US" dirty="0" err="1"/>
              <a:t>mempunyai</a:t>
            </a:r>
            <a:r>
              <a:rPr lang="en-US" dirty="0"/>
              <a:t> </a:t>
            </a:r>
            <a:r>
              <a:rPr lang="en-US" dirty="0" err="1"/>
              <a:t>faktor</a:t>
            </a:r>
            <a:r>
              <a:rPr lang="en-US" dirty="0"/>
              <a:t> </a:t>
            </a:r>
            <a:r>
              <a:rPr lang="en-US" dirty="0" err="1"/>
              <a:t>dampak</a:t>
            </a:r>
            <a:r>
              <a:rPr lang="en-US" dirty="0"/>
              <a:t> </a:t>
            </a:r>
            <a:r>
              <a:rPr lang="en-US" dirty="0" err="1"/>
              <a:t>dalam</a:t>
            </a:r>
            <a:r>
              <a:rPr lang="en-US" dirty="0"/>
              <a:t> proses </a:t>
            </a:r>
            <a:r>
              <a:rPr lang="en-US" dirty="0" err="1"/>
              <a:t>penilaian</a:t>
            </a:r>
            <a:r>
              <a:rPr lang="en-US" dirty="0"/>
              <a:t> </a:t>
            </a:r>
            <a:r>
              <a:rPr lang="en-US" dirty="0" err="1"/>
              <a:t>akan</a:t>
            </a:r>
            <a:r>
              <a:rPr lang="en-US" dirty="0"/>
              <a:t> </a:t>
            </a:r>
            <a:r>
              <a:rPr lang="en-US" dirty="0" err="1"/>
              <a:t>dinilai</a:t>
            </a:r>
            <a:r>
              <a:rPr lang="en-US" dirty="0"/>
              <a:t> 30</a:t>
            </a:r>
          </a:p>
          <a:p>
            <a:pPr marL="0" indent="0">
              <a:buNone/>
            </a:pPr>
            <a:endParaRPr lang="en-ID" dirty="0"/>
          </a:p>
        </p:txBody>
      </p:sp>
    </p:spTree>
    <p:extLst>
      <p:ext uri="{BB962C8B-B14F-4D97-AF65-F5344CB8AC3E}">
        <p14:creationId xmlns:p14="http://schemas.microsoft.com/office/powerpoint/2010/main" val="13689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0F0AB-D229-98DB-52BB-D9DFDC81D5EB}"/>
              </a:ext>
            </a:extLst>
          </p:cNvPr>
          <p:cNvSpPr>
            <a:spLocks noGrp="1"/>
          </p:cNvSpPr>
          <p:nvPr>
            <p:ph idx="1"/>
          </p:nvPr>
        </p:nvSpPr>
        <p:spPr>
          <a:xfrm>
            <a:off x="838200" y="548640"/>
            <a:ext cx="10515600" cy="5628323"/>
          </a:xfrm>
        </p:spPr>
        <p:txBody>
          <a:bodyPr/>
          <a:lstStyle/>
          <a:p>
            <a:pPr>
              <a:buFontTx/>
              <a:buChar char="-"/>
            </a:pPr>
            <a:r>
              <a:rPr lang="en-US" dirty="0" err="1"/>
              <a:t>Jurnal</a:t>
            </a:r>
            <a:r>
              <a:rPr lang="en-US" dirty="0"/>
              <a:t> yang </a:t>
            </a:r>
            <a:r>
              <a:rPr lang="en-US" dirty="0" err="1"/>
              <a:t>mempunyai</a:t>
            </a:r>
            <a:r>
              <a:rPr lang="en-US" dirty="0"/>
              <a:t> </a:t>
            </a:r>
            <a:r>
              <a:rPr lang="en-US" dirty="0" err="1"/>
              <a:t>kriteria</a:t>
            </a:r>
            <a:r>
              <a:rPr lang="en-US" dirty="0"/>
              <a:t> </a:t>
            </a:r>
            <a:r>
              <a:rPr lang="en-US" dirty="0" err="1"/>
              <a:t>jurnal</a:t>
            </a:r>
            <a:r>
              <a:rPr lang="en-US" dirty="0"/>
              <a:t> </a:t>
            </a:r>
            <a:r>
              <a:rPr lang="en-US" dirty="0" err="1"/>
              <a:t>internasional</a:t>
            </a:r>
            <a:r>
              <a:rPr lang="en-US" dirty="0"/>
              <a:t> </a:t>
            </a:r>
            <a:r>
              <a:rPr lang="en-US" dirty="0" err="1"/>
              <a:t>bereputasi</a:t>
            </a:r>
            <a:r>
              <a:rPr lang="en-US" dirty="0"/>
              <a:t> </a:t>
            </a:r>
            <a:r>
              <a:rPr lang="en-US" dirty="0" err="1"/>
              <a:t>seperti</a:t>
            </a:r>
            <a:r>
              <a:rPr lang="en-US" dirty="0"/>
              <a:t> di </a:t>
            </a:r>
            <a:r>
              <a:rPr lang="en-US" dirty="0" err="1"/>
              <a:t>atas</a:t>
            </a:r>
            <a:r>
              <a:rPr lang="en-US" dirty="0"/>
              <a:t> </a:t>
            </a:r>
            <a:r>
              <a:rPr lang="en-US" dirty="0" err="1"/>
              <a:t>tetapi</a:t>
            </a:r>
            <a:r>
              <a:rPr lang="en-US" dirty="0"/>
              <a:t> </a:t>
            </a:r>
            <a:r>
              <a:rPr lang="en-US" dirty="0" err="1"/>
              <a:t>belum</a:t>
            </a:r>
            <a:r>
              <a:rPr lang="en-US" dirty="0"/>
              <a:t> </a:t>
            </a:r>
            <a:r>
              <a:rPr lang="en-US" dirty="0" err="1"/>
              <a:t>mempunyai</a:t>
            </a:r>
            <a:r>
              <a:rPr lang="en-US" dirty="0"/>
              <a:t> </a:t>
            </a:r>
            <a:r>
              <a:rPr lang="en-US" dirty="0" err="1"/>
              <a:t>faktor</a:t>
            </a:r>
            <a:r>
              <a:rPr lang="en-US" dirty="0"/>
              <a:t> </a:t>
            </a:r>
            <a:r>
              <a:rPr lang="en-US" dirty="0" err="1"/>
              <a:t>dampak</a:t>
            </a:r>
            <a:r>
              <a:rPr lang="en-US" dirty="0"/>
              <a:t> dan </a:t>
            </a:r>
            <a:r>
              <a:rPr lang="en-US" dirty="0" err="1"/>
              <a:t>baru</a:t>
            </a:r>
            <a:r>
              <a:rPr lang="en-US" dirty="0"/>
              <a:t> punya DOAJ </a:t>
            </a:r>
            <a:r>
              <a:rPr lang="en-US" dirty="0" err="1"/>
              <a:t>dalam</a:t>
            </a:r>
            <a:r>
              <a:rPr lang="en-US" dirty="0"/>
              <a:t> proses </a:t>
            </a:r>
            <a:r>
              <a:rPr lang="en-US" dirty="0" err="1"/>
              <a:t>penilaian</a:t>
            </a:r>
            <a:r>
              <a:rPr lang="en-US" dirty="0"/>
              <a:t> </a:t>
            </a:r>
            <a:r>
              <a:rPr lang="en-US" dirty="0" err="1"/>
              <a:t>akan</a:t>
            </a:r>
            <a:r>
              <a:rPr lang="en-US" dirty="0"/>
              <a:t> </a:t>
            </a:r>
            <a:r>
              <a:rPr lang="en-US" dirty="0" err="1"/>
              <a:t>dinilai</a:t>
            </a:r>
            <a:r>
              <a:rPr lang="en-US" dirty="0"/>
              <a:t> 20</a:t>
            </a:r>
          </a:p>
          <a:p>
            <a:pPr>
              <a:buFontTx/>
              <a:buChar char="-"/>
            </a:pPr>
            <a:r>
              <a:rPr lang="en-US" dirty="0" err="1"/>
              <a:t>Jurnal</a:t>
            </a:r>
            <a:r>
              <a:rPr lang="en-US" dirty="0"/>
              <a:t> </a:t>
            </a:r>
            <a:r>
              <a:rPr lang="en-US" dirty="0" err="1"/>
              <a:t>Edisi</a:t>
            </a:r>
            <a:r>
              <a:rPr lang="en-US" dirty="0"/>
              <a:t> </a:t>
            </a:r>
            <a:r>
              <a:rPr lang="en-US" dirty="0" err="1"/>
              <a:t>Khusus</a:t>
            </a:r>
            <a:r>
              <a:rPr lang="en-US" dirty="0"/>
              <a:t> : </a:t>
            </a:r>
          </a:p>
          <a:p>
            <a:pPr marL="0" indent="0">
              <a:buNone/>
            </a:pPr>
            <a:r>
              <a:rPr lang="en-US" dirty="0"/>
              <a:t>   </a:t>
            </a:r>
            <a:r>
              <a:rPr lang="en-US" dirty="0" err="1"/>
              <a:t>Publikasi</a:t>
            </a:r>
            <a:r>
              <a:rPr lang="en-US" dirty="0"/>
              <a:t> pada </a:t>
            </a:r>
            <a:r>
              <a:rPr lang="en-US" dirty="0" err="1"/>
              <a:t>jurnal</a:t>
            </a:r>
            <a:r>
              <a:rPr lang="en-US" dirty="0"/>
              <a:t> </a:t>
            </a:r>
            <a:r>
              <a:rPr lang="en-US" dirty="0" err="1"/>
              <a:t>Internasional</a:t>
            </a:r>
            <a:r>
              <a:rPr lang="en-US" dirty="0"/>
              <a:t> </a:t>
            </a:r>
            <a:r>
              <a:rPr lang="en-US" dirty="0" err="1"/>
              <a:t>edisi</a:t>
            </a:r>
            <a:r>
              <a:rPr lang="en-US" dirty="0"/>
              <a:t> </a:t>
            </a:r>
            <a:r>
              <a:rPr lang="en-US" dirty="0" err="1"/>
              <a:t>khusus</a:t>
            </a:r>
            <a:r>
              <a:rPr lang="en-US" dirty="0"/>
              <a:t>/</a:t>
            </a:r>
            <a:r>
              <a:rPr lang="en-US" dirty="0" err="1"/>
              <a:t>suplemen</a:t>
            </a:r>
            <a:r>
              <a:rPr lang="en-US" dirty="0"/>
              <a:t>/</a:t>
            </a:r>
            <a:r>
              <a:rPr lang="en-US" dirty="0" err="1"/>
              <a:t>jurnal</a:t>
            </a:r>
            <a:r>
              <a:rPr lang="en-US" dirty="0"/>
              <a:t> </a:t>
            </a:r>
          </a:p>
          <a:p>
            <a:pPr marL="0" indent="0">
              <a:buNone/>
            </a:pPr>
            <a:r>
              <a:rPr lang="en-US" dirty="0"/>
              <a:t>   </a:t>
            </a:r>
            <a:r>
              <a:rPr lang="en-US" dirty="0" err="1"/>
              <a:t>walaupun</a:t>
            </a:r>
            <a:r>
              <a:rPr lang="en-US" dirty="0"/>
              <a:t> proses yang </a:t>
            </a:r>
            <a:r>
              <a:rPr lang="en-US" dirty="0" err="1"/>
              <a:t>dilakukan</a:t>
            </a:r>
            <a:r>
              <a:rPr lang="en-US" dirty="0"/>
              <a:t> </a:t>
            </a:r>
            <a:r>
              <a:rPr lang="en-US" dirty="0" err="1"/>
              <a:t>sama</a:t>
            </a:r>
            <a:r>
              <a:rPr lang="en-US" dirty="0"/>
              <a:t> </a:t>
            </a:r>
            <a:r>
              <a:rPr lang="en-US" dirty="0" err="1"/>
              <a:t>namun</a:t>
            </a:r>
            <a:r>
              <a:rPr lang="en-US" dirty="0"/>
              <a:t> </a:t>
            </a:r>
            <a:r>
              <a:rPr lang="en-US" dirty="0" err="1"/>
              <a:t>hasilnya</a:t>
            </a:r>
            <a:r>
              <a:rPr lang="en-US" dirty="0"/>
              <a:t> </a:t>
            </a:r>
            <a:r>
              <a:rPr lang="en-US" dirty="0" err="1"/>
              <a:t>atau</a:t>
            </a:r>
            <a:r>
              <a:rPr lang="en-US" dirty="0"/>
              <a:t> </a:t>
            </a:r>
            <a:r>
              <a:rPr lang="en-US" dirty="0" err="1"/>
              <a:t>terbitan</a:t>
            </a:r>
            <a:endParaRPr lang="en-US" dirty="0"/>
          </a:p>
          <a:p>
            <a:pPr marL="0" indent="0">
              <a:buNone/>
            </a:pPr>
            <a:r>
              <a:rPr lang="en-US" dirty="0"/>
              <a:t>   </a:t>
            </a:r>
            <a:r>
              <a:rPr lang="en-US" dirty="0" err="1"/>
              <a:t>tidak</a:t>
            </a:r>
            <a:r>
              <a:rPr lang="en-US" dirty="0"/>
              <a:t> </a:t>
            </a:r>
            <a:r>
              <a:rPr lang="en-US" dirty="0" err="1"/>
              <a:t>dapat</a:t>
            </a:r>
            <a:r>
              <a:rPr lang="en-US" dirty="0"/>
              <a:t> </a:t>
            </a:r>
            <a:r>
              <a:rPr lang="en-US" dirty="0" err="1"/>
              <a:t>dijadikan</a:t>
            </a:r>
            <a:r>
              <a:rPr lang="en-US" dirty="0"/>
              <a:t> </a:t>
            </a:r>
            <a:r>
              <a:rPr lang="en-US" dirty="0" err="1"/>
              <a:t>untuk</a:t>
            </a:r>
            <a:r>
              <a:rPr lang="en-US" dirty="0"/>
              <a:t> </a:t>
            </a:r>
            <a:r>
              <a:rPr lang="en-US" dirty="0" err="1"/>
              <a:t>kenaikan</a:t>
            </a:r>
            <a:r>
              <a:rPr lang="en-US" dirty="0"/>
              <a:t> </a:t>
            </a:r>
            <a:r>
              <a:rPr lang="en-US" dirty="0" err="1"/>
              <a:t>pangkat</a:t>
            </a:r>
            <a:r>
              <a:rPr lang="en-US" dirty="0"/>
              <a:t>.</a:t>
            </a:r>
          </a:p>
          <a:p>
            <a:pPr marL="0" indent="0">
              <a:buNone/>
            </a:pPr>
            <a:r>
              <a:rPr lang="en-US" dirty="0"/>
              <a:t> </a:t>
            </a:r>
            <a:endParaRPr lang="en-ID" dirty="0"/>
          </a:p>
        </p:txBody>
      </p:sp>
    </p:spTree>
    <p:extLst>
      <p:ext uri="{BB962C8B-B14F-4D97-AF65-F5344CB8AC3E}">
        <p14:creationId xmlns:p14="http://schemas.microsoft.com/office/powerpoint/2010/main" val="320620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FEE8A-ED3E-742C-5B26-CF05E22404B7}"/>
              </a:ext>
            </a:extLst>
          </p:cNvPr>
          <p:cNvSpPr>
            <a:spLocks noGrp="1"/>
          </p:cNvSpPr>
          <p:nvPr>
            <p:ph type="title"/>
          </p:nvPr>
        </p:nvSpPr>
        <p:spPr>
          <a:xfrm>
            <a:off x="838200" y="365126"/>
            <a:ext cx="10515600" cy="315912"/>
          </a:xfrm>
        </p:spPr>
        <p:txBody>
          <a:bodyPr>
            <a:normAutofit fontScale="90000"/>
          </a:bodyPr>
          <a:lstStyle/>
          <a:p>
            <a:r>
              <a:rPr lang="en-US" dirty="0"/>
              <a:t>Proses </a:t>
            </a:r>
            <a:r>
              <a:rPr lang="en-US" dirty="0" err="1"/>
              <a:t>penilaian</a:t>
            </a:r>
            <a:r>
              <a:rPr lang="en-US" dirty="0"/>
              <a:t> </a:t>
            </a:r>
            <a:r>
              <a:rPr lang="en-US" dirty="0" err="1"/>
              <a:t>artikel</a:t>
            </a:r>
            <a:endParaRPr lang="en-ID" dirty="0"/>
          </a:p>
        </p:txBody>
      </p:sp>
      <p:sp>
        <p:nvSpPr>
          <p:cNvPr id="3" name="Content Placeholder 2">
            <a:extLst>
              <a:ext uri="{FF2B5EF4-FFF2-40B4-BE49-F238E27FC236}">
                <a16:creationId xmlns:a16="http://schemas.microsoft.com/office/drawing/2014/main" id="{D1A93220-3517-F88A-FB5F-351FA450D9DD}"/>
              </a:ext>
            </a:extLst>
          </p:cNvPr>
          <p:cNvSpPr>
            <a:spLocks noGrp="1"/>
          </p:cNvSpPr>
          <p:nvPr>
            <p:ph idx="1"/>
          </p:nvPr>
        </p:nvSpPr>
        <p:spPr>
          <a:xfrm>
            <a:off x="838200" y="952901"/>
            <a:ext cx="10515600" cy="5224062"/>
          </a:xfrm>
        </p:spPr>
        <p:txBody>
          <a:bodyPr/>
          <a:lstStyle/>
          <a:p>
            <a:pPr marL="0" indent="0">
              <a:buNone/>
            </a:pPr>
            <a:r>
              <a:rPr lang="en-US" dirty="0" err="1"/>
              <a:t>Untuk</a:t>
            </a:r>
            <a:r>
              <a:rPr lang="en-US" dirty="0"/>
              <a:t> </a:t>
            </a:r>
            <a:r>
              <a:rPr lang="en-US" dirty="0" err="1"/>
              <a:t>jurnal</a:t>
            </a:r>
            <a:r>
              <a:rPr lang="en-US" dirty="0"/>
              <a:t> yang </a:t>
            </a:r>
            <a:r>
              <a:rPr lang="en-US" dirty="0" err="1"/>
              <a:t>hanya</a:t>
            </a:r>
            <a:r>
              <a:rPr lang="en-US" dirty="0"/>
              <a:t> punya </a:t>
            </a:r>
            <a:r>
              <a:rPr lang="en-US" dirty="0" err="1"/>
              <a:t>terbitan</a:t>
            </a:r>
            <a:r>
              <a:rPr lang="en-US" dirty="0"/>
              <a:t> online </a:t>
            </a:r>
            <a:r>
              <a:rPr lang="en-US" dirty="0" err="1"/>
              <a:t>saja</a:t>
            </a:r>
            <a:r>
              <a:rPr lang="en-US" dirty="0"/>
              <a:t> </a:t>
            </a:r>
            <a:r>
              <a:rPr lang="en-US" dirty="0" err="1"/>
              <a:t>sama</a:t>
            </a:r>
            <a:r>
              <a:rPr lang="en-US" dirty="0"/>
              <a:t> </a:t>
            </a:r>
            <a:r>
              <a:rPr lang="en-US" dirty="0" err="1"/>
              <a:t>penilaiannya</a:t>
            </a:r>
            <a:r>
              <a:rPr lang="en-US" dirty="0"/>
              <a:t> </a:t>
            </a:r>
            <a:r>
              <a:rPr lang="en-US" dirty="0" err="1"/>
              <a:t>dengan</a:t>
            </a:r>
            <a:r>
              <a:rPr lang="en-US" dirty="0"/>
              <a:t> yang punya dua </a:t>
            </a:r>
            <a:r>
              <a:rPr lang="en-US" dirty="0" err="1"/>
              <a:t>terbitan</a:t>
            </a:r>
            <a:r>
              <a:rPr lang="en-US" dirty="0"/>
              <a:t> </a:t>
            </a:r>
            <a:r>
              <a:rPr lang="en-US" dirty="0" err="1"/>
              <a:t>versi</a:t>
            </a:r>
            <a:r>
              <a:rPr lang="en-US" dirty="0"/>
              <a:t> </a:t>
            </a:r>
            <a:r>
              <a:rPr lang="en-US" dirty="0" err="1"/>
              <a:t>cetak</a:t>
            </a:r>
            <a:r>
              <a:rPr lang="en-US" dirty="0"/>
              <a:t> dan </a:t>
            </a:r>
            <a:r>
              <a:rPr lang="en-US" dirty="0" err="1"/>
              <a:t>versi</a:t>
            </a:r>
            <a:r>
              <a:rPr lang="en-US" dirty="0"/>
              <a:t> Online</a:t>
            </a:r>
          </a:p>
          <a:p>
            <a:pPr marL="0" indent="0">
              <a:buNone/>
            </a:pPr>
            <a:endParaRPr lang="en-US" dirty="0"/>
          </a:p>
          <a:p>
            <a:pPr marL="0" indent="0">
              <a:buNone/>
            </a:pPr>
            <a:r>
              <a:rPr lang="en-US" dirty="0" err="1"/>
              <a:t>Untuk</a:t>
            </a:r>
            <a:r>
              <a:rPr lang="en-US" dirty="0"/>
              <a:t> Artikel yang di </a:t>
            </a:r>
            <a:r>
              <a:rPr lang="en-US" dirty="0" err="1"/>
              <a:t>muat</a:t>
            </a:r>
            <a:r>
              <a:rPr lang="en-US" dirty="0"/>
              <a:t> pada </a:t>
            </a:r>
            <a:r>
              <a:rPr lang="en-US" dirty="0" err="1"/>
              <a:t>Jurnal</a:t>
            </a:r>
            <a:r>
              <a:rPr lang="en-US" dirty="0"/>
              <a:t> yang </a:t>
            </a:r>
            <a:r>
              <a:rPr lang="en-US" dirty="0" err="1"/>
              <a:t>terindeks</a:t>
            </a:r>
            <a:r>
              <a:rPr lang="en-US" dirty="0"/>
              <a:t> </a:t>
            </a:r>
            <a:r>
              <a:rPr lang="en-US" dirty="0" err="1"/>
              <a:t>dengan</a:t>
            </a:r>
            <a:r>
              <a:rPr lang="en-US" dirty="0"/>
              <a:t> DOAJ  </a:t>
            </a:r>
            <a:r>
              <a:rPr lang="en-US" dirty="0" err="1"/>
              <a:t>atau</a:t>
            </a:r>
            <a:r>
              <a:rPr lang="en-US" dirty="0"/>
              <a:t> </a:t>
            </a:r>
            <a:r>
              <a:rPr lang="en-US" dirty="0" err="1"/>
              <a:t>laman</a:t>
            </a:r>
            <a:r>
              <a:rPr lang="en-US" dirty="0"/>
              <a:t> lain </a:t>
            </a:r>
            <a:r>
              <a:rPr lang="en-US" dirty="0" err="1"/>
              <a:t>tergantung</a:t>
            </a:r>
            <a:r>
              <a:rPr lang="en-US" dirty="0"/>
              <a:t> </a:t>
            </a:r>
            <a:r>
              <a:rPr lang="en-US" dirty="0" err="1"/>
              <a:t>dari</a:t>
            </a:r>
            <a:r>
              <a:rPr lang="en-US" dirty="0"/>
              <a:t> </a:t>
            </a:r>
            <a:r>
              <a:rPr lang="en-US" dirty="0" err="1"/>
              <a:t>penilai</a:t>
            </a:r>
            <a:r>
              <a:rPr lang="en-US" dirty="0"/>
              <a:t> </a:t>
            </a:r>
            <a:r>
              <a:rPr lang="en-US" dirty="0" err="1"/>
              <a:t>dari</a:t>
            </a:r>
            <a:r>
              <a:rPr lang="en-US" dirty="0"/>
              <a:t> </a:t>
            </a:r>
            <a:r>
              <a:rPr lang="en-US" dirty="0" err="1"/>
              <a:t>instutusi</a:t>
            </a:r>
            <a:r>
              <a:rPr lang="en-US" dirty="0"/>
              <a:t> </a:t>
            </a:r>
            <a:r>
              <a:rPr lang="en-US" dirty="0" err="1"/>
              <a:t>bisa</a:t>
            </a:r>
            <a:r>
              <a:rPr lang="en-US" dirty="0"/>
              <a:t> 15 </a:t>
            </a:r>
            <a:r>
              <a:rPr lang="en-US" dirty="0" err="1"/>
              <a:t>untuk</a:t>
            </a:r>
            <a:r>
              <a:rPr lang="en-US" dirty="0"/>
              <a:t> yang </a:t>
            </a:r>
            <a:r>
              <a:rPr lang="en-US" dirty="0" err="1"/>
              <a:t>berbahasa</a:t>
            </a:r>
            <a:r>
              <a:rPr lang="en-US" dirty="0"/>
              <a:t> Indonesia dan 20 </a:t>
            </a:r>
            <a:r>
              <a:rPr lang="en-US" dirty="0" err="1"/>
              <a:t>untuk</a:t>
            </a:r>
            <a:r>
              <a:rPr lang="en-US" dirty="0"/>
              <a:t> yang </a:t>
            </a:r>
            <a:r>
              <a:rPr lang="en-US" dirty="0" err="1"/>
              <a:t>berbahasa</a:t>
            </a:r>
            <a:r>
              <a:rPr lang="en-US" dirty="0"/>
              <a:t> </a:t>
            </a:r>
            <a:r>
              <a:rPr lang="en-US" dirty="0" err="1"/>
              <a:t>Inggris</a:t>
            </a:r>
            <a:r>
              <a:rPr lang="en-US" dirty="0"/>
              <a:t>. </a:t>
            </a:r>
            <a:endParaRPr lang="en-ID" dirty="0"/>
          </a:p>
        </p:txBody>
      </p:sp>
    </p:spTree>
    <p:extLst>
      <p:ext uri="{BB962C8B-B14F-4D97-AF65-F5344CB8AC3E}">
        <p14:creationId xmlns:p14="http://schemas.microsoft.com/office/powerpoint/2010/main" val="333188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CF8C4-4DBF-0740-3EE0-6B449442BFCF}"/>
              </a:ext>
            </a:extLst>
          </p:cNvPr>
          <p:cNvSpPr>
            <a:spLocks noGrp="1"/>
          </p:cNvSpPr>
          <p:nvPr>
            <p:ph type="title"/>
          </p:nvPr>
        </p:nvSpPr>
        <p:spPr/>
        <p:txBody>
          <a:bodyPr/>
          <a:lstStyle/>
          <a:p>
            <a:r>
              <a:rPr lang="en-US" dirty="0"/>
              <a:t> </a:t>
            </a:r>
            <a:endParaRPr lang="en-ID" dirty="0"/>
          </a:p>
        </p:txBody>
      </p:sp>
      <p:sp>
        <p:nvSpPr>
          <p:cNvPr id="3" name="Content Placeholder 2">
            <a:extLst>
              <a:ext uri="{FF2B5EF4-FFF2-40B4-BE49-F238E27FC236}">
                <a16:creationId xmlns:a16="http://schemas.microsoft.com/office/drawing/2014/main" id="{7154083A-EA90-03A6-6070-CA510AF8650F}"/>
              </a:ext>
            </a:extLst>
          </p:cNvPr>
          <p:cNvSpPr>
            <a:spLocks noGrp="1"/>
          </p:cNvSpPr>
          <p:nvPr>
            <p:ph idx="1"/>
          </p:nvPr>
        </p:nvSpPr>
        <p:spPr/>
        <p:txBody>
          <a:bodyPr/>
          <a:lstStyle/>
          <a:p>
            <a:endParaRPr lang="en-ID"/>
          </a:p>
        </p:txBody>
      </p:sp>
    </p:spTree>
    <p:extLst>
      <p:ext uri="{BB962C8B-B14F-4D97-AF65-F5344CB8AC3E}">
        <p14:creationId xmlns:p14="http://schemas.microsoft.com/office/powerpoint/2010/main" val="313377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4E63E-29EE-9A83-6F09-C1BBCEA3C589}"/>
              </a:ext>
            </a:extLst>
          </p:cNvPr>
          <p:cNvSpPr>
            <a:spLocks noGrp="1"/>
          </p:cNvSpPr>
          <p:nvPr>
            <p:ph idx="1"/>
          </p:nvPr>
        </p:nvSpPr>
        <p:spPr>
          <a:xfrm>
            <a:off x="838200" y="721895"/>
            <a:ext cx="10515600" cy="5455068"/>
          </a:xfrm>
        </p:spPr>
        <p:txBody>
          <a:bodyPr/>
          <a:lstStyle/>
          <a:p>
            <a:endParaRPr lang="en-US" sz="1800" dirty="0">
              <a:effectLst/>
              <a:latin typeface="Times New Roman" panose="02020603050405020304" pitchFamily="18" charset="0"/>
              <a:ea typeface="Times New Roman" panose="02020603050405020304" pitchFamily="18" charset="0"/>
            </a:endParaRPr>
          </a:p>
          <a:p>
            <a:endParaRPr lang="en-US" sz="1800" dirty="0">
              <a:latin typeface="Times New Roman" panose="02020603050405020304" pitchFamily="18" charset="0"/>
              <a:ea typeface="Times New Roman" panose="02020603050405020304" pitchFamily="18" charset="0"/>
            </a:endParaRPr>
          </a:p>
          <a:p>
            <a:pPr marL="0" indent="0" algn="just">
              <a:buNone/>
            </a:pPr>
            <a:r>
              <a:rPr lang="id-ID" sz="3200" dirty="0">
                <a:effectLst/>
                <a:latin typeface="Times New Roman" panose="02020603050405020304" pitchFamily="18" charset="0"/>
                <a:ea typeface="Times New Roman" panose="02020603050405020304" pitchFamily="18" charset="0"/>
              </a:rPr>
              <a:t>Kiranya, kita sependapat bahwa tenaga </a:t>
            </a:r>
            <a:r>
              <a:rPr lang="de-DE" sz="3200" dirty="0">
                <a:effectLst/>
                <a:latin typeface="Times New Roman" panose="02020603050405020304" pitchFamily="18" charset="0"/>
                <a:ea typeface="Times New Roman" panose="02020603050405020304" pitchFamily="18" charset="0"/>
              </a:rPr>
              <a:t>fungsional Depag </a:t>
            </a:r>
            <a:r>
              <a:rPr lang="id-ID" sz="3200" dirty="0">
                <a:effectLst/>
                <a:latin typeface="Times New Roman" panose="02020603050405020304" pitchFamily="18" charset="0"/>
                <a:ea typeface="Times New Roman" panose="02020603050405020304" pitchFamily="18" charset="0"/>
              </a:rPr>
              <a:t>memegang peran</a:t>
            </a:r>
            <a:r>
              <a:rPr lang="en-US" sz="3200" dirty="0">
                <a:effectLst/>
                <a:latin typeface="Times New Roman" panose="02020603050405020304" pitchFamily="18" charset="0"/>
                <a:ea typeface="Times New Roman" panose="02020603050405020304" pitchFamily="18" charset="0"/>
              </a:rPr>
              <a:t> yang </a:t>
            </a:r>
            <a:r>
              <a:rPr lang="en-US" sz="3200" dirty="0" err="1">
                <a:effectLst/>
                <a:latin typeface="Times New Roman" panose="02020603050405020304" pitchFamily="18" charset="0"/>
                <a:ea typeface="Times New Roman" panose="02020603050405020304" pitchFamily="18" charset="0"/>
              </a:rPr>
              <a:t>penting</a:t>
            </a:r>
            <a:r>
              <a:rPr lang="id-ID" sz="3200" dirty="0">
                <a:effectLst/>
                <a:latin typeface="Times New Roman" panose="02020603050405020304" pitchFamily="18" charset="0"/>
                <a:ea typeface="Times New Roman" panose="02020603050405020304" pitchFamily="18" charset="0"/>
              </a:rPr>
              <a:t> , namun demikian berbagai kebijakan umumnya juga berlaku bagi </a:t>
            </a:r>
            <a:r>
              <a:rPr lang="de-DE" sz="3200" dirty="0">
                <a:effectLst/>
                <a:latin typeface="Times New Roman" panose="02020603050405020304" pitchFamily="18" charset="0"/>
                <a:ea typeface="Times New Roman" panose="02020603050405020304" pitchFamily="18" charset="0"/>
              </a:rPr>
              <a:t>tenaga fungsional DEPAG</a:t>
            </a:r>
            <a:r>
              <a:rPr lang="id-ID" sz="3200" dirty="0">
                <a:effectLst/>
                <a:latin typeface="Times New Roman" panose="02020603050405020304" pitchFamily="18" charset="0"/>
                <a:ea typeface="Times New Roman" panose="02020603050405020304" pitchFamily="18" charset="0"/>
              </a:rPr>
              <a:t> Maupun </a:t>
            </a:r>
            <a:r>
              <a:rPr lang="de-DE" sz="3200" dirty="0">
                <a:effectLst/>
                <a:latin typeface="Times New Roman" panose="02020603050405020304" pitchFamily="18" charset="0"/>
                <a:ea typeface="Times New Roman" panose="02020603050405020304" pitchFamily="18" charset="0"/>
              </a:rPr>
              <a:t>tenaga fungsional pada umumnya </a:t>
            </a:r>
            <a:r>
              <a:rPr lang="id-ID" sz="3200" dirty="0">
                <a:effectLst/>
                <a:latin typeface="Times New Roman" panose="02020603050405020304" pitchFamily="18" charset="0"/>
                <a:ea typeface="Times New Roman" panose="02020603050405020304" pitchFamily="18" charset="0"/>
              </a:rPr>
              <a:t>Karena itu, berbagai kebijakan kegiatan telah dan akan terus dilakukan untuk meningkatkan: karir, mutu, penghargaan, dan kesejahteraannya. </a:t>
            </a:r>
            <a:endParaRPr lang="en-ID" sz="3200" dirty="0"/>
          </a:p>
        </p:txBody>
      </p:sp>
    </p:spTree>
    <p:extLst>
      <p:ext uri="{BB962C8B-B14F-4D97-AF65-F5344CB8AC3E}">
        <p14:creationId xmlns:p14="http://schemas.microsoft.com/office/powerpoint/2010/main" val="1225924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F83FE-0C05-55DD-5873-806A71BC7AE8}"/>
              </a:ext>
            </a:extLst>
          </p:cNvPr>
          <p:cNvSpPr>
            <a:spLocks noGrp="1"/>
          </p:cNvSpPr>
          <p:nvPr>
            <p:ph idx="1"/>
          </p:nvPr>
        </p:nvSpPr>
        <p:spPr>
          <a:xfrm>
            <a:off x="838200" y="683394"/>
            <a:ext cx="10515600" cy="5493569"/>
          </a:xfrm>
        </p:spPr>
        <p:txBody>
          <a:bodyPr/>
          <a:lstStyle/>
          <a:p>
            <a:pPr algn="just"/>
            <a:r>
              <a:rPr lang="id-ID" sz="3600" dirty="0">
                <a:effectLst/>
                <a:latin typeface="Times New Roman" panose="02020603050405020304" pitchFamily="18" charset="0"/>
                <a:ea typeface="Times New Roman" panose="02020603050405020304" pitchFamily="18" charset="0"/>
              </a:rPr>
              <a:t>Harapannya, mereka akan lebih mampu bekerja sebagai tenaga profesional  dalam melaksanakan tugas dan tanggung jawabnya. Salah satu kebijakan penting adalah dikaitkannya promosi kenaikan pangkat/jabatan golongan eselon 3 Depag ini</a:t>
            </a:r>
            <a:r>
              <a:rPr lang="en-US" sz="3600" dirty="0">
                <a:effectLst/>
                <a:latin typeface="Times New Roman" panose="02020603050405020304" pitchFamily="18" charset="0"/>
                <a:ea typeface="Times New Roman" panose="02020603050405020304" pitchFamily="18" charset="0"/>
              </a:rPr>
              <a:t>,</a:t>
            </a:r>
            <a:r>
              <a:rPr lang="id-ID" sz="3600" dirty="0">
                <a:effectLst/>
                <a:latin typeface="Times New Roman" panose="02020603050405020304" pitchFamily="18" charset="0"/>
                <a:ea typeface="Times New Roman" panose="02020603050405020304" pitchFamily="18" charset="0"/>
              </a:rPr>
              <a:t> dengan prestasi kerja. Prestasi kerja  tersebut, sesuai dengan tupoksinya, berada dalam bidang kegiatannya:  Pelaksanaan Jabatan Fungsional eselon 3 Depag  dan Angka Kreditnya, pada prinsipnya bertujuan untuk membina karier kepangkatan dan profesionalisme </a:t>
            </a:r>
            <a:r>
              <a:rPr lang="id-ID" sz="1800" dirty="0">
                <a:effectLst/>
                <a:latin typeface="Times New Roman" panose="02020603050405020304" pitchFamily="18" charset="0"/>
                <a:ea typeface="Times New Roman" panose="02020603050405020304" pitchFamily="18" charset="0"/>
              </a:rPr>
              <a:t>. </a:t>
            </a:r>
            <a:endParaRPr lang="en-ID" dirty="0"/>
          </a:p>
        </p:txBody>
      </p:sp>
    </p:spTree>
    <p:extLst>
      <p:ext uri="{BB962C8B-B14F-4D97-AF65-F5344CB8AC3E}">
        <p14:creationId xmlns:p14="http://schemas.microsoft.com/office/powerpoint/2010/main" val="418498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23B1BF-A78B-EDAA-C7B7-8030738377DF}"/>
              </a:ext>
            </a:extLst>
          </p:cNvPr>
          <p:cNvSpPr>
            <a:spLocks noGrp="1"/>
          </p:cNvSpPr>
          <p:nvPr>
            <p:ph idx="1"/>
          </p:nvPr>
        </p:nvSpPr>
        <p:spPr/>
        <p:txBody>
          <a:bodyPr>
            <a:normAutofit fontScale="92500" lnSpcReduction="20000"/>
          </a:bodyPr>
          <a:lstStyle/>
          <a:p>
            <a:pPr algn="just"/>
            <a:r>
              <a:rPr lang="id-ID" sz="3600" dirty="0">
                <a:effectLst/>
                <a:latin typeface="Times New Roman" panose="02020603050405020304" pitchFamily="18" charset="0"/>
                <a:ea typeface="Times New Roman" panose="02020603050405020304" pitchFamily="18" charset="0"/>
                <a:cs typeface="Times New Roman" panose="02020603050405020304" pitchFamily="18" charset="0"/>
              </a:rPr>
              <a:t>Kebijakan itu di antaranya mewajibkan untuk melakukan keempat kegiatan yang menjadi bidang tugasnya, dan hanya bagi mereka yang berhasil melakukan kegiatan dengan baik diberikan angka kredit. Selanjutnya angka kredit itu dipakai sebagai salah satu persyaratan peningkatan karir. Penggunaan angka kredit sebagai salah satu persyaratan seleksi peningkatan karir, bertujuan memberikan penghargaan secara lebih adil dan lebih professional terhadap kenaikan pangkat yang merupakan pengakuan profesi, serta kemudian memberikan peningkatan kesejahteraannya</a:t>
            </a: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1794412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614C6D-A48C-9D31-3DE2-0D7C48520A10}"/>
              </a:ext>
            </a:extLst>
          </p:cNvPr>
          <p:cNvSpPr>
            <a:spLocks noGrp="1"/>
          </p:cNvSpPr>
          <p:nvPr>
            <p:ph idx="1"/>
          </p:nvPr>
        </p:nvSpPr>
        <p:spPr/>
        <p:txBody>
          <a:bodyPr/>
          <a:lstStyle/>
          <a:p>
            <a:r>
              <a:rPr lang="en-US" dirty="0" err="1"/>
              <a:t>Untuk</a:t>
            </a:r>
            <a:r>
              <a:rPr lang="en-US" dirty="0"/>
              <a:t> </a:t>
            </a:r>
            <a:r>
              <a:rPr lang="en-US" dirty="0" err="1"/>
              <a:t>itulah</a:t>
            </a:r>
            <a:r>
              <a:rPr lang="en-US" dirty="0"/>
              <a:t> </a:t>
            </a:r>
            <a:r>
              <a:rPr lang="en-US" dirty="0" err="1"/>
              <a:t>lihat</a:t>
            </a:r>
            <a:r>
              <a:rPr lang="en-US" dirty="0"/>
              <a:t> </a:t>
            </a:r>
            <a:r>
              <a:rPr lang="en-US" dirty="0" err="1"/>
              <a:t>berapa</a:t>
            </a:r>
            <a:r>
              <a:rPr lang="en-US" dirty="0"/>
              <a:t> </a:t>
            </a:r>
            <a:r>
              <a:rPr lang="en-US" dirty="0" err="1"/>
              <a:t>kum</a:t>
            </a:r>
            <a:r>
              <a:rPr lang="en-US" dirty="0"/>
              <a:t> yang </a:t>
            </a:r>
            <a:r>
              <a:rPr lang="en-US" dirty="0" err="1"/>
              <a:t>harus</a:t>
            </a:r>
            <a:r>
              <a:rPr lang="en-US" dirty="0"/>
              <a:t> </a:t>
            </a:r>
            <a:r>
              <a:rPr lang="en-US" dirty="0" err="1"/>
              <a:t>bapak</a:t>
            </a:r>
            <a:r>
              <a:rPr lang="en-US" dirty="0"/>
              <a:t> dan </a:t>
            </a:r>
            <a:r>
              <a:rPr lang="en-US" dirty="0" err="1"/>
              <a:t>ibu</a:t>
            </a:r>
            <a:r>
              <a:rPr lang="en-US" dirty="0"/>
              <a:t> </a:t>
            </a:r>
            <a:r>
              <a:rPr lang="en-US" dirty="0" err="1"/>
              <a:t>kumpulkan</a:t>
            </a:r>
            <a:r>
              <a:rPr lang="en-US" dirty="0"/>
              <a:t> </a:t>
            </a:r>
            <a:r>
              <a:rPr lang="en-US" dirty="0" err="1"/>
              <a:t>untuk</a:t>
            </a:r>
            <a:r>
              <a:rPr lang="en-US" dirty="0"/>
              <a:t> </a:t>
            </a:r>
            <a:r>
              <a:rPr lang="en-US" dirty="0" err="1"/>
              <a:t>bisa</a:t>
            </a:r>
            <a:r>
              <a:rPr lang="en-US" dirty="0"/>
              <a:t> naik </a:t>
            </a:r>
            <a:r>
              <a:rPr lang="en-US" dirty="0" err="1"/>
              <a:t>golongan</a:t>
            </a:r>
            <a:r>
              <a:rPr lang="en-US" dirty="0"/>
              <a:t>. Ada di </a:t>
            </a:r>
            <a:r>
              <a:rPr lang="en-US" dirty="0" err="1"/>
              <a:t>peraturan</a:t>
            </a:r>
            <a:r>
              <a:rPr lang="en-US" dirty="0"/>
              <a:t> :</a:t>
            </a:r>
          </a:p>
          <a:p>
            <a:endParaRPr lang="en-US" dirty="0"/>
          </a:p>
          <a:p>
            <a:pPr marL="0" indent="0">
              <a:buNone/>
            </a:pPr>
            <a:r>
              <a:rPr lang="es-ES" dirty="0"/>
              <a:t> PERATURAN MENTERI PENDAYAGUNAAN APARATUR NEGARA DAN</a:t>
            </a:r>
          </a:p>
          <a:p>
            <a:pPr marL="0" indent="0">
              <a:buNone/>
            </a:pPr>
            <a:r>
              <a:rPr lang="es-ES" dirty="0"/>
              <a:t> REFORMASI BIROKRASI NOMOR 17 TAHUN 2021 TENTANG</a:t>
            </a:r>
          </a:p>
          <a:p>
            <a:pPr marL="0" indent="0">
              <a:buNone/>
            </a:pPr>
            <a:r>
              <a:rPr lang="es-ES" dirty="0"/>
              <a:t> PENYETARAAN JABATAN ADMINISTRASI KE DALAM JABATAN</a:t>
            </a:r>
          </a:p>
          <a:p>
            <a:pPr marL="0" indent="0">
              <a:buNone/>
            </a:pPr>
            <a:r>
              <a:rPr lang="es-ES" dirty="0"/>
              <a:t> FUNGSIONAL.</a:t>
            </a:r>
            <a:endParaRPr lang="en-ID" dirty="0"/>
          </a:p>
          <a:p>
            <a:pPr marL="0" indent="0">
              <a:buNone/>
            </a:pPr>
            <a:r>
              <a:rPr lang="en-US" dirty="0"/>
              <a:t>Ada </a:t>
            </a:r>
            <a:r>
              <a:rPr lang="en-US" dirty="0" err="1"/>
              <a:t>beberapa</a:t>
            </a:r>
            <a:r>
              <a:rPr lang="en-US" dirty="0"/>
              <a:t> </a:t>
            </a:r>
            <a:r>
              <a:rPr lang="en-US" dirty="0" err="1"/>
              <a:t>golongan</a:t>
            </a:r>
            <a:r>
              <a:rPr lang="en-US" dirty="0"/>
              <a:t> </a:t>
            </a:r>
            <a:r>
              <a:rPr lang="en-US" dirty="0" err="1"/>
              <a:t>disitu</a:t>
            </a:r>
            <a:r>
              <a:rPr lang="en-US" dirty="0"/>
              <a:t> dan </a:t>
            </a:r>
            <a:r>
              <a:rPr lang="en-US" dirty="0" err="1"/>
              <a:t>berpa</a:t>
            </a:r>
            <a:r>
              <a:rPr lang="en-US" dirty="0"/>
              <a:t> </a:t>
            </a:r>
            <a:r>
              <a:rPr lang="en-US" dirty="0" err="1"/>
              <a:t>kum</a:t>
            </a:r>
            <a:r>
              <a:rPr lang="en-US" dirty="0"/>
              <a:t> yang </a:t>
            </a:r>
            <a:r>
              <a:rPr lang="en-US" dirty="0" err="1"/>
              <a:t>harus</a:t>
            </a:r>
            <a:r>
              <a:rPr lang="en-US" dirty="0"/>
              <a:t> </a:t>
            </a:r>
            <a:r>
              <a:rPr lang="en-US" dirty="0" err="1"/>
              <a:t>dikumpulkan</a:t>
            </a:r>
            <a:r>
              <a:rPr lang="en-US" dirty="0"/>
              <a:t> </a:t>
            </a:r>
            <a:r>
              <a:rPr lang="en-US" dirty="0" err="1"/>
              <a:t>dll</a:t>
            </a:r>
            <a:r>
              <a:rPr lang="en-US" dirty="0"/>
              <a:t>. </a:t>
            </a:r>
            <a:endParaRPr lang="en-ID" dirty="0"/>
          </a:p>
        </p:txBody>
      </p:sp>
    </p:spTree>
    <p:extLst>
      <p:ext uri="{BB962C8B-B14F-4D97-AF65-F5344CB8AC3E}">
        <p14:creationId xmlns:p14="http://schemas.microsoft.com/office/powerpoint/2010/main" val="2069656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EA541-3340-CB8A-B28F-145417E95BBB}"/>
              </a:ext>
            </a:extLst>
          </p:cNvPr>
          <p:cNvSpPr>
            <a:spLocks noGrp="1"/>
          </p:cNvSpPr>
          <p:nvPr>
            <p:ph type="title"/>
          </p:nvPr>
        </p:nvSpPr>
        <p:spPr>
          <a:xfrm>
            <a:off x="838200" y="365127"/>
            <a:ext cx="10515600" cy="655152"/>
          </a:xfrm>
        </p:spPr>
        <p:txBody>
          <a:bodyPr>
            <a:normAutofit fontScale="90000"/>
          </a:bodyPr>
          <a:lstStyle/>
          <a:p>
            <a:r>
              <a:rPr lang="en-US" dirty="0"/>
              <a:t>PENDAHULUAN</a:t>
            </a:r>
            <a:endParaRPr lang="en-ID" dirty="0"/>
          </a:p>
        </p:txBody>
      </p:sp>
      <p:sp>
        <p:nvSpPr>
          <p:cNvPr id="3" name="Content Placeholder 2">
            <a:extLst>
              <a:ext uri="{FF2B5EF4-FFF2-40B4-BE49-F238E27FC236}">
                <a16:creationId xmlns:a16="http://schemas.microsoft.com/office/drawing/2014/main" id="{3E8564BC-037B-1C90-6B61-9995040587C5}"/>
              </a:ext>
            </a:extLst>
          </p:cNvPr>
          <p:cNvSpPr>
            <a:spLocks noGrp="1"/>
          </p:cNvSpPr>
          <p:nvPr>
            <p:ph idx="1"/>
          </p:nvPr>
        </p:nvSpPr>
        <p:spPr>
          <a:xfrm>
            <a:off x="838200" y="1097280"/>
            <a:ext cx="10515600" cy="5079683"/>
          </a:xfrm>
        </p:spPr>
        <p:txBody>
          <a:bodyPr/>
          <a:lstStyle/>
          <a:p>
            <a:pPr marL="0" indent="0">
              <a:buNone/>
            </a:pPr>
            <a:endParaRPr lang="en-US" dirty="0"/>
          </a:p>
          <a:p>
            <a:pPr marL="0" indent="0">
              <a:buNone/>
            </a:pPr>
            <a:endParaRPr lang="en-ID" dirty="0"/>
          </a:p>
          <a:p>
            <a:pPr marL="0" indent="0">
              <a:buNone/>
            </a:pPr>
            <a:r>
              <a:rPr lang="en-ID" dirty="0"/>
              <a:t>	1. </a:t>
            </a:r>
            <a:r>
              <a:rPr lang="en-ID" dirty="0" err="1"/>
              <a:t>Mengapa</a:t>
            </a:r>
            <a:r>
              <a:rPr lang="en-ID" dirty="0"/>
              <a:t> </a:t>
            </a:r>
            <a:r>
              <a:rPr lang="en-ID" dirty="0" err="1"/>
              <a:t>perlu</a:t>
            </a:r>
            <a:r>
              <a:rPr lang="en-ID" dirty="0"/>
              <a:t> </a:t>
            </a:r>
            <a:r>
              <a:rPr lang="en-ID" dirty="0" err="1"/>
              <a:t>menulis</a:t>
            </a:r>
            <a:r>
              <a:rPr lang="en-ID" dirty="0"/>
              <a:t> </a:t>
            </a:r>
            <a:r>
              <a:rPr lang="en-ID" dirty="0" err="1"/>
              <a:t>Karya</a:t>
            </a:r>
            <a:r>
              <a:rPr lang="en-ID" dirty="0"/>
              <a:t> </a:t>
            </a:r>
            <a:r>
              <a:rPr lang="en-ID" dirty="0" err="1"/>
              <a:t>Ilmiah</a:t>
            </a:r>
            <a:endParaRPr lang="en-ID" dirty="0"/>
          </a:p>
          <a:p>
            <a:pPr marL="0" indent="0">
              <a:buNone/>
            </a:pPr>
            <a:endParaRPr lang="en-ID" dirty="0"/>
          </a:p>
          <a:p>
            <a:pPr marL="0" indent="0">
              <a:buNone/>
            </a:pPr>
            <a:r>
              <a:rPr lang="en-ID" dirty="0"/>
              <a:t>	2. </a:t>
            </a:r>
            <a:r>
              <a:rPr lang="en-ID" dirty="0" err="1"/>
              <a:t>Mengapa</a:t>
            </a:r>
            <a:r>
              <a:rPr lang="en-ID" dirty="0"/>
              <a:t> </a:t>
            </a:r>
            <a:r>
              <a:rPr lang="en-ID" dirty="0" err="1"/>
              <a:t>perlu</a:t>
            </a:r>
            <a:r>
              <a:rPr lang="en-ID" dirty="0"/>
              <a:t> </a:t>
            </a:r>
            <a:r>
              <a:rPr lang="en-ID" dirty="0" err="1"/>
              <a:t>memasukkan</a:t>
            </a:r>
            <a:r>
              <a:rPr lang="en-ID" dirty="0"/>
              <a:t> </a:t>
            </a:r>
            <a:r>
              <a:rPr lang="en-ID" dirty="0" err="1"/>
              <a:t>Karya</a:t>
            </a:r>
            <a:r>
              <a:rPr lang="en-ID" dirty="0"/>
              <a:t> </a:t>
            </a:r>
            <a:r>
              <a:rPr lang="en-ID" dirty="0" err="1"/>
              <a:t>Ilmiah</a:t>
            </a:r>
            <a:r>
              <a:rPr lang="en-ID" dirty="0"/>
              <a:t> di </a:t>
            </a:r>
            <a:r>
              <a:rPr lang="en-ID" dirty="0" err="1"/>
              <a:t>jurnal</a:t>
            </a:r>
            <a:endParaRPr lang="en-ID" dirty="0"/>
          </a:p>
          <a:p>
            <a:pPr marL="0" indent="0">
              <a:buNone/>
            </a:pPr>
            <a:endParaRPr lang="en-ID" dirty="0"/>
          </a:p>
          <a:p>
            <a:pPr marL="0" indent="0">
              <a:buNone/>
            </a:pPr>
            <a:r>
              <a:rPr lang="en-ID" dirty="0"/>
              <a:t>	3. </a:t>
            </a:r>
            <a:r>
              <a:rPr lang="en-ID" dirty="0" err="1"/>
              <a:t>Mengapa</a:t>
            </a:r>
            <a:r>
              <a:rPr lang="en-ID" dirty="0"/>
              <a:t> </a:t>
            </a:r>
            <a:r>
              <a:rPr lang="en-ID" dirty="0" err="1"/>
              <a:t>lebih</a:t>
            </a:r>
            <a:r>
              <a:rPr lang="en-ID" dirty="0"/>
              <a:t> </a:t>
            </a:r>
            <a:r>
              <a:rPr lang="en-ID" dirty="0" err="1"/>
              <a:t>diutamakan</a:t>
            </a:r>
            <a:r>
              <a:rPr lang="en-ID" dirty="0"/>
              <a:t> </a:t>
            </a:r>
            <a:r>
              <a:rPr lang="en-ID" dirty="0" err="1"/>
              <a:t>Jurnal</a:t>
            </a:r>
            <a:r>
              <a:rPr lang="en-ID" dirty="0"/>
              <a:t> </a:t>
            </a:r>
            <a:r>
              <a:rPr lang="en-ID" dirty="0" err="1"/>
              <a:t>Internasional</a:t>
            </a:r>
            <a:endParaRPr lang="en-ID" dirty="0"/>
          </a:p>
        </p:txBody>
      </p:sp>
    </p:spTree>
    <p:extLst>
      <p:ext uri="{BB962C8B-B14F-4D97-AF65-F5344CB8AC3E}">
        <p14:creationId xmlns:p14="http://schemas.microsoft.com/office/powerpoint/2010/main" val="290424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D4A186-7F6E-01F3-FE8A-01D3AE153856}"/>
              </a:ext>
            </a:extLst>
          </p:cNvPr>
          <p:cNvSpPr>
            <a:spLocks noGrp="1"/>
          </p:cNvSpPr>
          <p:nvPr>
            <p:ph idx="1"/>
          </p:nvPr>
        </p:nvSpPr>
        <p:spPr/>
        <p:txBody>
          <a:bodyPr/>
          <a:lstStyle/>
          <a:p>
            <a:pPr marL="0" indent="0">
              <a:buNone/>
            </a:pPr>
            <a:endParaRPr lang="es-ES" dirty="0"/>
          </a:p>
          <a:p>
            <a:pPr marL="0" indent="0">
              <a:buNone/>
            </a:pPr>
            <a:endParaRPr lang="es-ES" dirty="0"/>
          </a:p>
          <a:p>
            <a:pPr marL="0" indent="0">
              <a:buNone/>
            </a:pPr>
            <a:r>
              <a:rPr lang="es-ES" dirty="0"/>
              <a:t>PERATURAN MENTERI PENDAYAGUNAAN APARATUR NEGARA DAN</a:t>
            </a:r>
          </a:p>
          <a:p>
            <a:pPr marL="0" indent="0">
              <a:buNone/>
            </a:pPr>
            <a:r>
              <a:rPr lang="es-ES" dirty="0"/>
              <a:t> REFORMASI BIROKRASI NOMOR 17 TAHUN 2021 TENTANG</a:t>
            </a:r>
          </a:p>
          <a:p>
            <a:pPr marL="0" indent="0">
              <a:buNone/>
            </a:pPr>
            <a:r>
              <a:rPr lang="es-ES" dirty="0"/>
              <a:t> PENYETARAAN JABATAN ADMINISTRASI KE DALAM JABATAN</a:t>
            </a:r>
          </a:p>
          <a:p>
            <a:pPr marL="0" indent="0">
              <a:buNone/>
            </a:pPr>
            <a:r>
              <a:rPr lang="es-ES" dirty="0"/>
              <a:t> FUNGSIONAL.</a:t>
            </a:r>
            <a:endParaRPr lang="en-ID" dirty="0"/>
          </a:p>
        </p:txBody>
      </p:sp>
    </p:spTree>
    <p:extLst>
      <p:ext uri="{BB962C8B-B14F-4D97-AF65-F5344CB8AC3E}">
        <p14:creationId xmlns:p14="http://schemas.microsoft.com/office/powerpoint/2010/main" val="171399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A1BBFC-12AE-5211-F067-8C6AC05F8C7C}"/>
              </a:ext>
            </a:extLst>
          </p:cNvPr>
          <p:cNvSpPr>
            <a:spLocks noGrp="1"/>
          </p:cNvSpPr>
          <p:nvPr>
            <p:ph idx="1"/>
          </p:nvPr>
        </p:nvSpPr>
        <p:spPr/>
        <p:txBody>
          <a:bodyPr/>
          <a:lstStyle/>
          <a:p>
            <a:pPr marL="0" indent="0" algn="just">
              <a:buNone/>
            </a:pPr>
            <a:endParaRPr lang="en-US" dirty="0"/>
          </a:p>
          <a:p>
            <a:pPr marL="0" indent="0" algn="just">
              <a:buNone/>
            </a:pPr>
            <a:r>
              <a:rPr lang="en-US" dirty="0"/>
              <a:t>Pada </a:t>
            </a:r>
            <a:r>
              <a:rPr lang="en-US" dirty="0" err="1"/>
              <a:t>peraturan</a:t>
            </a:r>
            <a:r>
              <a:rPr lang="en-US" dirty="0"/>
              <a:t> </a:t>
            </a:r>
            <a:r>
              <a:rPr lang="en-US" dirty="0" err="1"/>
              <a:t>ini</a:t>
            </a:r>
            <a:r>
              <a:rPr lang="en-US" dirty="0"/>
              <a:t> </a:t>
            </a:r>
            <a:r>
              <a:rPr lang="en-US" dirty="0" err="1"/>
              <a:t>jelas</a:t>
            </a:r>
            <a:r>
              <a:rPr lang="en-US" dirty="0"/>
              <a:t> </a:t>
            </a:r>
            <a:r>
              <a:rPr lang="en-US" dirty="0" err="1"/>
              <a:t>apa</a:t>
            </a:r>
            <a:r>
              <a:rPr lang="en-US" dirty="0"/>
              <a:t> yang </a:t>
            </a:r>
            <a:r>
              <a:rPr lang="en-US" dirty="0" err="1"/>
              <a:t>bapak</a:t>
            </a:r>
            <a:r>
              <a:rPr lang="en-US" dirty="0"/>
              <a:t> dan </a:t>
            </a:r>
            <a:r>
              <a:rPr lang="en-US" dirty="0" err="1"/>
              <a:t>ibu</a:t>
            </a:r>
            <a:r>
              <a:rPr lang="en-US" dirty="0"/>
              <a:t> </a:t>
            </a:r>
            <a:r>
              <a:rPr lang="en-US" dirty="0" err="1"/>
              <a:t>harus</a:t>
            </a:r>
            <a:r>
              <a:rPr lang="en-US" dirty="0"/>
              <a:t> </a:t>
            </a:r>
            <a:r>
              <a:rPr lang="en-US" dirty="0" err="1"/>
              <a:t>lakukan</a:t>
            </a:r>
            <a:r>
              <a:rPr lang="en-US" dirty="0"/>
              <a:t> </a:t>
            </a:r>
            <a:r>
              <a:rPr lang="en-US" dirty="0" err="1"/>
              <a:t>dalam</a:t>
            </a:r>
            <a:r>
              <a:rPr lang="en-US" dirty="0"/>
              <a:t>  </a:t>
            </a:r>
            <a:r>
              <a:rPr lang="en-US" dirty="0" err="1"/>
              <a:t>dalam</a:t>
            </a:r>
            <a:r>
              <a:rPr lang="en-US" dirty="0"/>
              <a:t> </a:t>
            </a:r>
            <a:r>
              <a:rPr lang="en-US" dirty="0" err="1"/>
              <a:t>kaitan</a:t>
            </a:r>
            <a:r>
              <a:rPr lang="en-US" dirty="0"/>
              <a:t> </a:t>
            </a:r>
            <a:r>
              <a:rPr lang="en-US" dirty="0" err="1"/>
              <a:t>untuk</a:t>
            </a:r>
            <a:r>
              <a:rPr lang="en-US" dirty="0"/>
              <a:t> </a:t>
            </a:r>
            <a:r>
              <a:rPr lang="en-US" dirty="0" err="1"/>
              <a:t>kenaaikan</a:t>
            </a:r>
            <a:r>
              <a:rPr lang="en-US" dirty="0"/>
              <a:t> </a:t>
            </a:r>
            <a:r>
              <a:rPr lang="en-US" dirty="0" err="1"/>
              <a:t>pangkat</a:t>
            </a:r>
            <a:r>
              <a:rPr lang="en-US" dirty="0"/>
              <a:t>. </a:t>
            </a:r>
            <a:r>
              <a:rPr lang="en-US" dirty="0" err="1"/>
              <a:t>Apa</a:t>
            </a:r>
            <a:r>
              <a:rPr lang="en-US" dirty="0"/>
              <a:t> </a:t>
            </a:r>
            <a:r>
              <a:rPr lang="en-US" dirty="0" err="1"/>
              <a:t>saja</a:t>
            </a:r>
            <a:r>
              <a:rPr lang="en-US" dirty="0"/>
              <a:t> yang </a:t>
            </a:r>
            <a:r>
              <a:rPr lang="en-US" dirty="0" err="1"/>
              <a:t>bapak</a:t>
            </a:r>
            <a:r>
              <a:rPr lang="en-US" dirty="0"/>
              <a:t> dan </a:t>
            </a:r>
            <a:r>
              <a:rPr lang="en-US" dirty="0" err="1"/>
              <a:t>ibu</a:t>
            </a:r>
            <a:r>
              <a:rPr lang="en-US" dirty="0"/>
              <a:t> </a:t>
            </a:r>
            <a:r>
              <a:rPr lang="en-US" dirty="0" err="1"/>
              <a:t>lakukan</a:t>
            </a:r>
            <a:r>
              <a:rPr lang="en-US" dirty="0"/>
              <a:t> </a:t>
            </a:r>
            <a:r>
              <a:rPr lang="en-US" dirty="0" err="1"/>
              <a:t>tertera</a:t>
            </a:r>
            <a:r>
              <a:rPr lang="en-US" dirty="0"/>
              <a:t> di </a:t>
            </a:r>
            <a:r>
              <a:rPr lang="en-US" dirty="0" err="1"/>
              <a:t>dalam</a:t>
            </a:r>
            <a:r>
              <a:rPr lang="en-US" dirty="0"/>
              <a:t> </a:t>
            </a:r>
            <a:r>
              <a:rPr lang="en-US" dirty="0" err="1"/>
              <a:t>peraturan</a:t>
            </a:r>
            <a:r>
              <a:rPr lang="en-US" dirty="0"/>
              <a:t> </a:t>
            </a:r>
            <a:r>
              <a:rPr lang="en-US" dirty="0" err="1"/>
              <a:t>tersebut</a:t>
            </a:r>
            <a:r>
              <a:rPr lang="en-US" dirty="0"/>
              <a:t>. </a:t>
            </a:r>
            <a:r>
              <a:rPr lang="en-US" dirty="0" err="1"/>
              <a:t>Sehingga</a:t>
            </a:r>
            <a:r>
              <a:rPr lang="en-US" dirty="0"/>
              <a:t> </a:t>
            </a:r>
            <a:r>
              <a:rPr lang="en-US" dirty="0" err="1"/>
              <a:t>mulai</a:t>
            </a:r>
            <a:r>
              <a:rPr lang="en-US" dirty="0"/>
              <a:t> </a:t>
            </a:r>
            <a:r>
              <a:rPr lang="en-US" dirty="0" err="1"/>
              <a:t>sekarang</a:t>
            </a:r>
            <a:r>
              <a:rPr lang="en-US" dirty="0"/>
              <a:t> </a:t>
            </a:r>
            <a:r>
              <a:rPr lang="en-US" dirty="0" err="1"/>
              <a:t>bapak</a:t>
            </a:r>
            <a:r>
              <a:rPr lang="en-US" dirty="0"/>
              <a:t> dan </a:t>
            </a:r>
            <a:r>
              <a:rPr lang="en-US" dirty="0" err="1"/>
              <a:t>ibu</a:t>
            </a:r>
            <a:r>
              <a:rPr lang="en-US" dirty="0"/>
              <a:t> </a:t>
            </a:r>
            <a:r>
              <a:rPr lang="en-US" dirty="0" err="1"/>
              <a:t>sudah</a:t>
            </a:r>
            <a:r>
              <a:rPr lang="en-US" dirty="0"/>
              <a:t> </a:t>
            </a:r>
            <a:r>
              <a:rPr lang="en-US" dirty="0" err="1"/>
              <a:t>dapat</a:t>
            </a:r>
            <a:r>
              <a:rPr lang="en-US" dirty="0"/>
              <a:t> </a:t>
            </a:r>
            <a:r>
              <a:rPr lang="en-US" dirty="0" err="1"/>
              <a:t>mempersiapkan</a:t>
            </a:r>
            <a:r>
              <a:rPr lang="en-US" dirty="0"/>
              <a:t> salah </a:t>
            </a:r>
            <a:r>
              <a:rPr lang="en-US" dirty="0" err="1"/>
              <a:t>satu</a:t>
            </a:r>
            <a:r>
              <a:rPr lang="en-US" dirty="0"/>
              <a:t> yang </a:t>
            </a:r>
            <a:r>
              <a:rPr lang="en-US" dirty="0" err="1"/>
              <a:t>bapak</a:t>
            </a:r>
            <a:r>
              <a:rPr lang="en-US" dirty="0"/>
              <a:t> dan </a:t>
            </a:r>
            <a:r>
              <a:rPr lang="en-US" dirty="0" err="1"/>
              <a:t>ibu</a:t>
            </a:r>
            <a:r>
              <a:rPr lang="en-US" dirty="0"/>
              <a:t> </a:t>
            </a:r>
            <a:r>
              <a:rPr lang="en-US" dirty="0" err="1"/>
              <a:t>harus</a:t>
            </a:r>
            <a:r>
              <a:rPr lang="en-US" dirty="0"/>
              <a:t> </a:t>
            </a:r>
            <a:r>
              <a:rPr lang="en-US" dirty="0" err="1"/>
              <a:t>punyai</a:t>
            </a:r>
            <a:r>
              <a:rPr lang="en-US" dirty="0"/>
              <a:t> </a:t>
            </a:r>
            <a:r>
              <a:rPr lang="en-US" dirty="0" err="1"/>
              <a:t>untuk</a:t>
            </a:r>
            <a:r>
              <a:rPr lang="en-US" dirty="0"/>
              <a:t> </a:t>
            </a:r>
            <a:r>
              <a:rPr lang="en-US" dirty="0" err="1"/>
              <a:t>kenaikan</a:t>
            </a:r>
            <a:r>
              <a:rPr lang="en-US" dirty="0"/>
              <a:t> </a:t>
            </a:r>
            <a:r>
              <a:rPr lang="en-US" dirty="0" err="1"/>
              <a:t>pangkat</a:t>
            </a:r>
            <a:r>
              <a:rPr lang="en-US" dirty="0"/>
              <a:t> </a:t>
            </a:r>
            <a:r>
              <a:rPr lang="en-US" dirty="0" err="1"/>
              <a:t>adalah</a:t>
            </a:r>
            <a:r>
              <a:rPr lang="en-US" dirty="0"/>
              <a:t> </a:t>
            </a:r>
            <a:r>
              <a:rPr lang="en-US" dirty="0" err="1">
                <a:latin typeface="Bauhaus 93" panose="04030905020B02020C02" pitchFamily="82" charset="0"/>
              </a:rPr>
              <a:t>Karya</a:t>
            </a:r>
            <a:r>
              <a:rPr lang="en-US" dirty="0">
                <a:latin typeface="Bauhaus 93" panose="04030905020B02020C02" pitchFamily="82" charset="0"/>
              </a:rPr>
              <a:t> </a:t>
            </a:r>
            <a:r>
              <a:rPr lang="en-US" dirty="0" err="1">
                <a:latin typeface="Bauhaus 93" panose="04030905020B02020C02" pitchFamily="82" charset="0"/>
              </a:rPr>
              <a:t>Tulis</a:t>
            </a:r>
            <a:r>
              <a:rPr lang="en-US" dirty="0"/>
              <a:t> Karena </a:t>
            </a:r>
            <a:r>
              <a:rPr lang="en-US" dirty="0" err="1"/>
              <a:t>bapak</a:t>
            </a:r>
            <a:r>
              <a:rPr lang="en-US" dirty="0"/>
              <a:t> dan </a:t>
            </a:r>
            <a:r>
              <a:rPr lang="en-US" dirty="0" err="1"/>
              <a:t>ibu</a:t>
            </a:r>
            <a:r>
              <a:rPr lang="en-US" dirty="0"/>
              <a:t> </a:t>
            </a:r>
            <a:r>
              <a:rPr lang="en-US" dirty="0" err="1"/>
              <a:t>selama</a:t>
            </a:r>
            <a:r>
              <a:rPr lang="en-US" dirty="0"/>
              <a:t> </a:t>
            </a:r>
            <a:r>
              <a:rPr lang="en-US" dirty="0" err="1"/>
              <a:t>ini</a:t>
            </a:r>
            <a:r>
              <a:rPr lang="en-US" dirty="0"/>
              <a:t> </a:t>
            </a:r>
            <a:r>
              <a:rPr lang="en-US" dirty="0" err="1"/>
              <a:t>mungkin</a:t>
            </a:r>
            <a:r>
              <a:rPr lang="en-US" dirty="0"/>
              <a:t> </a:t>
            </a:r>
            <a:r>
              <a:rPr lang="en-US" dirty="0" err="1"/>
              <a:t>belum</a:t>
            </a:r>
            <a:r>
              <a:rPr lang="en-US" dirty="0"/>
              <a:t> </a:t>
            </a:r>
            <a:r>
              <a:rPr lang="en-US" dirty="0" err="1"/>
              <a:t>pernah</a:t>
            </a:r>
            <a:r>
              <a:rPr lang="en-US" dirty="0"/>
              <a:t> </a:t>
            </a:r>
            <a:r>
              <a:rPr lang="en-US" dirty="0" err="1"/>
              <a:t>menulis</a:t>
            </a:r>
            <a:r>
              <a:rPr lang="en-US" dirty="0"/>
              <a:t> (</a:t>
            </a:r>
            <a:r>
              <a:rPr lang="en-US" dirty="0" err="1"/>
              <a:t>untuk</a:t>
            </a:r>
            <a:r>
              <a:rPr lang="en-US" dirty="0"/>
              <a:t> </a:t>
            </a:r>
            <a:r>
              <a:rPr lang="en-US" dirty="0" err="1"/>
              <a:t>karya</a:t>
            </a:r>
            <a:r>
              <a:rPr lang="en-US" dirty="0"/>
              <a:t> </a:t>
            </a:r>
            <a:r>
              <a:rPr lang="en-US" dirty="0" err="1"/>
              <a:t>tulis</a:t>
            </a:r>
            <a:r>
              <a:rPr lang="en-US" dirty="0"/>
              <a:t> ) </a:t>
            </a:r>
            <a:r>
              <a:rPr lang="en-US" dirty="0" err="1"/>
              <a:t>maka</a:t>
            </a:r>
            <a:r>
              <a:rPr lang="en-US" dirty="0"/>
              <a:t> </a:t>
            </a:r>
            <a:r>
              <a:rPr lang="en-US" dirty="0" err="1"/>
              <a:t>berikut</a:t>
            </a:r>
            <a:r>
              <a:rPr lang="en-US" dirty="0"/>
              <a:t> </a:t>
            </a:r>
            <a:r>
              <a:rPr lang="en-US" dirty="0" err="1"/>
              <a:t>ini</a:t>
            </a:r>
            <a:r>
              <a:rPr lang="en-US" dirty="0"/>
              <a:t> </a:t>
            </a:r>
            <a:r>
              <a:rPr lang="en-US" dirty="0" err="1"/>
              <a:t>uraian</a:t>
            </a:r>
            <a:r>
              <a:rPr lang="en-US" dirty="0"/>
              <a:t> </a:t>
            </a:r>
            <a:r>
              <a:rPr lang="en-US" dirty="0" err="1"/>
              <a:t>saya</a:t>
            </a:r>
            <a:r>
              <a:rPr lang="en-US" dirty="0"/>
              <a:t> </a:t>
            </a:r>
            <a:r>
              <a:rPr lang="en-US" dirty="0" err="1"/>
              <a:t>tentang</a:t>
            </a:r>
            <a:r>
              <a:rPr lang="en-US" dirty="0"/>
              <a:t> </a:t>
            </a:r>
            <a:r>
              <a:rPr lang="en-US" dirty="0" err="1"/>
              <a:t>segala</a:t>
            </a:r>
            <a:r>
              <a:rPr lang="en-US" dirty="0"/>
              <a:t> </a:t>
            </a:r>
            <a:r>
              <a:rPr lang="en-US" dirty="0" err="1"/>
              <a:t>sesuatu</a:t>
            </a:r>
            <a:r>
              <a:rPr lang="en-US" dirty="0"/>
              <a:t> </a:t>
            </a:r>
            <a:r>
              <a:rPr lang="en-US" dirty="0" err="1"/>
              <a:t>berkaitan</a:t>
            </a:r>
            <a:r>
              <a:rPr lang="en-US" dirty="0"/>
              <a:t> </a:t>
            </a:r>
            <a:r>
              <a:rPr lang="en-US" dirty="0" err="1"/>
              <a:t>dengan</a:t>
            </a:r>
            <a:r>
              <a:rPr lang="en-US" dirty="0"/>
              <a:t> </a:t>
            </a:r>
            <a:r>
              <a:rPr lang="en-US" dirty="0" err="1"/>
              <a:t>Karya</a:t>
            </a:r>
            <a:r>
              <a:rPr lang="en-US" dirty="0"/>
              <a:t> </a:t>
            </a:r>
            <a:r>
              <a:rPr lang="en-US" dirty="0" err="1"/>
              <a:t>Tulis</a:t>
            </a:r>
            <a:r>
              <a:rPr lang="en-US" dirty="0"/>
              <a:t>. </a:t>
            </a:r>
            <a:endParaRPr lang="en-ID" dirty="0"/>
          </a:p>
        </p:txBody>
      </p:sp>
    </p:spTree>
    <p:extLst>
      <p:ext uri="{BB962C8B-B14F-4D97-AF65-F5344CB8AC3E}">
        <p14:creationId xmlns:p14="http://schemas.microsoft.com/office/powerpoint/2010/main" val="273804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CE878-3300-354A-1D5F-F69D64299B91}"/>
              </a:ext>
            </a:extLst>
          </p:cNvPr>
          <p:cNvSpPr>
            <a:spLocks noGrp="1"/>
          </p:cNvSpPr>
          <p:nvPr>
            <p:ph type="title"/>
          </p:nvPr>
        </p:nvSpPr>
        <p:spPr/>
        <p:txBody>
          <a:bodyPr/>
          <a:lstStyle/>
          <a:p>
            <a:r>
              <a:rPr lang="en-US" dirty="0" err="1">
                <a:latin typeface="Blackadder ITC" panose="04020505051007020D02" pitchFamily="82" charset="0"/>
              </a:rPr>
              <a:t>Definisi</a:t>
            </a:r>
            <a:r>
              <a:rPr lang="en-US" dirty="0">
                <a:latin typeface="Blackadder ITC" panose="04020505051007020D02" pitchFamily="82" charset="0"/>
              </a:rPr>
              <a:t> </a:t>
            </a:r>
            <a:r>
              <a:rPr lang="en-US" dirty="0" err="1">
                <a:latin typeface="Blackadder ITC" panose="04020505051007020D02" pitchFamily="82" charset="0"/>
              </a:rPr>
              <a:t>Karya</a:t>
            </a:r>
            <a:r>
              <a:rPr lang="en-US" dirty="0">
                <a:latin typeface="Blackadder ITC" panose="04020505051007020D02" pitchFamily="82" charset="0"/>
              </a:rPr>
              <a:t> </a:t>
            </a:r>
            <a:r>
              <a:rPr lang="en-US" dirty="0" err="1">
                <a:latin typeface="Blackadder ITC" panose="04020505051007020D02" pitchFamily="82" charset="0"/>
              </a:rPr>
              <a:t>Ilmiah</a:t>
            </a:r>
            <a:r>
              <a:rPr lang="en-US" dirty="0">
                <a:latin typeface="Blackadder ITC" panose="04020505051007020D02" pitchFamily="82" charset="0"/>
              </a:rPr>
              <a:t> </a:t>
            </a:r>
            <a:endParaRPr lang="en-ID" dirty="0">
              <a:latin typeface="Blackadder ITC" panose="04020505051007020D02" pitchFamily="82" charset="0"/>
            </a:endParaRPr>
          </a:p>
        </p:txBody>
      </p:sp>
      <p:sp>
        <p:nvSpPr>
          <p:cNvPr id="3" name="Content Placeholder 2">
            <a:extLst>
              <a:ext uri="{FF2B5EF4-FFF2-40B4-BE49-F238E27FC236}">
                <a16:creationId xmlns:a16="http://schemas.microsoft.com/office/drawing/2014/main" id="{DE30A78E-809D-69F4-2BE3-04C0D118294E}"/>
              </a:ext>
            </a:extLst>
          </p:cNvPr>
          <p:cNvSpPr>
            <a:spLocks noGrp="1"/>
          </p:cNvSpPr>
          <p:nvPr>
            <p:ph idx="1"/>
          </p:nvPr>
        </p:nvSpPr>
        <p:spPr/>
        <p:txBody>
          <a:bodyPr/>
          <a:lstStyle/>
          <a:p>
            <a:pPr marL="0" indent="0">
              <a:buNone/>
            </a:pPr>
            <a:r>
              <a:rPr lang="en-US" dirty="0"/>
              <a:t>	</a:t>
            </a:r>
          </a:p>
          <a:p>
            <a:pPr marL="0" indent="0">
              <a:buNone/>
            </a:pPr>
            <a:r>
              <a:rPr lang="en-US" dirty="0"/>
              <a:t>           </a:t>
            </a:r>
            <a:r>
              <a:rPr lang="en-US" dirty="0" err="1"/>
              <a:t>Adalah</a:t>
            </a:r>
            <a:r>
              <a:rPr lang="en-US" dirty="0"/>
              <a:t> </a:t>
            </a:r>
            <a:r>
              <a:rPr lang="en-US" dirty="0" err="1"/>
              <a:t>hasil</a:t>
            </a:r>
            <a:r>
              <a:rPr lang="en-US" dirty="0"/>
              <a:t> </a:t>
            </a:r>
            <a:r>
              <a:rPr lang="en-US" b="1" i="1" dirty="0" err="1"/>
              <a:t>penelitian</a:t>
            </a:r>
            <a:r>
              <a:rPr lang="en-US" dirty="0"/>
              <a:t> </a:t>
            </a:r>
            <a:r>
              <a:rPr lang="en-US" dirty="0" err="1"/>
              <a:t>atau</a:t>
            </a:r>
            <a:r>
              <a:rPr lang="en-US" dirty="0"/>
              <a:t> </a:t>
            </a:r>
            <a:r>
              <a:rPr lang="en-US" b="1" i="1" dirty="0" err="1"/>
              <a:t>pemikiran</a:t>
            </a:r>
            <a:r>
              <a:rPr lang="en-US" b="1" i="1" dirty="0"/>
              <a:t> </a:t>
            </a:r>
            <a:r>
              <a:rPr lang="en-US" dirty="0"/>
              <a:t>yang </a:t>
            </a:r>
            <a:r>
              <a:rPr lang="en-US" dirty="0" err="1"/>
              <a:t>dipublikasikan</a:t>
            </a:r>
            <a:r>
              <a:rPr lang="en-US" dirty="0"/>
              <a:t> dan</a:t>
            </a:r>
          </a:p>
          <a:p>
            <a:pPr marL="0" indent="0">
              <a:buNone/>
            </a:pPr>
            <a:r>
              <a:rPr lang="en-US" dirty="0"/>
              <a:t>           </a:t>
            </a:r>
            <a:r>
              <a:rPr lang="en-US" dirty="0" err="1"/>
              <a:t>ditulis</a:t>
            </a:r>
            <a:r>
              <a:rPr lang="en-US" dirty="0"/>
              <a:t> </a:t>
            </a:r>
            <a:r>
              <a:rPr lang="en-US" dirty="0" err="1"/>
              <a:t>dengan</a:t>
            </a:r>
            <a:r>
              <a:rPr lang="en-US" dirty="0"/>
              <a:t> </a:t>
            </a:r>
            <a:r>
              <a:rPr lang="en-US" dirty="0" err="1"/>
              <a:t>memenuhi</a:t>
            </a:r>
            <a:r>
              <a:rPr lang="en-US" dirty="0"/>
              <a:t> </a:t>
            </a:r>
            <a:r>
              <a:rPr lang="en-US" dirty="0" err="1"/>
              <a:t>kaidah</a:t>
            </a:r>
            <a:r>
              <a:rPr lang="en-US" dirty="0"/>
              <a:t> </a:t>
            </a:r>
            <a:r>
              <a:rPr lang="en-US" dirty="0" err="1"/>
              <a:t>Ilmiah</a:t>
            </a:r>
            <a:r>
              <a:rPr lang="en-US" dirty="0"/>
              <a:t> dan </a:t>
            </a:r>
            <a:r>
              <a:rPr lang="en-US" dirty="0" err="1"/>
              <a:t>etika</a:t>
            </a:r>
            <a:r>
              <a:rPr lang="en-US" dirty="0"/>
              <a:t> </a:t>
            </a:r>
            <a:r>
              <a:rPr lang="en-US" dirty="0" err="1"/>
              <a:t>keilmuan</a:t>
            </a:r>
            <a:r>
              <a:rPr lang="en-US" dirty="0"/>
              <a:t>. </a:t>
            </a:r>
          </a:p>
          <a:p>
            <a:pPr marL="0" indent="0">
              <a:buNone/>
            </a:pPr>
            <a:endParaRPr lang="en-US" dirty="0"/>
          </a:p>
          <a:p>
            <a:pPr marL="0" indent="0">
              <a:buNone/>
            </a:pPr>
            <a:r>
              <a:rPr lang="en-US" dirty="0"/>
              <a:t>     Hal </a:t>
            </a:r>
            <a:r>
              <a:rPr lang="en-US" dirty="0" err="1"/>
              <a:t>ini</a:t>
            </a:r>
            <a:r>
              <a:rPr lang="en-US" dirty="0"/>
              <a:t> </a:t>
            </a:r>
            <a:r>
              <a:rPr lang="en-US" dirty="0" err="1"/>
              <a:t>berarti</a:t>
            </a:r>
            <a:r>
              <a:rPr lang="en-US" dirty="0"/>
              <a:t> </a:t>
            </a:r>
            <a:r>
              <a:rPr lang="en-US" dirty="0" err="1"/>
              <a:t>selain</a:t>
            </a:r>
            <a:r>
              <a:rPr lang="en-US" dirty="0"/>
              <a:t> </a:t>
            </a:r>
            <a:r>
              <a:rPr lang="en-US" dirty="0" err="1"/>
              <a:t>jurnal</a:t>
            </a:r>
            <a:r>
              <a:rPr lang="en-US" dirty="0"/>
              <a:t> </a:t>
            </a:r>
            <a:r>
              <a:rPr lang="en-US" dirty="0" err="1"/>
              <a:t>sebagai</a:t>
            </a:r>
            <a:r>
              <a:rPr lang="en-US" dirty="0"/>
              <a:t> </a:t>
            </a:r>
            <a:r>
              <a:rPr lang="en-US" dirty="0" err="1"/>
              <a:t>tempat</a:t>
            </a:r>
            <a:r>
              <a:rPr lang="en-US" dirty="0"/>
              <a:t> </a:t>
            </a:r>
            <a:r>
              <a:rPr lang="en-US" dirty="0" err="1"/>
              <a:t>publikasi</a:t>
            </a:r>
            <a:r>
              <a:rPr lang="en-US" dirty="0"/>
              <a:t> , </a:t>
            </a:r>
            <a:r>
              <a:rPr lang="en-US" dirty="0" err="1"/>
              <a:t>kualitas</a:t>
            </a:r>
            <a:r>
              <a:rPr lang="en-US" dirty="0"/>
              <a:t> dan</a:t>
            </a:r>
          </a:p>
          <a:p>
            <a:pPr marL="0" indent="0">
              <a:buNone/>
            </a:pPr>
            <a:r>
              <a:rPr lang="en-US" dirty="0"/>
              <a:t>    Teknik </a:t>
            </a:r>
            <a:r>
              <a:rPr lang="en-US" dirty="0" err="1"/>
              <a:t>penulisan</a:t>
            </a:r>
            <a:r>
              <a:rPr lang="en-US" dirty="0"/>
              <a:t> </a:t>
            </a:r>
            <a:r>
              <a:rPr lang="en-US" dirty="0" err="1"/>
              <a:t>artikel</a:t>
            </a:r>
            <a:r>
              <a:rPr lang="en-US" dirty="0"/>
              <a:t> </a:t>
            </a:r>
            <a:r>
              <a:rPr lang="en-US" dirty="0" err="1"/>
              <a:t>ilmiah</a:t>
            </a:r>
            <a:r>
              <a:rPr lang="en-US" dirty="0"/>
              <a:t> </a:t>
            </a:r>
            <a:r>
              <a:rPr lang="en-US" dirty="0" err="1"/>
              <a:t>merupakan</a:t>
            </a:r>
            <a:r>
              <a:rPr lang="en-US" dirty="0"/>
              <a:t> parameter </a:t>
            </a:r>
            <a:r>
              <a:rPr lang="en-US" dirty="0" err="1"/>
              <a:t>penting</a:t>
            </a:r>
            <a:r>
              <a:rPr lang="en-US" dirty="0"/>
              <a:t> yang</a:t>
            </a:r>
          </a:p>
          <a:p>
            <a:pPr marL="0" indent="0">
              <a:buNone/>
            </a:pPr>
            <a:r>
              <a:rPr lang="en-US" dirty="0"/>
              <a:t>    </a:t>
            </a:r>
            <a:r>
              <a:rPr lang="en-US" dirty="0" err="1"/>
              <a:t>diperhatikan</a:t>
            </a:r>
            <a:r>
              <a:rPr lang="en-US" dirty="0"/>
              <a:t> </a:t>
            </a:r>
            <a:r>
              <a:rPr lang="en-US" dirty="0" err="1"/>
              <a:t>dalam</a:t>
            </a:r>
            <a:r>
              <a:rPr lang="en-US" dirty="0"/>
              <a:t> </a:t>
            </a:r>
            <a:r>
              <a:rPr lang="en-US" dirty="0" err="1"/>
              <a:t>penulisan</a:t>
            </a:r>
            <a:r>
              <a:rPr lang="en-US" dirty="0"/>
              <a:t> </a:t>
            </a:r>
            <a:endParaRPr lang="en-ID" dirty="0"/>
          </a:p>
        </p:txBody>
      </p:sp>
    </p:spTree>
    <p:extLst>
      <p:ext uri="{BB962C8B-B14F-4D97-AF65-F5344CB8AC3E}">
        <p14:creationId xmlns:p14="http://schemas.microsoft.com/office/powerpoint/2010/main" val="2487179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2403</TotalTime>
  <Words>1139</Words>
  <Application>Microsoft Office PowerPoint</Application>
  <PresentationFormat>Widescreen</PresentationFormat>
  <Paragraphs>102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Bauhaus 93</vt:lpstr>
      <vt:lpstr>Blackadder ITC</vt:lpstr>
      <vt:lpstr>Calibri</vt:lpstr>
      <vt:lpstr>Calibri Light</vt:lpstr>
      <vt:lpstr>Times New Roman</vt:lpstr>
      <vt:lpstr>Office Theme</vt:lpstr>
      <vt:lpstr>KARYA   ILMIAH </vt:lpstr>
      <vt:lpstr>PowerPoint Presentation</vt:lpstr>
      <vt:lpstr>PowerPoint Presentation</vt:lpstr>
      <vt:lpstr>PowerPoint Presentation</vt:lpstr>
      <vt:lpstr>PowerPoint Presentation</vt:lpstr>
      <vt:lpstr>PENDAHULUAN</vt:lpstr>
      <vt:lpstr>PowerPoint Presentation</vt:lpstr>
      <vt:lpstr>PowerPoint Presentation</vt:lpstr>
      <vt:lpstr>Definisi Karya Ilmiah </vt:lpstr>
      <vt:lpstr>Hal yang perlu diperhatikan pada saat melakukan Kegiatan Penelitian </vt:lpstr>
      <vt:lpstr>PowerPoint Presentation</vt:lpstr>
      <vt:lpstr>PowerPoint Presentation</vt:lpstr>
      <vt:lpstr>Bahasan Tentang Jurnal</vt:lpstr>
      <vt:lpstr>PowerPoint Presentation</vt:lpstr>
      <vt:lpstr>PowerPoint Presentation</vt:lpstr>
      <vt:lpstr>PowerPoint Presentation</vt:lpstr>
      <vt:lpstr>Proses penilaian artikel</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KARYA   ILMIAH </dc:title>
  <dc:creator>sumaryono_anggaran@yahoo.com</dc:creator>
  <cp:lastModifiedBy>sumaryono_anggaran@yahoo.com</cp:lastModifiedBy>
  <cp:revision>11</cp:revision>
  <dcterms:created xsi:type="dcterms:W3CDTF">2023-02-24T04:05:11Z</dcterms:created>
  <dcterms:modified xsi:type="dcterms:W3CDTF">2023-02-28T04:01:11Z</dcterms:modified>
</cp:coreProperties>
</file>