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77" r:id="rId7"/>
    <p:sldId id="276" r:id="rId8"/>
    <p:sldId id="258" r:id="rId9"/>
    <p:sldId id="259" r:id="rId10"/>
    <p:sldId id="278" r:id="rId11"/>
    <p:sldId id="279" r:id="rId12"/>
    <p:sldId id="280" r:id="rId13"/>
    <p:sldId id="281" r:id="rId14"/>
    <p:sldId id="282" r:id="rId15"/>
    <p:sldId id="283" r:id="rId16"/>
    <p:sldId id="293" r:id="rId17"/>
    <p:sldId id="294" r:id="rId18"/>
    <p:sldId id="295" r:id="rId19"/>
    <p:sldId id="296" r:id="rId20"/>
    <p:sldId id="297" r:id="rId21"/>
    <p:sldId id="284" r:id="rId22"/>
    <p:sldId id="285" r:id="rId23"/>
    <p:sldId id="286" r:id="rId24"/>
    <p:sldId id="298" r:id="rId25"/>
    <p:sldId id="299" r:id="rId26"/>
    <p:sldId id="287" r:id="rId27"/>
    <p:sldId id="291" r:id="rId28"/>
    <p:sldId id="288" r:id="rId29"/>
    <p:sldId id="289" r:id="rId30"/>
    <p:sldId id="290" r:id="rId31"/>
    <p:sldId id="292" r:id="rId32"/>
    <p:sldId id="267" r:id="rId33"/>
    <p:sldId id="300" r:id="rId34"/>
    <p:sldId id="27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9"/>
    <p:restoredTop sz="94674"/>
  </p:normalViewPr>
  <p:slideViewPr>
    <p:cSldViewPr snapToGrid="0">
      <p:cViewPr varScale="1">
        <p:scale>
          <a:sx n="83" d="100"/>
          <a:sy n="83" d="100"/>
        </p:scale>
        <p:origin x="2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3EAD7-4FD3-D540-B4A0-5E6A1C9B8399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BAA902-80BD-E846-852D-8C4DA89A5412}">
      <dgm:prSet phldrT="[Text]"/>
      <dgm:spPr/>
      <dgm:t>
        <a:bodyPr/>
        <a:lstStyle/>
        <a:p>
          <a:r>
            <a:rPr lang="en-US" dirty="0" err="1"/>
            <a:t>Tujuan</a:t>
          </a:r>
          <a:endParaRPr lang="en-US" dirty="0"/>
        </a:p>
      </dgm:t>
    </dgm:pt>
    <dgm:pt modelId="{E08EEABF-5461-5142-986E-117446FCFEEC}" type="parTrans" cxnId="{B9B07A95-FE21-6749-8162-32CE7D18E83F}">
      <dgm:prSet/>
      <dgm:spPr/>
      <dgm:t>
        <a:bodyPr/>
        <a:lstStyle/>
        <a:p>
          <a:endParaRPr lang="en-US"/>
        </a:p>
      </dgm:t>
    </dgm:pt>
    <dgm:pt modelId="{C3F5C726-51D5-F342-90DD-E13ACE0FC504}" type="sibTrans" cxnId="{B9B07A95-FE21-6749-8162-32CE7D18E83F}">
      <dgm:prSet/>
      <dgm:spPr/>
      <dgm:t>
        <a:bodyPr/>
        <a:lstStyle/>
        <a:p>
          <a:endParaRPr lang="en-US"/>
        </a:p>
      </dgm:t>
    </dgm:pt>
    <dgm:pt modelId="{157CD780-2D69-224C-9FC4-505270A21171}">
      <dgm:prSet phldrT="[Text]" custT="1"/>
      <dgm:spPr/>
      <dgm:t>
        <a:bodyPr/>
        <a:lstStyle/>
        <a:p>
          <a:r>
            <a:rPr lang="en-US" sz="2400" dirty="0" err="1"/>
            <a:t>Menyampaikan</a:t>
          </a:r>
          <a:r>
            <a:rPr lang="en-US" sz="2400" dirty="0"/>
            <a:t> ide/</a:t>
          </a:r>
          <a:r>
            <a:rPr lang="en-US" sz="2400" dirty="0" err="1"/>
            <a:t>gagasan</a:t>
          </a:r>
          <a:r>
            <a:rPr lang="en-US" sz="2400" dirty="0"/>
            <a:t> </a:t>
          </a:r>
          <a:r>
            <a:rPr lang="en-US" sz="2400" dirty="0" err="1"/>
            <a:t>secara</a:t>
          </a:r>
          <a:r>
            <a:rPr lang="en-US" sz="2400" dirty="0"/>
            <a:t> </a:t>
          </a:r>
          <a:r>
            <a:rPr lang="en-US" sz="2400" dirty="0" err="1"/>
            <a:t>ilmiah</a:t>
          </a:r>
          <a:r>
            <a:rPr lang="en-US" sz="2400" dirty="0"/>
            <a:t> </a:t>
          </a:r>
        </a:p>
      </dgm:t>
    </dgm:pt>
    <dgm:pt modelId="{8447F56E-904E-F54D-B090-66FA70BE0D91}" type="parTrans" cxnId="{9ECED31E-08FD-5344-A55B-DD141FF3FA2F}">
      <dgm:prSet/>
      <dgm:spPr/>
      <dgm:t>
        <a:bodyPr/>
        <a:lstStyle/>
        <a:p>
          <a:endParaRPr lang="en-US"/>
        </a:p>
      </dgm:t>
    </dgm:pt>
    <dgm:pt modelId="{400A2099-4ACF-AD45-A14B-B628A9E6691B}" type="sibTrans" cxnId="{9ECED31E-08FD-5344-A55B-DD141FF3FA2F}">
      <dgm:prSet/>
      <dgm:spPr/>
      <dgm:t>
        <a:bodyPr/>
        <a:lstStyle/>
        <a:p>
          <a:endParaRPr lang="en-US"/>
        </a:p>
      </dgm:t>
    </dgm:pt>
    <dgm:pt modelId="{49BA592B-61E3-774B-892D-B3F82624D279}">
      <dgm:prSet phldrT="[Text]"/>
      <dgm:spPr/>
      <dgm:t>
        <a:bodyPr/>
        <a:lstStyle/>
        <a:p>
          <a:r>
            <a:rPr lang="en-US" dirty="0" err="1"/>
            <a:t>Aturan</a:t>
          </a:r>
          <a:endParaRPr lang="en-US" dirty="0"/>
        </a:p>
      </dgm:t>
    </dgm:pt>
    <dgm:pt modelId="{29A3CB44-7418-4A44-8140-2E5B7DBB5169}" type="parTrans" cxnId="{43A3ECA3-7311-2842-894B-70EA727A4050}">
      <dgm:prSet/>
      <dgm:spPr/>
      <dgm:t>
        <a:bodyPr/>
        <a:lstStyle/>
        <a:p>
          <a:endParaRPr lang="en-US"/>
        </a:p>
      </dgm:t>
    </dgm:pt>
    <dgm:pt modelId="{95B7E695-002C-B24F-A404-015834AA62B2}" type="sibTrans" cxnId="{43A3ECA3-7311-2842-894B-70EA727A4050}">
      <dgm:prSet/>
      <dgm:spPr/>
      <dgm:t>
        <a:bodyPr/>
        <a:lstStyle/>
        <a:p>
          <a:endParaRPr lang="en-US"/>
        </a:p>
      </dgm:t>
    </dgm:pt>
    <dgm:pt modelId="{D3042B3F-143A-A542-A022-400854EBD9B4}">
      <dgm:prSet phldrT="[Text]" custT="1"/>
      <dgm:spPr/>
      <dgm:t>
        <a:bodyPr/>
        <a:lstStyle/>
        <a:p>
          <a:r>
            <a:rPr lang="en-US" sz="2400" dirty="0" err="1"/>
            <a:t>Pedoman</a:t>
          </a:r>
          <a:endParaRPr lang="en-US" sz="2400" dirty="0"/>
        </a:p>
      </dgm:t>
    </dgm:pt>
    <dgm:pt modelId="{D3576603-C6FD-CA40-9364-94AA1651B6D6}" type="parTrans" cxnId="{7DFA936D-DCB9-6F4D-B63B-BA1F00FFEF8A}">
      <dgm:prSet/>
      <dgm:spPr/>
      <dgm:t>
        <a:bodyPr/>
        <a:lstStyle/>
        <a:p>
          <a:endParaRPr lang="en-US"/>
        </a:p>
      </dgm:t>
    </dgm:pt>
    <dgm:pt modelId="{8C9E28C8-B4D8-D04E-8565-55B5199057C2}" type="sibTrans" cxnId="{7DFA936D-DCB9-6F4D-B63B-BA1F00FFEF8A}">
      <dgm:prSet/>
      <dgm:spPr/>
      <dgm:t>
        <a:bodyPr/>
        <a:lstStyle/>
        <a:p>
          <a:endParaRPr lang="en-US"/>
        </a:p>
      </dgm:t>
    </dgm:pt>
    <dgm:pt modelId="{55DA8A0C-F5C6-BE48-ACE9-E4B72E6F066D}">
      <dgm:prSet phldrT="[Text]" custT="1"/>
      <dgm:spPr/>
      <dgm:t>
        <a:bodyPr/>
        <a:lstStyle/>
        <a:p>
          <a:r>
            <a:rPr lang="en-US" sz="2400" dirty="0" err="1"/>
            <a:t>Aturan</a:t>
          </a:r>
          <a:r>
            <a:rPr lang="en-US" sz="2400" dirty="0"/>
            <a:t> </a:t>
          </a:r>
          <a:r>
            <a:rPr lang="en-US" sz="2400" dirty="0" err="1"/>
            <a:t>penulisan</a:t>
          </a:r>
          <a:endParaRPr lang="en-US" sz="2400" dirty="0"/>
        </a:p>
      </dgm:t>
    </dgm:pt>
    <dgm:pt modelId="{73C4077C-6F19-1640-AC2E-94E58B461D65}" type="parTrans" cxnId="{66156E74-A7B1-8341-BB7E-E36011C39D7A}">
      <dgm:prSet/>
      <dgm:spPr/>
      <dgm:t>
        <a:bodyPr/>
        <a:lstStyle/>
        <a:p>
          <a:endParaRPr lang="en-US"/>
        </a:p>
      </dgm:t>
    </dgm:pt>
    <dgm:pt modelId="{1FA56F31-7EBD-8A42-A674-8DFD8B335F6C}" type="sibTrans" cxnId="{66156E74-A7B1-8341-BB7E-E36011C39D7A}">
      <dgm:prSet/>
      <dgm:spPr/>
      <dgm:t>
        <a:bodyPr/>
        <a:lstStyle/>
        <a:p>
          <a:endParaRPr lang="en-US"/>
        </a:p>
      </dgm:t>
    </dgm:pt>
    <dgm:pt modelId="{EB048D4F-B78B-0E46-A519-FCB572258B5E}">
      <dgm:prSet phldrT="[Text]"/>
      <dgm:spPr/>
      <dgm:t>
        <a:bodyPr/>
        <a:lstStyle/>
        <a:p>
          <a:r>
            <a:rPr lang="en-US" dirty="0" err="1"/>
            <a:t>Aspek</a:t>
          </a:r>
          <a:r>
            <a:rPr lang="en-US" dirty="0"/>
            <a:t> </a:t>
          </a:r>
          <a:r>
            <a:rPr lang="en-US" dirty="0" err="1"/>
            <a:t>penulisan</a:t>
          </a:r>
          <a:endParaRPr lang="en-US" dirty="0"/>
        </a:p>
      </dgm:t>
    </dgm:pt>
    <dgm:pt modelId="{C772DA94-11AC-A048-973E-B3638C8F5496}" type="parTrans" cxnId="{B73BC05D-4FEA-6240-BD84-74939FC0714E}">
      <dgm:prSet/>
      <dgm:spPr/>
      <dgm:t>
        <a:bodyPr/>
        <a:lstStyle/>
        <a:p>
          <a:endParaRPr lang="en-US"/>
        </a:p>
      </dgm:t>
    </dgm:pt>
    <dgm:pt modelId="{E81A8EDB-A4EF-6040-9B31-9608B1E680CE}" type="sibTrans" cxnId="{B73BC05D-4FEA-6240-BD84-74939FC0714E}">
      <dgm:prSet/>
      <dgm:spPr/>
      <dgm:t>
        <a:bodyPr/>
        <a:lstStyle/>
        <a:p>
          <a:endParaRPr lang="en-US"/>
        </a:p>
      </dgm:t>
    </dgm:pt>
    <dgm:pt modelId="{1696B46C-A958-6741-8707-CEB02DA3A684}">
      <dgm:prSet phldrT="[Text]" custT="1"/>
      <dgm:spPr/>
      <dgm:t>
        <a:bodyPr/>
        <a:lstStyle/>
        <a:p>
          <a:r>
            <a:rPr lang="en-US" sz="2000" dirty="0" err="1"/>
            <a:t>Aspek</a:t>
          </a:r>
          <a:r>
            <a:rPr lang="en-US" sz="2000" dirty="0"/>
            <a:t> </a:t>
          </a:r>
          <a:r>
            <a:rPr lang="en-US" sz="2000" dirty="0" err="1"/>
            <a:t>isi</a:t>
          </a:r>
          <a:r>
            <a:rPr lang="en-US" sz="2000" dirty="0"/>
            <a:t> (Kajian </a:t>
          </a:r>
          <a:r>
            <a:rPr lang="en-US" sz="2000" dirty="0" err="1"/>
            <a:t>bidang</a:t>
          </a:r>
          <a:r>
            <a:rPr lang="en-US" sz="2000" dirty="0"/>
            <a:t> </a:t>
          </a:r>
          <a:r>
            <a:rPr lang="en-US" sz="2000" dirty="0" err="1"/>
            <a:t>keilmuan</a:t>
          </a:r>
          <a:r>
            <a:rPr lang="en-US" sz="2000" dirty="0"/>
            <a:t>)</a:t>
          </a:r>
        </a:p>
      </dgm:t>
    </dgm:pt>
    <dgm:pt modelId="{6A5E113F-EDE1-2344-8566-5FBD794C1521}" type="parTrans" cxnId="{0296D516-5B4D-AE43-AD82-FA0CE2B15DE3}">
      <dgm:prSet/>
      <dgm:spPr/>
      <dgm:t>
        <a:bodyPr/>
        <a:lstStyle/>
        <a:p>
          <a:endParaRPr lang="en-US"/>
        </a:p>
      </dgm:t>
    </dgm:pt>
    <dgm:pt modelId="{B542AF67-87DB-0F4A-BD04-7A119EC50384}" type="sibTrans" cxnId="{0296D516-5B4D-AE43-AD82-FA0CE2B15DE3}">
      <dgm:prSet/>
      <dgm:spPr/>
      <dgm:t>
        <a:bodyPr/>
        <a:lstStyle/>
        <a:p>
          <a:endParaRPr lang="en-US"/>
        </a:p>
      </dgm:t>
    </dgm:pt>
    <dgm:pt modelId="{3682F63A-F90A-5641-971E-4B478D0AC9D9}">
      <dgm:prSet phldrT="[Text]" custT="1"/>
      <dgm:spPr/>
      <dgm:t>
        <a:bodyPr/>
        <a:lstStyle/>
        <a:p>
          <a:r>
            <a:rPr lang="en-US" sz="2000" dirty="0" err="1"/>
            <a:t>Aspek</a:t>
          </a:r>
          <a:r>
            <a:rPr lang="en-US" sz="2000" dirty="0"/>
            <a:t> Bahasa (Bahasa </a:t>
          </a:r>
          <a:r>
            <a:rPr lang="en-US" sz="2000" dirty="0" err="1"/>
            <a:t>tulis</a:t>
          </a:r>
          <a:r>
            <a:rPr lang="en-US" sz="2000" dirty="0"/>
            <a:t> </a:t>
          </a:r>
          <a:r>
            <a:rPr lang="en-US" sz="2000" dirty="0" err="1"/>
            <a:t>ilmiah</a:t>
          </a:r>
          <a:r>
            <a:rPr lang="en-US" sz="2000" dirty="0"/>
            <a:t>)</a:t>
          </a:r>
        </a:p>
      </dgm:t>
    </dgm:pt>
    <dgm:pt modelId="{ACAA9EBC-A089-974E-853C-A366BCF531EC}" type="parTrans" cxnId="{1116B4AB-C84E-DC43-BD31-5D3A75AF8375}">
      <dgm:prSet/>
      <dgm:spPr/>
      <dgm:t>
        <a:bodyPr/>
        <a:lstStyle/>
        <a:p>
          <a:endParaRPr lang="en-US"/>
        </a:p>
      </dgm:t>
    </dgm:pt>
    <dgm:pt modelId="{BC13C750-7ECD-1043-AA6E-716F519A46A9}" type="sibTrans" cxnId="{1116B4AB-C84E-DC43-BD31-5D3A75AF8375}">
      <dgm:prSet/>
      <dgm:spPr/>
      <dgm:t>
        <a:bodyPr/>
        <a:lstStyle/>
        <a:p>
          <a:endParaRPr lang="en-US"/>
        </a:p>
      </dgm:t>
    </dgm:pt>
    <dgm:pt modelId="{02673349-2E80-0142-AC12-8273FE710B90}">
      <dgm:prSet phldrT="[Text]"/>
      <dgm:spPr/>
      <dgm:t>
        <a:bodyPr/>
        <a:lstStyle/>
        <a:p>
          <a:r>
            <a:rPr lang="en-US" dirty="0"/>
            <a:t>Media</a:t>
          </a:r>
        </a:p>
      </dgm:t>
    </dgm:pt>
    <dgm:pt modelId="{119ED52B-2BC5-8141-8F57-CBF53A7ECD58}" type="parTrans" cxnId="{7FD4FD02-031D-A349-8F60-AE4A03D6C266}">
      <dgm:prSet/>
      <dgm:spPr/>
      <dgm:t>
        <a:bodyPr/>
        <a:lstStyle/>
        <a:p>
          <a:endParaRPr lang="en-US"/>
        </a:p>
      </dgm:t>
    </dgm:pt>
    <dgm:pt modelId="{896984D5-D8FC-F247-BE4E-714A9AE22372}" type="sibTrans" cxnId="{7FD4FD02-031D-A349-8F60-AE4A03D6C266}">
      <dgm:prSet/>
      <dgm:spPr/>
      <dgm:t>
        <a:bodyPr/>
        <a:lstStyle/>
        <a:p>
          <a:endParaRPr lang="en-US"/>
        </a:p>
      </dgm:t>
    </dgm:pt>
    <dgm:pt modelId="{5AEB31F8-4842-ED4A-B4AA-808728F55A77}">
      <dgm:prSet phldrT="[Text]" custT="1"/>
      <dgm:spPr/>
      <dgm:t>
        <a:bodyPr/>
        <a:lstStyle/>
        <a:p>
          <a:r>
            <a:rPr lang="en-US" sz="2400" dirty="0" err="1"/>
            <a:t>Jurnal</a:t>
          </a:r>
          <a:r>
            <a:rPr lang="en-US" sz="2400" dirty="0"/>
            <a:t> </a:t>
          </a:r>
          <a:r>
            <a:rPr lang="en-US" sz="2400" dirty="0" err="1"/>
            <a:t>Ilmiah</a:t>
          </a:r>
          <a:endParaRPr lang="en-US" sz="2400" dirty="0"/>
        </a:p>
      </dgm:t>
    </dgm:pt>
    <dgm:pt modelId="{A9761C42-18CC-694D-BA85-0F90F333E42E}" type="parTrans" cxnId="{ADD8724B-4219-CE49-B44C-C96A0846347E}">
      <dgm:prSet/>
      <dgm:spPr/>
      <dgm:t>
        <a:bodyPr/>
        <a:lstStyle/>
        <a:p>
          <a:endParaRPr lang="en-US"/>
        </a:p>
      </dgm:t>
    </dgm:pt>
    <dgm:pt modelId="{07B7B810-6F77-D948-8948-42F9B047F510}" type="sibTrans" cxnId="{ADD8724B-4219-CE49-B44C-C96A0846347E}">
      <dgm:prSet/>
      <dgm:spPr/>
      <dgm:t>
        <a:bodyPr/>
        <a:lstStyle/>
        <a:p>
          <a:endParaRPr lang="en-US"/>
        </a:p>
      </dgm:t>
    </dgm:pt>
    <dgm:pt modelId="{4FA9BFE1-3A59-734E-8CB2-12A8507AD248}">
      <dgm:prSet phldrT="[Text]" custT="1"/>
      <dgm:spPr/>
      <dgm:t>
        <a:bodyPr/>
        <a:lstStyle/>
        <a:p>
          <a:r>
            <a:rPr lang="en-US" sz="2000" dirty="0" err="1"/>
            <a:t>Aspek</a:t>
          </a:r>
          <a:r>
            <a:rPr lang="en-US" sz="2000" dirty="0"/>
            <a:t> </a:t>
          </a:r>
          <a:r>
            <a:rPr lang="en-US" sz="2000" dirty="0" err="1"/>
            <a:t>Sajian</a:t>
          </a:r>
          <a:r>
            <a:rPr lang="en-US" sz="2000" dirty="0"/>
            <a:t> (</a:t>
          </a:r>
          <a:r>
            <a:rPr lang="en-US" sz="2000" dirty="0" err="1"/>
            <a:t>Aturan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gaya</a:t>
          </a:r>
          <a:r>
            <a:rPr lang="en-US" sz="2000" dirty="0"/>
            <a:t> </a:t>
          </a:r>
          <a:r>
            <a:rPr lang="en-US" sz="2000" dirty="0" err="1"/>
            <a:t>selingkung</a:t>
          </a:r>
          <a:r>
            <a:rPr lang="en-US" sz="2000" dirty="0"/>
            <a:t> </a:t>
          </a:r>
          <a:r>
            <a:rPr lang="en-US" sz="2000" dirty="0" err="1"/>
            <a:t>jurnal</a:t>
          </a:r>
          <a:r>
            <a:rPr lang="en-US" sz="2000" dirty="0"/>
            <a:t>)</a:t>
          </a:r>
        </a:p>
      </dgm:t>
    </dgm:pt>
    <dgm:pt modelId="{B9FE804B-9825-8A4A-BE3E-36D1E4C3FBFB}" type="parTrans" cxnId="{EE28EAFD-6FC8-8543-A2FC-5634057BFFCC}">
      <dgm:prSet/>
      <dgm:spPr/>
      <dgm:t>
        <a:bodyPr/>
        <a:lstStyle/>
        <a:p>
          <a:endParaRPr lang="en-US"/>
        </a:p>
      </dgm:t>
    </dgm:pt>
    <dgm:pt modelId="{F57D7574-CE6F-084E-947B-AEC91BF1D36A}" type="sibTrans" cxnId="{EE28EAFD-6FC8-8543-A2FC-5634057BFFCC}">
      <dgm:prSet/>
      <dgm:spPr/>
      <dgm:t>
        <a:bodyPr/>
        <a:lstStyle/>
        <a:p>
          <a:endParaRPr lang="en-US"/>
        </a:p>
      </dgm:t>
    </dgm:pt>
    <dgm:pt modelId="{613C4DE8-993D-5F45-A368-6147FFB8092A}" type="pres">
      <dgm:prSet presAssocID="{E183EAD7-4FD3-D540-B4A0-5E6A1C9B8399}" presName="Name0" presStyleCnt="0">
        <dgm:presLayoutVars>
          <dgm:dir/>
          <dgm:animLvl val="lvl"/>
          <dgm:resizeHandles val="exact"/>
        </dgm:presLayoutVars>
      </dgm:prSet>
      <dgm:spPr/>
    </dgm:pt>
    <dgm:pt modelId="{B00D9A78-9636-094C-BE9B-8729B16988DE}" type="pres">
      <dgm:prSet presAssocID="{48BAA902-80BD-E846-852D-8C4DA89A5412}" presName="linNode" presStyleCnt="0"/>
      <dgm:spPr/>
    </dgm:pt>
    <dgm:pt modelId="{4EC8C18E-7E35-B943-AD04-A4912DA5BD9A}" type="pres">
      <dgm:prSet presAssocID="{48BAA902-80BD-E846-852D-8C4DA89A5412}" presName="parentText" presStyleLbl="node1" presStyleIdx="0" presStyleCnt="4" custLinFactNeighborX="-4163" custLinFactNeighborY="-22281">
        <dgm:presLayoutVars>
          <dgm:chMax val="1"/>
          <dgm:bulletEnabled val="1"/>
        </dgm:presLayoutVars>
      </dgm:prSet>
      <dgm:spPr/>
    </dgm:pt>
    <dgm:pt modelId="{6E11DEE5-7716-C04F-9237-56457C6395C5}" type="pres">
      <dgm:prSet presAssocID="{48BAA902-80BD-E846-852D-8C4DA89A5412}" presName="descendantText" presStyleLbl="alignAccFollowNode1" presStyleIdx="0" presStyleCnt="4">
        <dgm:presLayoutVars>
          <dgm:bulletEnabled val="1"/>
        </dgm:presLayoutVars>
      </dgm:prSet>
      <dgm:spPr/>
    </dgm:pt>
    <dgm:pt modelId="{6D6FE9DD-8D8B-5248-B888-1526A2888097}" type="pres">
      <dgm:prSet presAssocID="{C3F5C726-51D5-F342-90DD-E13ACE0FC504}" presName="sp" presStyleCnt="0"/>
      <dgm:spPr/>
    </dgm:pt>
    <dgm:pt modelId="{892927E4-49D4-B64A-9BCF-A7993B06CA02}" type="pres">
      <dgm:prSet presAssocID="{02673349-2E80-0142-AC12-8273FE710B90}" presName="linNode" presStyleCnt="0"/>
      <dgm:spPr/>
    </dgm:pt>
    <dgm:pt modelId="{93B94D75-6158-CF43-A6EF-476585085C36}" type="pres">
      <dgm:prSet presAssocID="{02673349-2E80-0142-AC12-8273FE710B9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C302A0D-22E2-3644-A71A-8CC71A916FD0}" type="pres">
      <dgm:prSet presAssocID="{02673349-2E80-0142-AC12-8273FE710B90}" presName="descendantText" presStyleLbl="alignAccFollowNode1" presStyleIdx="1" presStyleCnt="4">
        <dgm:presLayoutVars>
          <dgm:bulletEnabled val="1"/>
        </dgm:presLayoutVars>
      </dgm:prSet>
      <dgm:spPr/>
    </dgm:pt>
    <dgm:pt modelId="{12D6B4B4-4CEB-724C-B173-F46797C507EA}" type="pres">
      <dgm:prSet presAssocID="{896984D5-D8FC-F247-BE4E-714A9AE22372}" presName="sp" presStyleCnt="0"/>
      <dgm:spPr/>
    </dgm:pt>
    <dgm:pt modelId="{753FE375-4963-0C43-8EAD-3CA8AAFB384A}" type="pres">
      <dgm:prSet presAssocID="{49BA592B-61E3-774B-892D-B3F82624D279}" presName="linNode" presStyleCnt="0"/>
      <dgm:spPr/>
    </dgm:pt>
    <dgm:pt modelId="{FB7EEA86-F950-D745-9481-3EDA3D69622A}" type="pres">
      <dgm:prSet presAssocID="{49BA592B-61E3-774B-892D-B3F82624D2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5845115-CBDF-EC47-8A98-83E107B4110C}" type="pres">
      <dgm:prSet presAssocID="{49BA592B-61E3-774B-892D-B3F82624D279}" presName="descendantText" presStyleLbl="alignAccFollowNode1" presStyleIdx="2" presStyleCnt="4">
        <dgm:presLayoutVars>
          <dgm:bulletEnabled val="1"/>
        </dgm:presLayoutVars>
      </dgm:prSet>
      <dgm:spPr/>
    </dgm:pt>
    <dgm:pt modelId="{59926495-8EB2-484C-8E26-9B8B97CC298C}" type="pres">
      <dgm:prSet presAssocID="{95B7E695-002C-B24F-A404-015834AA62B2}" presName="sp" presStyleCnt="0"/>
      <dgm:spPr/>
    </dgm:pt>
    <dgm:pt modelId="{C44A7B99-297D-F440-A545-B9A2E19D426A}" type="pres">
      <dgm:prSet presAssocID="{EB048D4F-B78B-0E46-A519-FCB572258B5E}" presName="linNode" presStyleCnt="0"/>
      <dgm:spPr/>
    </dgm:pt>
    <dgm:pt modelId="{09157101-CA68-C844-BC55-D8779935D145}" type="pres">
      <dgm:prSet presAssocID="{EB048D4F-B78B-0E46-A519-FCB572258B5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207D384-7596-0145-86CD-2D2A157982EC}" type="pres">
      <dgm:prSet presAssocID="{EB048D4F-B78B-0E46-A519-FCB572258B5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FD4FD02-031D-A349-8F60-AE4A03D6C266}" srcId="{E183EAD7-4FD3-D540-B4A0-5E6A1C9B8399}" destId="{02673349-2E80-0142-AC12-8273FE710B90}" srcOrd="1" destOrd="0" parTransId="{119ED52B-2BC5-8141-8F57-CBF53A7ECD58}" sibTransId="{896984D5-D8FC-F247-BE4E-714A9AE22372}"/>
    <dgm:cxn modelId="{979C3C0D-22CB-A843-A862-E658197E0054}" type="presOf" srcId="{1696B46C-A958-6741-8707-CEB02DA3A684}" destId="{C207D384-7596-0145-86CD-2D2A157982EC}" srcOrd="0" destOrd="0" presId="urn:microsoft.com/office/officeart/2005/8/layout/vList5"/>
    <dgm:cxn modelId="{FBEACC11-FA1B-2546-8B80-C78F04CCCF12}" type="presOf" srcId="{4FA9BFE1-3A59-734E-8CB2-12A8507AD248}" destId="{C207D384-7596-0145-86CD-2D2A157982EC}" srcOrd="0" destOrd="2" presId="urn:microsoft.com/office/officeart/2005/8/layout/vList5"/>
    <dgm:cxn modelId="{0296D516-5B4D-AE43-AD82-FA0CE2B15DE3}" srcId="{EB048D4F-B78B-0E46-A519-FCB572258B5E}" destId="{1696B46C-A958-6741-8707-CEB02DA3A684}" srcOrd="0" destOrd="0" parTransId="{6A5E113F-EDE1-2344-8566-5FBD794C1521}" sibTransId="{B542AF67-87DB-0F4A-BD04-7A119EC50384}"/>
    <dgm:cxn modelId="{5B25191A-CA20-1440-9D0E-B635D4E5F51F}" type="presOf" srcId="{D3042B3F-143A-A542-A022-400854EBD9B4}" destId="{E5845115-CBDF-EC47-8A98-83E107B4110C}" srcOrd="0" destOrd="0" presId="urn:microsoft.com/office/officeart/2005/8/layout/vList5"/>
    <dgm:cxn modelId="{9ECED31E-08FD-5344-A55B-DD141FF3FA2F}" srcId="{48BAA902-80BD-E846-852D-8C4DA89A5412}" destId="{157CD780-2D69-224C-9FC4-505270A21171}" srcOrd="0" destOrd="0" parTransId="{8447F56E-904E-F54D-B090-66FA70BE0D91}" sibTransId="{400A2099-4ACF-AD45-A14B-B628A9E6691B}"/>
    <dgm:cxn modelId="{B1FCC221-77DD-D14A-9F57-ECD7D7384A74}" type="presOf" srcId="{5AEB31F8-4842-ED4A-B4AA-808728F55A77}" destId="{4C302A0D-22E2-3644-A71A-8CC71A916FD0}" srcOrd="0" destOrd="0" presId="urn:microsoft.com/office/officeart/2005/8/layout/vList5"/>
    <dgm:cxn modelId="{AEF07438-7CD2-5C44-BB4F-4FFAE67633DC}" type="presOf" srcId="{49BA592B-61E3-774B-892D-B3F82624D279}" destId="{FB7EEA86-F950-D745-9481-3EDA3D69622A}" srcOrd="0" destOrd="0" presId="urn:microsoft.com/office/officeart/2005/8/layout/vList5"/>
    <dgm:cxn modelId="{99E7343A-842D-4145-8EB5-2E25CA63F950}" type="presOf" srcId="{02673349-2E80-0142-AC12-8273FE710B90}" destId="{93B94D75-6158-CF43-A6EF-476585085C36}" srcOrd="0" destOrd="0" presId="urn:microsoft.com/office/officeart/2005/8/layout/vList5"/>
    <dgm:cxn modelId="{ADD8724B-4219-CE49-B44C-C96A0846347E}" srcId="{02673349-2E80-0142-AC12-8273FE710B90}" destId="{5AEB31F8-4842-ED4A-B4AA-808728F55A77}" srcOrd="0" destOrd="0" parTransId="{A9761C42-18CC-694D-BA85-0F90F333E42E}" sibTransId="{07B7B810-6F77-D948-8948-42F9B047F510}"/>
    <dgm:cxn modelId="{9C818256-F32C-DF44-A13D-744C92FE965B}" type="presOf" srcId="{55DA8A0C-F5C6-BE48-ACE9-E4B72E6F066D}" destId="{E5845115-CBDF-EC47-8A98-83E107B4110C}" srcOrd="0" destOrd="1" presId="urn:microsoft.com/office/officeart/2005/8/layout/vList5"/>
    <dgm:cxn modelId="{6763FE58-BEA1-BF4B-B95A-E9344085031B}" type="presOf" srcId="{3682F63A-F90A-5641-971E-4B478D0AC9D9}" destId="{C207D384-7596-0145-86CD-2D2A157982EC}" srcOrd="0" destOrd="1" presId="urn:microsoft.com/office/officeart/2005/8/layout/vList5"/>
    <dgm:cxn modelId="{B73BC05D-4FEA-6240-BD84-74939FC0714E}" srcId="{E183EAD7-4FD3-D540-B4A0-5E6A1C9B8399}" destId="{EB048D4F-B78B-0E46-A519-FCB572258B5E}" srcOrd="3" destOrd="0" parTransId="{C772DA94-11AC-A048-973E-B3638C8F5496}" sibTransId="{E81A8EDB-A4EF-6040-9B31-9608B1E680CE}"/>
    <dgm:cxn modelId="{7DFA936D-DCB9-6F4D-B63B-BA1F00FFEF8A}" srcId="{49BA592B-61E3-774B-892D-B3F82624D279}" destId="{D3042B3F-143A-A542-A022-400854EBD9B4}" srcOrd="0" destOrd="0" parTransId="{D3576603-C6FD-CA40-9364-94AA1651B6D6}" sibTransId="{8C9E28C8-B4D8-D04E-8565-55B5199057C2}"/>
    <dgm:cxn modelId="{66156E74-A7B1-8341-BB7E-E36011C39D7A}" srcId="{49BA592B-61E3-774B-892D-B3F82624D279}" destId="{55DA8A0C-F5C6-BE48-ACE9-E4B72E6F066D}" srcOrd="1" destOrd="0" parTransId="{73C4077C-6F19-1640-AC2E-94E58B461D65}" sibTransId="{1FA56F31-7EBD-8A42-A674-8DFD8B335F6C}"/>
    <dgm:cxn modelId="{36F8DB90-F504-8147-A84B-6A32E492B6B8}" type="presOf" srcId="{EB048D4F-B78B-0E46-A519-FCB572258B5E}" destId="{09157101-CA68-C844-BC55-D8779935D145}" srcOrd="0" destOrd="0" presId="urn:microsoft.com/office/officeart/2005/8/layout/vList5"/>
    <dgm:cxn modelId="{B9B07A95-FE21-6749-8162-32CE7D18E83F}" srcId="{E183EAD7-4FD3-D540-B4A0-5E6A1C9B8399}" destId="{48BAA902-80BD-E846-852D-8C4DA89A5412}" srcOrd="0" destOrd="0" parTransId="{E08EEABF-5461-5142-986E-117446FCFEEC}" sibTransId="{C3F5C726-51D5-F342-90DD-E13ACE0FC504}"/>
    <dgm:cxn modelId="{43A3ECA3-7311-2842-894B-70EA727A4050}" srcId="{E183EAD7-4FD3-D540-B4A0-5E6A1C9B8399}" destId="{49BA592B-61E3-774B-892D-B3F82624D279}" srcOrd="2" destOrd="0" parTransId="{29A3CB44-7418-4A44-8140-2E5B7DBB5169}" sibTransId="{95B7E695-002C-B24F-A404-015834AA62B2}"/>
    <dgm:cxn modelId="{1116B4AB-C84E-DC43-BD31-5D3A75AF8375}" srcId="{EB048D4F-B78B-0E46-A519-FCB572258B5E}" destId="{3682F63A-F90A-5641-971E-4B478D0AC9D9}" srcOrd="1" destOrd="0" parTransId="{ACAA9EBC-A089-974E-853C-A366BCF531EC}" sibTransId="{BC13C750-7ECD-1043-AA6E-716F519A46A9}"/>
    <dgm:cxn modelId="{4761FEB6-960E-D147-BD5C-3D9A391DEF0E}" type="presOf" srcId="{E183EAD7-4FD3-D540-B4A0-5E6A1C9B8399}" destId="{613C4DE8-993D-5F45-A368-6147FFB8092A}" srcOrd="0" destOrd="0" presId="urn:microsoft.com/office/officeart/2005/8/layout/vList5"/>
    <dgm:cxn modelId="{A8D499E3-2555-4145-9C24-1246D1B098BE}" type="presOf" srcId="{48BAA902-80BD-E846-852D-8C4DA89A5412}" destId="{4EC8C18E-7E35-B943-AD04-A4912DA5BD9A}" srcOrd="0" destOrd="0" presId="urn:microsoft.com/office/officeart/2005/8/layout/vList5"/>
    <dgm:cxn modelId="{67A08DEB-71EB-F146-AF9D-15EE19E4846D}" type="presOf" srcId="{157CD780-2D69-224C-9FC4-505270A21171}" destId="{6E11DEE5-7716-C04F-9237-56457C6395C5}" srcOrd="0" destOrd="0" presId="urn:microsoft.com/office/officeart/2005/8/layout/vList5"/>
    <dgm:cxn modelId="{EE28EAFD-6FC8-8543-A2FC-5634057BFFCC}" srcId="{EB048D4F-B78B-0E46-A519-FCB572258B5E}" destId="{4FA9BFE1-3A59-734E-8CB2-12A8507AD248}" srcOrd="2" destOrd="0" parTransId="{B9FE804B-9825-8A4A-BE3E-36D1E4C3FBFB}" sibTransId="{F57D7574-CE6F-084E-947B-AEC91BF1D36A}"/>
    <dgm:cxn modelId="{5DE491D8-F853-2E40-A662-FBF1AE8635BF}" type="presParOf" srcId="{613C4DE8-993D-5F45-A368-6147FFB8092A}" destId="{B00D9A78-9636-094C-BE9B-8729B16988DE}" srcOrd="0" destOrd="0" presId="urn:microsoft.com/office/officeart/2005/8/layout/vList5"/>
    <dgm:cxn modelId="{3E507989-C9AC-0746-B524-86C72FA8BAFC}" type="presParOf" srcId="{B00D9A78-9636-094C-BE9B-8729B16988DE}" destId="{4EC8C18E-7E35-B943-AD04-A4912DA5BD9A}" srcOrd="0" destOrd="0" presId="urn:microsoft.com/office/officeart/2005/8/layout/vList5"/>
    <dgm:cxn modelId="{BD82D1F7-39EB-CD49-AFBC-153218BA6B23}" type="presParOf" srcId="{B00D9A78-9636-094C-BE9B-8729B16988DE}" destId="{6E11DEE5-7716-C04F-9237-56457C6395C5}" srcOrd="1" destOrd="0" presId="urn:microsoft.com/office/officeart/2005/8/layout/vList5"/>
    <dgm:cxn modelId="{DB3BDA27-BD86-314D-A8B8-E0843EBCE80F}" type="presParOf" srcId="{613C4DE8-993D-5F45-A368-6147FFB8092A}" destId="{6D6FE9DD-8D8B-5248-B888-1526A2888097}" srcOrd="1" destOrd="0" presId="urn:microsoft.com/office/officeart/2005/8/layout/vList5"/>
    <dgm:cxn modelId="{20EB9D37-B244-CC40-BB39-D209A17985E9}" type="presParOf" srcId="{613C4DE8-993D-5F45-A368-6147FFB8092A}" destId="{892927E4-49D4-B64A-9BCF-A7993B06CA02}" srcOrd="2" destOrd="0" presId="urn:microsoft.com/office/officeart/2005/8/layout/vList5"/>
    <dgm:cxn modelId="{20ED936D-5A91-5A41-B66F-5AD7A7FC5500}" type="presParOf" srcId="{892927E4-49D4-B64A-9BCF-A7993B06CA02}" destId="{93B94D75-6158-CF43-A6EF-476585085C36}" srcOrd="0" destOrd="0" presId="urn:microsoft.com/office/officeart/2005/8/layout/vList5"/>
    <dgm:cxn modelId="{8490FC41-1EC6-6A41-8757-99F5810C1E48}" type="presParOf" srcId="{892927E4-49D4-B64A-9BCF-A7993B06CA02}" destId="{4C302A0D-22E2-3644-A71A-8CC71A916FD0}" srcOrd="1" destOrd="0" presId="urn:microsoft.com/office/officeart/2005/8/layout/vList5"/>
    <dgm:cxn modelId="{754FA063-BA39-7F4B-8B7D-D1D0BAA7562D}" type="presParOf" srcId="{613C4DE8-993D-5F45-A368-6147FFB8092A}" destId="{12D6B4B4-4CEB-724C-B173-F46797C507EA}" srcOrd="3" destOrd="0" presId="urn:microsoft.com/office/officeart/2005/8/layout/vList5"/>
    <dgm:cxn modelId="{DDCD7F6E-5637-7443-BBA1-F06DD211EC4E}" type="presParOf" srcId="{613C4DE8-993D-5F45-A368-6147FFB8092A}" destId="{753FE375-4963-0C43-8EAD-3CA8AAFB384A}" srcOrd="4" destOrd="0" presId="urn:microsoft.com/office/officeart/2005/8/layout/vList5"/>
    <dgm:cxn modelId="{85BFC916-4CB3-6745-BDB6-65F233AC2F41}" type="presParOf" srcId="{753FE375-4963-0C43-8EAD-3CA8AAFB384A}" destId="{FB7EEA86-F950-D745-9481-3EDA3D69622A}" srcOrd="0" destOrd="0" presId="urn:microsoft.com/office/officeart/2005/8/layout/vList5"/>
    <dgm:cxn modelId="{41C4107F-BCCE-6246-9B10-1A6E037A63BE}" type="presParOf" srcId="{753FE375-4963-0C43-8EAD-3CA8AAFB384A}" destId="{E5845115-CBDF-EC47-8A98-83E107B4110C}" srcOrd="1" destOrd="0" presId="urn:microsoft.com/office/officeart/2005/8/layout/vList5"/>
    <dgm:cxn modelId="{265CBF33-693D-0647-9218-C36F48182BB9}" type="presParOf" srcId="{613C4DE8-993D-5F45-A368-6147FFB8092A}" destId="{59926495-8EB2-484C-8E26-9B8B97CC298C}" srcOrd="5" destOrd="0" presId="urn:microsoft.com/office/officeart/2005/8/layout/vList5"/>
    <dgm:cxn modelId="{9A1C2165-6E3F-AB40-97DB-F0FEAA81A8E2}" type="presParOf" srcId="{613C4DE8-993D-5F45-A368-6147FFB8092A}" destId="{C44A7B99-297D-F440-A545-B9A2E19D426A}" srcOrd="6" destOrd="0" presId="urn:microsoft.com/office/officeart/2005/8/layout/vList5"/>
    <dgm:cxn modelId="{DB863A5D-213E-DD47-A28E-1B3947663DC3}" type="presParOf" srcId="{C44A7B99-297D-F440-A545-B9A2E19D426A}" destId="{09157101-CA68-C844-BC55-D8779935D145}" srcOrd="0" destOrd="0" presId="urn:microsoft.com/office/officeart/2005/8/layout/vList5"/>
    <dgm:cxn modelId="{85AC1E33-6ADA-5145-979F-F6E4101E9E0C}" type="presParOf" srcId="{C44A7B99-297D-F440-A545-B9A2E19D426A}" destId="{C207D384-7596-0145-86CD-2D2A157982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D7F17C-7324-3245-85E6-D8728ABE3F5F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D5076-69E5-2E4F-87DF-6777FAEFD53A}">
      <dgm:prSet phldrT="[Text]"/>
      <dgm:spPr/>
      <dgm:t>
        <a:bodyPr/>
        <a:lstStyle/>
        <a:p>
          <a:r>
            <a:rPr lang="en-US" b="1" dirty="0"/>
            <a:t>1. </a:t>
          </a:r>
          <a:r>
            <a:rPr lang="en-US" b="1" dirty="0" err="1"/>
            <a:t>Metode</a:t>
          </a:r>
          <a:endParaRPr lang="en-US" b="1" dirty="0"/>
        </a:p>
      </dgm:t>
    </dgm:pt>
    <dgm:pt modelId="{7F4F003C-179C-6946-8AF5-4490750D51FB}" type="parTrans" cxnId="{72217BE4-F864-7F43-8760-E1E09BDE8DE6}">
      <dgm:prSet/>
      <dgm:spPr/>
      <dgm:t>
        <a:bodyPr/>
        <a:lstStyle/>
        <a:p>
          <a:endParaRPr lang="en-US"/>
        </a:p>
      </dgm:t>
    </dgm:pt>
    <dgm:pt modelId="{FE43DAA2-0F6F-CE4D-8BA5-D431891C892D}" type="sibTrans" cxnId="{72217BE4-F864-7F43-8760-E1E09BDE8DE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AC21499C-1802-044C-99BA-0D0876A4F558}">
      <dgm:prSet phldrT="[Text]"/>
      <dgm:spPr/>
      <dgm:t>
        <a:bodyPr/>
        <a:lstStyle/>
        <a:p>
          <a:r>
            <a:rPr lang="en-US" b="1" dirty="0"/>
            <a:t>2. Hasil</a:t>
          </a:r>
        </a:p>
      </dgm:t>
    </dgm:pt>
    <dgm:pt modelId="{FB0F8B4A-C351-CD49-8456-B147999EA5FE}" type="parTrans" cxnId="{9639D151-A364-D443-B2FD-DF8A5F00E3D0}">
      <dgm:prSet/>
      <dgm:spPr/>
      <dgm:t>
        <a:bodyPr/>
        <a:lstStyle/>
        <a:p>
          <a:endParaRPr lang="en-US"/>
        </a:p>
      </dgm:t>
    </dgm:pt>
    <dgm:pt modelId="{23355A0E-4591-A748-906F-239E74F708D6}" type="sibTrans" cxnId="{9639D151-A364-D443-B2FD-DF8A5F00E3D0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C9ADAB48-FE30-A342-B4BF-EC5FC9D19186}">
      <dgm:prSet phldrT="[Text]"/>
      <dgm:spPr/>
      <dgm:t>
        <a:bodyPr/>
        <a:lstStyle/>
        <a:p>
          <a:r>
            <a:rPr lang="en-US" b="1" dirty="0"/>
            <a:t>3. </a:t>
          </a:r>
          <a:r>
            <a:rPr lang="en-US" b="1" dirty="0" err="1"/>
            <a:t>Pembahasan</a:t>
          </a:r>
          <a:endParaRPr lang="en-US" b="1" dirty="0"/>
        </a:p>
      </dgm:t>
    </dgm:pt>
    <dgm:pt modelId="{D39F3662-7752-D344-93BA-44D8FD4B9EE7}" type="parTrans" cxnId="{E17A39C8-6809-3A4B-AE95-14D601E51D89}">
      <dgm:prSet/>
      <dgm:spPr/>
      <dgm:t>
        <a:bodyPr/>
        <a:lstStyle/>
        <a:p>
          <a:endParaRPr lang="en-US"/>
        </a:p>
      </dgm:t>
    </dgm:pt>
    <dgm:pt modelId="{685E1C1E-16E9-DF40-8AE8-5DA96C199938}" type="sibTrans" cxnId="{E17A39C8-6809-3A4B-AE95-14D601E51D89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AF738708-E701-AE43-92E4-452BF6B79922}">
      <dgm:prSet phldrT="[Text]"/>
      <dgm:spPr/>
      <dgm:t>
        <a:bodyPr/>
        <a:lstStyle/>
        <a:p>
          <a:r>
            <a:rPr lang="en-US" b="1" dirty="0"/>
            <a:t>4. Kesimpulan</a:t>
          </a:r>
        </a:p>
      </dgm:t>
    </dgm:pt>
    <dgm:pt modelId="{846511CB-A6B2-0E4B-86C8-52644456F0AD}" type="parTrans" cxnId="{9F3C9DBB-7191-374F-9E4E-D6E4D46BD37B}">
      <dgm:prSet/>
      <dgm:spPr/>
      <dgm:t>
        <a:bodyPr/>
        <a:lstStyle/>
        <a:p>
          <a:endParaRPr lang="en-US"/>
        </a:p>
      </dgm:t>
    </dgm:pt>
    <dgm:pt modelId="{AA5AC3EF-C5F2-714C-87BA-E0B98287A2C4}" type="sibTrans" cxnId="{9F3C9DBB-7191-374F-9E4E-D6E4D46BD37B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E391BD50-CA0C-5C4C-A2DC-2997FCAD8AB0}">
      <dgm:prSet phldrT="[Text]"/>
      <dgm:spPr/>
      <dgm:t>
        <a:bodyPr/>
        <a:lstStyle/>
        <a:p>
          <a:r>
            <a:rPr lang="en-US" b="1" dirty="0"/>
            <a:t>5. </a:t>
          </a:r>
          <a:r>
            <a:rPr lang="en-US" b="1" dirty="0" err="1"/>
            <a:t>Pendahuluan</a:t>
          </a:r>
          <a:endParaRPr lang="en-US" b="1" dirty="0"/>
        </a:p>
      </dgm:t>
    </dgm:pt>
    <dgm:pt modelId="{7A378F23-0B3E-4649-A53D-003173E1BA0A}" type="parTrans" cxnId="{C4582372-E5CF-454D-91DA-E03AE9515027}">
      <dgm:prSet/>
      <dgm:spPr/>
      <dgm:t>
        <a:bodyPr/>
        <a:lstStyle/>
        <a:p>
          <a:endParaRPr lang="en-US"/>
        </a:p>
      </dgm:t>
    </dgm:pt>
    <dgm:pt modelId="{7B1ADDBE-27D7-B94A-A3DB-27A0B82D01C9}" type="sibTrans" cxnId="{C4582372-E5CF-454D-91DA-E03AE9515027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CE7617EA-AB61-344E-8F9B-BE2DDAB650D7}">
      <dgm:prSet/>
      <dgm:spPr/>
      <dgm:t>
        <a:bodyPr/>
        <a:lstStyle/>
        <a:p>
          <a:r>
            <a:rPr lang="en-US" b="1" dirty="0"/>
            <a:t>6. Daftar </a:t>
          </a:r>
          <a:r>
            <a:rPr lang="en-US" b="1" dirty="0" err="1"/>
            <a:t>Pustaka</a:t>
          </a:r>
          <a:endParaRPr lang="en-US" b="1" dirty="0"/>
        </a:p>
      </dgm:t>
    </dgm:pt>
    <dgm:pt modelId="{40691AE8-9EA1-6E48-A1D5-D0B03B09CC41}" type="parTrans" cxnId="{DC7CBC09-DE60-C441-82C9-49ADD57D9BBB}">
      <dgm:prSet/>
      <dgm:spPr/>
      <dgm:t>
        <a:bodyPr/>
        <a:lstStyle/>
        <a:p>
          <a:endParaRPr lang="en-US"/>
        </a:p>
      </dgm:t>
    </dgm:pt>
    <dgm:pt modelId="{07CBE3FA-6B17-7B48-ADC5-F7D31BD2DE56}" type="sibTrans" cxnId="{DC7CBC09-DE60-C441-82C9-49ADD57D9BBB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45E07408-9054-EE4F-8F12-31D8DDD3EBB1}">
      <dgm:prSet/>
      <dgm:spPr/>
      <dgm:t>
        <a:bodyPr/>
        <a:lstStyle/>
        <a:p>
          <a:r>
            <a:rPr lang="en-US" b="1" dirty="0"/>
            <a:t>7. </a:t>
          </a:r>
          <a:r>
            <a:rPr lang="en-US" b="1" dirty="0" err="1"/>
            <a:t>Abstrak</a:t>
          </a:r>
          <a:endParaRPr lang="en-US" b="1" dirty="0"/>
        </a:p>
      </dgm:t>
    </dgm:pt>
    <dgm:pt modelId="{5DC483A7-0C76-594C-A9D2-E5E6C5F32B1C}" type="parTrans" cxnId="{8C81C374-BDFE-904B-BD74-763FEFC472F6}">
      <dgm:prSet/>
      <dgm:spPr/>
      <dgm:t>
        <a:bodyPr/>
        <a:lstStyle/>
        <a:p>
          <a:endParaRPr lang="en-US"/>
        </a:p>
      </dgm:t>
    </dgm:pt>
    <dgm:pt modelId="{0201A346-11ED-A545-847E-A4BC726C0259}" type="sibTrans" cxnId="{8C81C374-BDFE-904B-BD74-763FEFC472F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4F4589BE-BA6E-D946-9B04-CC7D4FAE4542}">
      <dgm:prSet/>
      <dgm:spPr/>
      <dgm:t>
        <a:bodyPr/>
        <a:lstStyle/>
        <a:p>
          <a:r>
            <a:rPr lang="en-US" b="1" dirty="0"/>
            <a:t>8. </a:t>
          </a:r>
          <a:r>
            <a:rPr lang="en-US" b="1" dirty="0" err="1"/>
            <a:t>Judul</a:t>
          </a:r>
          <a:endParaRPr lang="en-US" b="1" dirty="0"/>
        </a:p>
      </dgm:t>
    </dgm:pt>
    <dgm:pt modelId="{09DB349F-C952-C243-BAE1-2502C52109A4}" type="parTrans" cxnId="{B777B599-6547-CE47-9087-D3F3FA2EC194}">
      <dgm:prSet/>
      <dgm:spPr/>
      <dgm:t>
        <a:bodyPr/>
        <a:lstStyle/>
        <a:p>
          <a:endParaRPr lang="en-US"/>
        </a:p>
      </dgm:t>
    </dgm:pt>
    <dgm:pt modelId="{F4D2D4F6-A6A1-D543-8984-8DEE2F34A4B8}" type="sibTrans" cxnId="{B777B599-6547-CE47-9087-D3F3FA2EC194}">
      <dgm:prSet/>
      <dgm:spPr/>
      <dgm:t>
        <a:bodyPr/>
        <a:lstStyle/>
        <a:p>
          <a:endParaRPr lang="en-US"/>
        </a:p>
      </dgm:t>
    </dgm:pt>
    <dgm:pt modelId="{216E62C1-42CE-3140-AA7F-F4585B092772}" type="pres">
      <dgm:prSet presAssocID="{DBD7F17C-7324-3245-85E6-D8728ABE3F5F}" presName="diagram" presStyleCnt="0">
        <dgm:presLayoutVars>
          <dgm:dir/>
          <dgm:resizeHandles val="exact"/>
        </dgm:presLayoutVars>
      </dgm:prSet>
      <dgm:spPr/>
    </dgm:pt>
    <dgm:pt modelId="{2BECB1C9-4530-3046-8E1A-F9F66CAEE82F}" type="pres">
      <dgm:prSet presAssocID="{3C5D5076-69E5-2E4F-87DF-6777FAEFD53A}" presName="node" presStyleLbl="node1" presStyleIdx="0" presStyleCnt="8">
        <dgm:presLayoutVars>
          <dgm:bulletEnabled val="1"/>
        </dgm:presLayoutVars>
      </dgm:prSet>
      <dgm:spPr/>
    </dgm:pt>
    <dgm:pt modelId="{0112D313-8FC8-8B44-8EB9-B5F41EA787B0}" type="pres">
      <dgm:prSet presAssocID="{FE43DAA2-0F6F-CE4D-8BA5-D431891C892D}" presName="sibTrans" presStyleLbl="sibTrans2D1" presStyleIdx="0" presStyleCnt="7"/>
      <dgm:spPr/>
    </dgm:pt>
    <dgm:pt modelId="{E51DE625-490D-974A-8980-B700FE25D635}" type="pres">
      <dgm:prSet presAssocID="{FE43DAA2-0F6F-CE4D-8BA5-D431891C892D}" presName="connectorText" presStyleLbl="sibTrans2D1" presStyleIdx="0" presStyleCnt="7"/>
      <dgm:spPr/>
    </dgm:pt>
    <dgm:pt modelId="{5BCC4066-C418-C448-9604-8FC0B7F4ECA8}" type="pres">
      <dgm:prSet presAssocID="{AC21499C-1802-044C-99BA-0D0876A4F558}" presName="node" presStyleLbl="node1" presStyleIdx="1" presStyleCnt="8">
        <dgm:presLayoutVars>
          <dgm:bulletEnabled val="1"/>
        </dgm:presLayoutVars>
      </dgm:prSet>
      <dgm:spPr/>
    </dgm:pt>
    <dgm:pt modelId="{ECB4C84E-795C-9F46-8AF4-68BEB6CF76C2}" type="pres">
      <dgm:prSet presAssocID="{23355A0E-4591-A748-906F-239E74F708D6}" presName="sibTrans" presStyleLbl="sibTrans2D1" presStyleIdx="1" presStyleCnt="7"/>
      <dgm:spPr/>
    </dgm:pt>
    <dgm:pt modelId="{F909E83B-06D5-C74D-AB64-6CE33329C369}" type="pres">
      <dgm:prSet presAssocID="{23355A0E-4591-A748-906F-239E74F708D6}" presName="connectorText" presStyleLbl="sibTrans2D1" presStyleIdx="1" presStyleCnt="7"/>
      <dgm:spPr/>
    </dgm:pt>
    <dgm:pt modelId="{A6F308EE-BEE8-6F4A-9C04-20897C2B7458}" type="pres">
      <dgm:prSet presAssocID="{C9ADAB48-FE30-A342-B4BF-EC5FC9D19186}" presName="node" presStyleLbl="node1" presStyleIdx="2" presStyleCnt="8">
        <dgm:presLayoutVars>
          <dgm:bulletEnabled val="1"/>
        </dgm:presLayoutVars>
      </dgm:prSet>
      <dgm:spPr/>
    </dgm:pt>
    <dgm:pt modelId="{2BB78474-C900-CD4F-A647-4141D86EF8E7}" type="pres">
      <dgm:prSet presAssocID="{685E1C1E-16E9-DF40-8AE8-5DA96C199938}" presName="sibTrans" presStyleLbl="sibTrans2D1" presStyleIdx="2" presStyleCnt="7"/>
      <dgm:spPr/>
    </dgm:pt>
    <dgm:pt modelId="{AC8C129E-794F-7D42-A3A4-E1B933C4C88C}" type="pres">
      <dgm:prSet presAssocID="{685E1C1E-16E9-DF40-8AE8-5DA96C199938}" presName="connectorText" presStyleLbl="sibTrans2D1" presStyleIdx="2" presStyleCnt="7"/>
      <dgm:spPr/>
    </dgm:pt>
    <dgm:pt modelId="{15263866-9FF7-614C-8CD1-11A2D0E1A6B6}" type="pres">
      <dgm:prSet presAssocID="{AF738708-E701-AE43-92E4-452BF6B79922}" presName="node" presStyleLbl="node1" presStyleIdx="3" presStyleCnt="8">
        <dgm:presLayoutVars>
          <dgm:bulletEnabled val="1"/>
        </dgm:presLayoutVars>
      </dgm:prSet>
      <dgm:spPr/>
    </dgm:pt>
    <dgm:pt modelId="{517EC4CF-8607-C54F-87B3-1D86C3045B07}" type="pres">
      <dgm:prSet presAssocID="{AA5AC3EF-C5F2-714C-87BA-E0B98287A2C4}" presName="sibTrans" presStyleLbl="sibTrans2D1" presStyleIdx="3" presStyleCnt="7"/>
      <dgm:spPr/>
    </dgm:pt>
    <dgm:pt modelId="{800F7094-F7F9-2746-A6EE-A7F5F0AB8C2B}" type="pres">
      <dgm:prSet presAssocID="{AA5AC3EF-C5F2-714C-87BA-E0B98287A2C4}" presName="connectorText" presStyleLbl="sibTrans2D1" presStyleIdx="3" presStyleCnt="7"/>
      <dgm:spPr/>
    </dgm:pt>
    <dgm:pt modelId="{89C2CA20-F834-0843-8DC3-4B23B3AAD45A}" type="pres">
      <dgm:prSet presAssocID="{E391BD50-CA0C-5C4C-A2DC-2997FCAD8AB0}" presName="node" presStyleLbl="node1" presStyleIdx="4" presStyleCnt="8">
        <dgm:presLayoutVars>
          <dgm:bulletEnabled val="1"/>
        </dgm:presLayoutVars>
      </dgm:prSet>
      <dgm:spPr/>
    </dgm:pt>
    <dgm:pt modelId="{6A4DC223-2DDE-9845-8BE3-4F2517ABEB6F}" type="pres">
      <dgm:prSet presAssocID="{7B1ADDBE-27D7-B94A-A3DB-27A0B82D01C9}" presName="sibTrans" presStyleLbl="sibTrans2D1" presStyleIdx="4" presStyleCnt="7"/>
      <dgm:spPr/>
    </dgm:pt>
    <dgm:pt modelId="{13FAEB96-411D-A847-8F5A-FBD9F20C6D24}" type="pres">
      <dgm:prSet presAssocID="{7B1ADDBE-27D7-B94A-A3DB-27A0B82D01C9}" presName="connectorText" presStyleLbl="sibTrans2D1" presStyleIdx="4" presStyleCnt="7"/>
      <dgm:spPr/>
    </dgm:pt>
    <dgm:pt modelId="{056C5D7A-8184-7B4C-9BD8-30B731A6F366}" type="pres">
      <dgm:prSet presAssocID="{CE7617EA-AB61-344E-8F9B-BE2DDAB650D7}" presName="node" presStyleLbl="node1" presStyleIdx="5" presStyleCnt="8">
        <dgm:presLayoutVars>
          <dgm:bulletEnabled val="1"/>
        </dgm:presLayoutVars>
      </dgm:prSet>
      <dgm:spPr/>
    </dgm:pt>
    <dgm:pt modelId="{5463090F-576B-5F42-94BE-141BBABF533A}" type="pres">
      <dgm:prSet presAssocID="{07CBE3FA-6B17-7B48-ADC5-F7D31BD2DE56}" presName="sibTrans" presStyleLbl="sibTrans2D1" presStyleIdx="5" presStyleCnt="7"/>
      <dgm:spPr/>
    </dgm:pt>
    <dgm:pt modelId="{B8017C9F-867F-6F4C-B397-A4BF931B4E72}" type="pres">
      <dgm:prSet presAssocID="{07CBE3FA-6B17-7B48-ADC5-F7D31BD2DE56}" presName="connectorText" presStyleLbl="sibTrans2D1" presStyleIdx="5" presStyleCnt="7"/>
      <dgm:spPr/>
    </dgm:pt>
    <dgm:pt modelId="{7FE72276-4CA6-AD42-9832-105D0DB04906}" type="pres">
      <dgm:prSet presAssocID="{45E07408-9054-EE4F-8F12-31D8DDD3EBB1}" presName="node" presStyleLbl="node1" presStyleIdx="6" presStyleCnt="8">
        <dgm:presLayoutVars>
          <dgm:bulletEnabled val="1"/>
        </dgm:presLayoutVars>
      </dgm:prSet>
      <dgm:spPr/>
    </dgm:pt>
    <dgm:pt modelId="{7BD2A0E6-EDD8-DC43-A95D-409258DE0E29}" type="pres">
      <dgm:prSet presAssocID="{0201A346-11ED-A545-847E-A4BC726C0259}" presName="sibTrans" presStyleLbl="sibTrans2D1" presStyleIdx="6" presStyleCnt="7"/>
      <dgm:spPr/>
    </dgm:pt>
    <dgm:pt modelId="{FE1CB5EB-11E6-5042-A1D7-AF70BC854F91}" type="pres">
      <dgm:prSet presAssocID="{0201A346-11ED-A545-847E-A4BC726C0259}" presName="connectorText" presStyleLbl="sibTrans2D1" presStyleIdx="6" presStyleCnt="7"/>
      <dgm:spPr/>
    </dgm:pt>
    <dgm:pt modelId="{BBAED38E-B8A3-7149-B79D-652C53F410CC}" type="pres">
      <dgm:prSet presAssocID="{4F4589BE-BA6E-D946-9B04-CC7D4FAE4542}" presName="node" presStyleLbl="node1" presStyleIdx="7" presStyleCnt="8">
        <dgm:presLayoutVars>
          <dgm:bulletEnabled val="1"/>
        </dgm:presLayoutVars>
      </dgm:prSet>
      <dgm:spPr/>
    </dgm:pt>
  </dgm:ptLst>
  <dgm:cxnLst>
    <dgm:cxn modelId="{DC7CBC09-DE60-C441-82C9-49ADD57D9BBB}" srcId="{DBD7F17C-7324-3245-85E6-D8728ABE3F5F}" destId="{CE7617EA-AB61-344E-8F9B-BE2DDAB650D7}" srcOrd="5" destOrd="0" parTransId="{40691AE8-9EA1-6E48-A1D5-D0B03B09CC41}" sibTransId="{07CBE3FA-6B17-7B48-ADC5-F7D31BD2DE56}"/>
    <dgm:cxn modelId="{3C42DB0F-AA0E-0E49-B70F-9BE5F8E65227}" type="presOf" srcId="{FE43DAA2-0F6F-CE4D-8BA5-D431891C892D}" destId="{E51DE625-490D-974A-8980-B700FE25D635}" srcOrd="1" destOrd="0" presId="urn:microsoft.com/office/officeart/2005/8/layout/process5"/>
    <dgm:cxn modelId="{32F25E12-3B20-2F42-8643-AC7BA6981A06}" type="presOf" srcId="{FE43DAA2-0F6F-CE4D-8BA5-D431891C892D}" destId="{0112D313-8FC8-8B44-8EB9-B5F41EA787B0}" srcOrd="0" destOrd="0" presId="urn:microsoft.com/office/officeart/2005/8/layout/process5"/>
    <dgm:cxn modelId="{086B7B14-DA4C-5A43-BACC-753D706235D9}" type="presOf" srcId="{4F4589BE-BA6E-D946-9B04-CC7D4FAE4542}" destId="{BBAED38E-B8A3-7149-B79D-652C53F410CC}" srcOrd="0" destOrd="0" presId="urn:microsoft.com/office/officeart/2005/8/layout/process5"/>
    <dgm:cxn modelId="{44F6D718-7433-6E4D-A0B3-964D9D9FF6A4}" type="presOf" srcId="{685E1C1E-16E9-DF40-8AE8-5DA96C199938}" destId="{AC8C129E-794F-7D42-A3A4-E1B933C4C88C}" srcOrd="1" destOrd="0" presId="urn:microsoft.com/office/officeart/2005/8/layout/process5"/>
    <dgm:cxn modelId="{E5CB8F1A-B6DD-824E-8F05-3ED13C1831FB}" type="presOf" srcId="{CE7617EA-AB61-344E-8F9B-BE2DDAB650D7}" destId="{056C5D7A-8184-7B4C-9BD8-30B731A6F366}" srcOrd="0" destOrd="0" presId="urn:microsoft.com/office/officeart/2005/8/layout/process5"/>
    <dgm:cxn modelId="{B1530E25-5819-7549-BE27-054AC0BFE113}" type="presOf" srcId="{AC21499C-1802-044C-99BA-0D0876A4F558}" destId="{5BCC4066-C418-C448-9604-8FC0B7F4ECA8}" srcOrd="0" destOrd="0" presId="urn:microsoft.com/office/officeart/2005/8/layout/process5"/>
    <dgm:cxn modelId="{FF373631-A73A-3A40-80DA-055B35F22BBB}" type="presOf" srcId="{AF738708-E701-AE43-92E4-452BF6B79922}" destId="{15263866-9FF7-614C-8CD1-11A2D0E1A6B6}" srcOrd="0" destOrd="0" presId="urn:microsoft.com/office/officeart/2005/8/layout/process5"/>
    <dgm:cxn modelId="{9368EA3D-93A4-1445-9805-08CC468366F1}" type="presOf" srcId="{DBD7F17C-7324-3245-85E6-D8728ABE3F5F}" destId="{216E62C1-42CE-3140-AA7F-F4585B092772}" srcOrd="0" destOrd="0" presId="urn:microsoft.com/office/officeart/2005/8/layout/process5"/>
    <dgm:cxn modelId="{9AF40043-13B4-F94E-B3CC-43312B738406}" type="presOf" srcId="{07CBE3FA-6B17-7B48-ADC5-F7D31BD2DE56}" destId="{B8017C9F-867F-6F4C-B397-A4BF931B4E72}" srcOrd="1" destOrd="0" presId="urn:microsoft.com/office/officeart/2005/8/layout/process5"/>
    <dgm:cxn modelId="{407F7C49-FC2C-584C-A931-64E7929B8D89}" type="presOf" srcId="{45E07408-9054-EE4F-8F12-31D8DDD3EBB1}" destId="{7FE72276-4CA6-AD42-9832-105D0DB04906}" srcOrd="0" destOrd="0" presId="urn:microsoft.com/office/officeart/2005/8/layout/process5"/>
    <dgm:cxn modelId="{D8B6F849-264C-C248-A25F-CC584A2C50E9}" type="presOf" srcId="{C9ADAB48-FE30-A342-B4BF-EC5FC9D19186}" destId="{A6F308EE-BEE8-6F4A-9C04-20897C2B7458}" srcOrd="0" destOrd="0" presId="urn:microsoft.com/office/officeart/2005/8/layout/process5"/>
    <dgm:cxn modelId="{9639D151-A364-D443-B2FD-DF8A5F00E3D0}" srcId="{DBD7F17C-7324-3245-85E6-D8728ABE3F5F}" destId="{AC21499C-1802-044C-99BA-0D0876A4F558}" srcOrd="1" destOrd="0" parTransId="{FB0F8B4A-C351-CD49-8456-B147999EA5FE}" sibTransId="{23355A0E-4591-A748-906F-239E74F708D6}"/>
    <dgm:cxn modelId="{7194D661-0B93-4D4C-A6E5-773282C603D7}" type="presOf" srcId="{3C5D5076-69E5-2E4F-87DF-6777FAEFD53A}" destId="{2BECB1C9-4530-3046-8E1A-F9F66CAEE82F}" srcOrd="0" destOrd="0" presId="urn:microsoft.com/office/officeart/2005/8/layout/process5"/>
    <dgm:cxn modelId="{5EFB2D64-B606-9F46-ADCE-E3602B4E714A}" type="presOf" srcId="{23355A0E-4591-A748-906F-239E74F708D6}" destId="{ECB4C84E-795C-9F46-8AF4-68BEB6CF76C2}" srcOrd="0" destOrd="0" presId="urn:microsoft.com/office/officeart/2005/8/layout/process5"/>
    <dgm:cxn modelId="{C4582372-E5CF-454D-91DA-E03AE9515027}" srcId="{DBD7F17C-7324-3245-85E6-D8728ABE3F5F}" destId="{E391BD50-CA0C-5C4C-A2DC-2997FCAD8AB0}" srcOrd="4" destOrd="0" parTransId="{7A378F23-0B3E-4649-A53D-003173E1BA0A}" sibTransId="{7B1ADDBE-27D7-B94A-A3DB-27A0B82D01C9}"/>
    <dgm:cxn modelId="{1AB84B73-D1AC-3E40-934B-23833CC92A1C}" type="presOf" srcId="{AA5AC3EF-C5F2-714C-87BA-E0B98287A2C4}" destId="{800F7094-F7F9-2746-A6EE-A7F5F0AB8C2B}" srcOrd="1" destOrd="0" presId="urn:microsoft.com/office/officeart/2005/8/layout/process5"/>
    <dgm:cxn modelId="{8C81C374-BDFE-904B-BD74-763FEFC472F6}" srcId="{DBD7F17C-7324-3245-85E6-D8728ABE3F5F}" destId="{45E07408-9054-EE4F-8F12-31D8DDD3EBB1}" srcOrd="6" destOrd="0" parTransId="{5DC483A7-0C76-594C-A9D2-E5E6C5F32B1C}" sibTransId="{0201A346-11ED-A545-847E-A4BC726C0259}"/>
    <dgm:cxn modelId="{989EDE79-2937-D941-A0DE-B55E8A00C59F}" type="presOf" srcId="{23355A0E-4591-A748-906F-239E74F708D6}" destId="{F909E83B-06D5-C74D-AB64-6CE33329C369}" srcOrd="1" destOrd="0" presId="urn:microsoft.com/office/officeart/2005/8/layout/process5"/>
    <dgm:cxn modelId="{8A2EA880-ADCB-D149-B15D-20AE13C2EA95}" type="presOf" srcId="{E391BD50-CA0C-5C4C-A2DC-2997FCAD8AB0}" destId="{89C2CA20-F834-0843-8DC3-4B23B3AAD45A}" srcOrd="0" destOrd="0" presId="urn:microsoft.com/office/officeart/2005/8/layout/process5"/>
    <dgm:cxn modelId="{B777B599-6547-CE47-9087-D3F3FA2EC194}" srcId="{DBD7F17C-7324-3245-85E6-D8728ABE3F5F}" destId="{4F4589BE-BA6E-D946-9B04-CC7D4FAE4542}" srcOrd="7" destOrd="0" parTransId="{09DB349F-C952-C243-BAE1-2502C52109A4}" sibTransId="{F4D2D4F6-A6A1-D543-8984-8DEE2F34A4B8}"/>
    <dgm:cxn modelId="{6E1DC19A-E60A-6F47-83BE-B270BB3AB1E3}" type="presOf" srcId="{07CBE3FA-6B17-7B48-ADC5-F7D31BD2DE56}" destId="{5463090F-576B-5F42-94BE-141BBABF533A}" srcOrd="0" destOrd="0" presId="urn:microsoft.com/office/officeart/2005/8/layout/process5"/>
    <dgm:cxn modelId="{2F0C69A4-2E49-1543-B343-72ED944DAE92}" type="presOf" srcId="{7B1ADDBE-27D7-B94A-A3DB-27A0B82D01C9}" destId="{13FAEB96-411D-A847-8F5A-FBD9F20C6D24}" srcOrd="1" destOrd="0" presId="urn:microsoft.com/office/officeart/2005/8/layout/process5"/>
    <dgm:cxn modelId="{0B483CB4-D433-3A47-82F3-EC525AF59654}" type="presOf" srcId="{0201A346-11ED-A545-847E-A4BC726C0259}" destId="{7BD2A0E6-EDD8-DC43-A95D-409258DE0E29}" srcOrd="0" destOrd="0" presId="urn:microsoft.com/office/officeart/2005/8/layout/process5"/>
    <dgm:cxn modelId="{9F3C9DBB-7191-374F-9E4E-D6E4D46BD37B}" srcId="{DBD7F17C-7324-3245-85E6-D8728ABE3F5F}" destId="{AF738708-E701-AE43-92E4-452BF6B79922}" srcOrd="3" destOrd="0" parTransId="{846511CB-A6B2-0E4B-86C8-52644456F0AD}" sibTransId="{AA5AC3EF-C5F2-714C-87BA-E0B98287A2C4}"/>
    <dgm:cxn modelId="{1CC1E7BF-51F8-AF4D-AE0F-C27241BCC5C2}" type="presOf" srcId="{0201A346-11ED-A545-847E-A4BC726C0259}" destId="{FE1CB5EB-11E6-5042-A1D7-AF70BC854F91}" srcOrd="1" destOrd="0" presId="urn:microsoft.com/office/officeart/2005/8/layout/process5"/>
    <dgm:cxn modelId="{E17A39C8-6809-3A4B-AE95-14D601E51D89}" srcId="{DBD7F17C-7324-3245-85E6-D8728ABE3F5F}" destId="{C9ADAB48-FE30-A342-B4BF-EC5FC9D19186}" srcOrd="2" destOrd="0" parTransId="{D39F3662-7752-D344-93BA-44D8FD4B9EE7}" sibTransId="{685E1C1E-16E9-DF40-8AE8-5DA96C199938}"/>
    <dgm:cxn modelId="{9C51FCC8-09E6-0844-B498-26D1CB995116}" type="presOf" srcId="{AA5AC3EF-C5F2-714C-87BA-E0B98287A2C4}" destId="{517EC4CF-8607-C54F-87B3-1D86C3045B07}" srcOrd="0" destOrd="0" presId="urn:microsoft.com/office/officeart/2005/8/layout/process5"/>
    <dgm:cxn modelId="{557835CB-3CC8-324F-BF49-BD0907EA7795}" type="presOf" srcId="{685E1C1E-16E9-DF40-8AE8-5DA96C199938}" destId="{2BB78474-C900-CD4F-A647-4141D86EF8E7}" srcOrd="0" destOrd="0" presId="urn:microsoft.com/office/officeart/2005/8/layout/process5"/>
    <dgm:cxn modelId="{72217BE4-F864-7F43-8760-E1E09BDE8DE6}" srcId="{DBD7F17C-7324-3245-85E6-D8728ABE3F5F}" destId="{3C5D5076-69E5-2E4F-87DF-6777FAEFD53A}" srcOrd="0" destOrd="0" parTransId="{7F4F003C-179C-6946-8AF5-4490750D51FB}" sibTransId="{FE43DAA2-0F6F-CE4D-8BA5-D431891C892D}"/>
    <dgm:cxn modelId="{99BBFFE4-63DF-7F4A-BC2C-51369168FFAB}" type="presOf" srcId="{7B1ADDBE-27D7-B94A-A3DB-27A0B82D01C9}" destId="{6A4DC223-2DDE-9845-8BE3-4F2517ABEB6F}" srcOrd="0" destOrd="0" presId="urn:microsoft.com/office/officeart/2005/8/layout/process5"/>
    <dgm:cxn modelId="{4AF335A5-090F-0C48-8AF5-C2F1D6B0B481}" type="presParOf" srcId="{216E62C1-42CE-3140-AA7F-F4585B092772}" destId="{2BECB1C9-4530-3046-8E1A-F9F66CAEE82F}" srcOrd="0" destOrd="0" presId="urn:microsoft.com/office/officeart/2005/8/layout/process5"/>
    <dgm:cxn modelId="{4D9ED409-6865-1744-936D-3E1A3475DDE5}" type="presParOf" srcId="{216E62C1-42CE-3140-AA7F-F4585B092772}" destId="{0112D313-8FC8-8B44-8EB9-B5F41EA787B0}" srcOrd="1" destOrd="0" presId="urn:microsoft.com/office/officeart/2005/8/layout/process5"/>
    <dgm:cxn modelId="{F00BAA50-72DB-AA4B-B2ED-16C10D80E0EE}" type="presParOf" srcId="{0112D313-8FC8-8B44-8EB9-B5F41EA787B0}" destId="{E51DE625-490D-974A-8980-B700FE25D635}" srcOrd="0" destOrd="0" presId="urn:microsoft.com/office/officeart/2005/8/layout/process5"/>
    <dgm:cxn modelId="{06980C38-1E85-1F43-A39F-E537DA1CA83C}" type="presParOf" srcId="{216E62C1-42CE-3140-AA7F-F4585B092772}" destId="{5BCC4066-C418-C448-9604-8FC0B7F4ECA8}" srcOrd="2" destOrd="0" presId="urn:microsoft.com/office/officeart/2005/8/layout/process5"/>
    <dgm:cxn modelId="{D28B2E41-0D57-F044-BFE2-A47E9CC13118}" type="presParOf" srcId="{216E62C1-42CE-3140-AA7F-F4585B092772}" destId="{ECB4C84E-795C-9F46-8AF4-68BEB6CF76C2}" srcOrd="3" destOrd="0" presId="urn:microsoft.com/office/officeart/2005/8/layout/process5"/>
    <dgm:cxn modelId="{05B19B48-58C4-9244-B062-B137EE5DE42B}" type="presParOf" srcId="{ECB4C84E-795C-9F46-8AF4-68BEB6CF76C2}" destId="{F909E83B-06D5-C74D-AB64-6CE33329C369}" srcOrd="0" destOrd="0" presId="urn:microsoft.com/office/officeart/2005/8/layout/process5"/>
    <dgm:cxn modelId="{21773462-A56D-8145-9E15-4CB63C7C08EC}" type="presParOf" srcId="{216E62C1-42CE-3140-AA7F-F4585B092772}" destId="{A6F308EE-BEE8-6F4A-9C04-20897C2B7458}" srcOrd="4" destOrd="0" presId="urn:microsoft.com/office/officeart/2005/8/layout/process5"/>
    <dgm:cxn modelId="{DCC31E29-DB33-9149-940C-80067D48465B}" type="presParOf" srcId="{216E62C1-42CE-3140-AA7F-F4585B092772}" destId="{2BB78474-C900-CD4F-A647-4141D86EF8E7}" srcOrd="5" destOrd="0" presId="urn:microsoft.com/office/officeart/2005/8/layout/process5"/>
    <dgm:cxn modelId="{AF744A37-0AF8-9D46-B708-C03BEB24E13E}" type="presParOf" srcId="{2BB78474-C900-CD4F-A647-4141D86EF8E7}" destId="{AC8C129E-794F-7D42-A3A4-E1B933C4C88C}" srcOrd="0" destOrd="0" presId="urn:microsoft.com/office/officeart/2005/8/layout/process5"/>
    <dgm:cxn modelId="{DD3988CD-31F5-5C4F-8F9B-C33C697B696B}" type="presParOf" srcId="{216E62C1-42CE-3140-AA7F-F4585B092772}" destId="{15263866-9FF7-614C-8CD1-11A2D0E1A6B6}" srcOrd="6" destOrd="0" presId="urn:microsoft.com/office/officeart/2005/8/layout/process5"/>
    <dgm:cxn modelId="{6F8AE325-7859-9C48-B131-1386B12AECC7}" type="presParOf" srcId="{216E62C1-42CE-3140-AA7F-F4585B092772}" destId="{517EC4CF-8607-C54F-87B3-1D86C3045B07}" srcOrd="7" destOrd="0" presId="urn:microsoft.com/office/officeart/2005/8/layout/process5"/>
    <dgm:cxn modelId="{ECF91A63-6038-2440-BFEA-FC9CD23D510F}" type="presParOf" srcId="{517EC4CF-8607-C54F-87B3-1D86C3045B07}" destId="{800F7094-F7F9-2746-A6EE-A7F5F0AB8C2B}" srcOrd="0" destOrd="0" presId="urn:microsoft.com/office/officeart/2005/8/layout/process5"/>
    <dgm:cxn modelId="{49DCA24F-2914-2B4E-850A-341C70F22D98}" type="presParOf" srcId="{216E62C1-42CE-3140-AA7F-F4585B092772}" destId="{89C2CA20-F834-0843-8DC3-4B23B3AAD45A}" srcOrd="8" destOrd="0" presId="urn:microsoft.com/office/officeart/2005/8/layout/process5"/>
    <dgm:cxn modelId="{0979C0F2-EB9A-5845-A1B6-222D8FB4298C}" type="presParOf" srcId="{216E62C1-42CE-3140-AA7F-F4585B092772}" destId="{6A4DC223-2DDE-9845-8BE3-4F2517ABEB6F}" srcOrd="9" destOrd="0" presId="urn:microsoft.com/office/officeart/2005/8/layout/process5"/>
    <dgm:cxn modelId="{FE49A152-3061-0747-A385-75E3C7DAE344}" type="presParOf" srcId="{6A4DC223-2DDE-9845-8BE3-4F2517ABEB6F}" destId="{13FAEB96-411D-A847-8F5A-FBD9F20C6D24}" srcOrd="0" destOrd="0" presId="urn:microsoft.com/office/officeart/2005/8/layout/process5"/>
    <dgm:cxn modelId="{FA3CB901-2D0F-3E4F-ADC9-3681E39FD467}" type="presParOf" srcId="{216E62C1-42CE-3140-AA7F-F4585B092772}" destId="{056C5D7A-8184-7B4C-9BD8-30B731A6F366}" srcOrd="10" destOrd="0" presId="urn:microsoft.com/office/officeart/2005/8/layout/process5"/>
    <dgm:cxn modelId="{16547FFC-3AE7-CC4F-B04B-EAA8ED462E0E}" type="presParOf" srcId="{216E62C1-42CE-3140-AA7F-F4585B092772}" destId="{5463090F-576B-5F42-94BE-141BBABF533A}" srcOrd="11" destOrd="0" presId="urn:microsoft.com/office/officeart/2005/8/layout/process5"/>
    <dgm:cxn modelId="{59DF7A36-1BB3-C847-BEC0-5B1208F9C2BC}" type="presParOf" srcId="{5463090F-576B-5F42-94BE-141BBABF533A}" destId="{B8017C9F-867F-6F4C-B397-A4BF931B4E72}" srcOrd="0" destOrd="0" presId="urn:microsoft.com/office/officeart/2005/8/layout/process5"/>
    <dgm:cxn modelId="{C4F62E1E-DB9A-C448-B26E-6F9AD45566FA}" type="presParOf" srcId="{216E62C1-42CE-3140-AA7F-F4585B092772}" destId="{7FE72276-4CA6-AD42-9832-105D0DB04906}" srcOrd="12" destOrd="0" presId="urn:microsoft.com/office/officeart/2005/8/layout/process5"/>
    <dgm:cxn modelId="{5C513429-D7C9-3841-B50A-3A0A76E3F4CC}" type="presParOf" srcId="{216E62C1-42CE-3140-AA7F-F4585B092772}" destId="{7BD2A0E6-EDD8-DC43-A95D-409258DE0E29}" srcOrd="13" destOrd="0" presId="urn:microsoft.com/office/officeart/2005/8/layout/process5"/>
    <dgm:cxn modelId="{000AE148-0AA9-D14B-8473-1E72E4856556}" type="presParOf" srcId="{7BD2A0E6-EDD8-DC43-A95D-409258DE0E29}" destId="{FE1CB5EB-11E6-5042-A1D7-AF70BC854F91}" srcOrd="0" destOrd="0" presId="urn:microsoft.com/office/officeart/2005/8/layout/process5"/>
    <dgm:cxn modelId="{2071A13C-38B4-0B49-91E2-4832FA9C7F97}" type="presParOf" srcId="{216E62C1-42CE-3140-AA7F-F4585B092772}" destId="{BBAED38E-B8A3-7149-B79D-652C53F410CC}" srcOrd="14" destOrd="0" presId="urn:microsoft.com/office/officeart/2005/8/layout/process5"/>
  </dgm:cxnLst>
  <dgm:bg>
    <a:gradFill flip="none" rotWithShape="1">
      <a:gsLst>
        <a:gs pos="0">
          <a:schemeClr val="accent5">
            <a:lumMod val="84000"/>
            <a:lumOff val="16000"/>
          </a:schemeClr>
        </a:gs>
        <a:gs pos="35000">
          <a:schemeClr val="accent5">
            <a:lumMod val="0"/>
            <a:lumOff val="100000"/>
          </a:schemeClr>
        </a:gs>
        <a:gs pos="100000">
          <a:schemeClr val="accent5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1DEE5-7716-C04F-9237-56457C6395C5}">
      <dsp:nvSpPr>
        <dsp:cNvPr id="0" name=""/>
        <dsp:cNvSpPr/>
      </dsp:nvSpPr>
      <dsp:spPr>
        <a:xfrm rot="5400000">
          <a:off x="6950017" y="-2896814"/>
          <a:ext cx="952783" cy="69895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Menyampaikan</a:t>
          </a:r>
          <a:r>
            <a:rPr lang="en-US" sz="2400" kern="1200" dirty="0"/>
            <a:t> ide/</a:t>
          </a:r>
          <a:r>
            <a:rPr lang="en-US" sz="2400" kern="1200" dirty="0" err="1"/>
            <a:t>gagasan</a:t>
          </a:r>
          <a:r>
            <a:rPr lang="en-US" sz="2400" kern="1200" dirty="0"/>
            <a:t> </a:t>
          </a:r>
          <a:r>
            <a:rPr lang="en-US" sz="2400" kern="1200" dirty="0" err="1"/>
            <a:t>secara</a:t>
          </a:r>
          <a:r>
            <a:rPr lang="en-US" sz="2400" kern="1200" dirty="0"/>
            <a:t> </a:t>
          </a:r>
          <a:r>
            <a:rPr lang="en-US" sz="2400" kern="1200" dirty="0" err="1"/>
            <a:t>ilmiah</a:t>
          </a:r>
          <a:r>
            <a:rPr lang="en-US" sz="2400" kern="1200" dirty="0"/>
            <a:t> </a:t>
          </a:r>
        </a:p>
      </dsp:txBody>
      <dsp:txXfrm rot="-5400000">
        <a:off x="3931629" y="168085"/>
        <a:ext cx="6943050" cy="859761"/>
      </dsp:txXfrm>
    </dsp:sp>
    <dsp:sp modelId="{4EC8C18E-7E35-B943-AD04-A4912DA5BD9A}">
      <dsp:nvSpPr>
        <dsp:cNvPr id="0" name=""/>
        <dsp:cNvSpPr/>
      </dsp:nvSpPr>
      <dsp:spPr>
        <a:xfrm>
          <a:off x="0" y="0"/>
          <a:ext cx="3931628" cy="119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Tujuan</a:t>
          </a:r>
          <a:endParaRPr lang="en-US" sz="4100" kern="1200" dirty="0"/>
        </a:p>
      </dsp:txBody>
      <dsp:txXfrm>
        <a:off x="58139" y="58139"/>
        <a:ext cx="3815350" cy="1074701"/>
      </dsp:txXfrm>
    </dsp:sp>
    <dsp:sp modelId="{4C302A0D-22E2-3644-A71A-8CC71A916FD0}">
      <dsp:nvSpPr>
        <dsp:cNvPr id="0" name=""/>
        <dsp:cNvSpPr/>
      </dsp:nvSpPr>
      <dsp:spPr>
        <a:xfrm rot="5400000">
          <a:off x="6950017" y="-1646286"/>
          <a:ext cx="952783" cy="69895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Jurnal</a:t>
          </a:r>
          <a:r>
            <a:rPr lang="en-US" sz="2400" kern="1200" dirty="0"/>
            <a:t> </a:t>
          </a:r>
          <a:r>
            <a:rPr lang="en-US" sz="2400" kern="1200" dirty="0" err="1"/>
            <a:t>Ilmiah</a:t>
          </a:r>
          <a:endParaRPr lang="en-US" sz="2400" kern="1200" dirty="0"/>
        </a:p>
      </dsp:txBody>
      <dsp:txXfrm rot="-5400000">
        <a:off x="3931629" y="1418613"/>
        <a:ext cx="6943050" cy="859761"/>
      </dsp:txXfrm>
    </dsp:sp>
    <dsp:sp modelId="{93B94D75-6158-CF43-A6EF-476585085C36}">
      <dsp:nvSpPr>
        <dsp:cNvPr id="0" name=""/>
        <dsp:cNvSpPr/>
      </dsp:nvSpPr>
      <dsp:spPr>
        <a:xfrm>
          <a:off x="0" y="1253004"/>
          <a:ext cx="3931628" cy="119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Media</a:t>
          </a:r>
        </a:p>
      </dsp:txBody>
      <dsp:txXfrm>
        <a:off x="58139" y="1311143"/>
        <a:ext cx="3815350" cy="1074701"/>
      </dsp:txXfrm>
    </dsp:sp>
    <dsp:sp modelId="{E5845115-CBDF-EC47-8A98-83E107B4110C}">
      <dsp:nvSpPr>
        <dsp:cNvPr id="0" name=""/>
        <dsp:cNvSpPr/>
      </dsp:nvSpPr>
      <dsp:spPr>
        <a:xfrm rot="5400000">
          <a:off x="6950017" y="-395758"/>
          <a:ext cx="952783" cy="69895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Pedoman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Aturan</a:t>
          </a:r>
          <a:r>
            <a:rPr lang="en-US" sz="2400" kern="1200" dirty="0"/>
            <a:t> </a:t>
          </a:r>
          <a:r>
            <a:rPr lang="en-US" sz="2400" kern="1200" dirty="0" err="1"/>
            <a:t>penulisan</a:t>
          </a:r>
          <a:endParaRPr lang="en-US" sz="2400" kern="1200" dirty="0"/>
        </a:p>
      </dsp:txBody>
      <dsp:txXfrm rot="-5400000">
        <a:off x="3931629" y="2669141"/>
        <a:ext cx="6943050" cy="859761"/>
      </dsp:txXfrm>
    </dsp:sp>
    <dsp:sp modelId="{FB7EEA86-F950-D745-9481-3EDA3D69622A}">
      <dsp:nvSpPr>
        <dsp:cNvPr id="0" name=""/>
        <dsp:cNvSpPr/>
      </dsp:nvSpPr>
      <dsp:spPr>
        <a:xfrm>
          <a:off x="0" y="2503532"/>
          <a:ext cx="3931628" cy="119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Aturan</a:t>
          </a:r>
          <a:endParaRPr lang="en-US" sz="4100" kern="1200" dirty="0"/>
        </a:p>
      </dsp:txBody>
      <dsp:txXfrm>
        <a:off x="58139" y="2561671"/>
        <a:ext cx="3815350" cy="1074701"/>
      </dsp:txXfrm>
    </dsp:sp>
    <dsp:sp modelId="{C207D384-7596-0145-86CD-2D2A157982EC}">
      <dsp:nvSpPr>
        <dsp:cNvPr id="0" name=""/>
        <dsp:cNvSpPr/>
      </dsp:nvSpPr>
      <dsp:spPr>
        <a:xfrm rot="5400000">
          <a:off x="6950017" y="854770"/>
          <a:ext cx="952783" cy="69895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Aspek</a:t>
          </a:r>
          <a:r>
            <a:rPr lang="en-US" sz="2000" kern="1200" dirty="0"/>
            <a:t> </a:t>
          </a:r>
          <a:r>
            <a:rPr lang="en-US" sz="2000" kern="1200" dirty="0" err="1"/>
            <a:t>isi</a:t>
          </a:r>
          <a:r>
            <a:rPr lang="en-US" sz="2000" kern="1200" dirty="0"/>
            <a:t> (Kajian </a:t>
          </a:r>
          <a:r>
            <a:rPr lang="en-US" sz="2000" kern="1200" dirty="0" err="1"/>
            <a:t>bidang</a:t>
          </a:r>
          <a:r>
            <a:rPr lang="en-US" sz="2000" kern="1200" dirty="0"/>
            <a:t> </a:t>
          </a:r>
          <a:r>
            <a:rPr lang="en-US" sz="2000" kern="1200" dirty="0" err="1"/>
            <a:t>keilmuan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Aspek</a:t>
          </a:r>
          <a:r>
            <a:rPr lang="en-US" sz="2000" kern="1200" dirty="0"/>
            <a:t> Bahasa (Bahasa </a:t>
          </a:r>
          <a:r>
            <a:rPr lang="en-US" sz="2000" kern="1200" dirty="0" err="1"/>
            <a:t>tulis</a:t>
          </a:r>
          <a:r>
            <a:rPr lang="en-US" sz="2000" kern="1200" dirty="0"/>
            <a:t> </a:t>
          </a:r>
          <a:r>
            <a:rPr lang="en-US" sz="2000" kern="1200" dirty="0" err="1"/>
            <a:t>ilmiah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Aspek</a:t>
          </a:r>
          <a:r>
            <a:rPr lang="en-US" sz="2000" kern="1200" dirty="0"/>
            <a:t> </a:t>
          </a:r>
          <a:r>
            <a:rPr lang="en-US" sz="2000" kern="1200" dirty="0" err="1"/>
            <a:t>Sajian</a:t>
          </a:r>
          <a:r>
            <a:rPr lang="en-US" sz="2000" kern="1200" dirty="0"/>
            <a:t> (</a:t>
          </a:r>
          <a:r>
            <a:rPr lang="en-US" sz="2000" kern="1200" dirty="0" err="1"/>
            <a:t>Aturan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gaya</a:t>
          </a:r>
          <a:r>
            <a:rPr lang="en-US" sz="2000" kern="1200" dirty="0"/>
            <a:t> </a:t>
          </a:r>
          <a:r>
            <a:rPr lang="en-US" sz="2000" kern="1200" dirty="0" err="1"/>
            <a:t>selingkung</a:t>
          </a:r>
          <a:r>
            <a:rPr lang="en-US" sz="2000" kern="1200" dirty="0"/>
            <a:t> </a:t>
          </a:r>
          <a:r>
            <a:rPr lang="en-US" sz="2000" kern="1200" dirty="0" err="1"/>
            <a:t>jurnal</a:t>
          </a:r>
          <a:r>
            <a:rPr lang="en-US" sz="2000" kern="1200" dirty="0"/>
            <a:t>)</a:t>
          </a:r>
        </a:p>
      </dsp:txBody>
      <dsp:txXfrm rot="-5400000">
        <a:off x="3931629" y="3919670"/>
        <a:ext cx="6943050" cy="859761"/>
      </dsp:txXfrm>
    </dsp:sp>
    <dsp:sp modelId="{09157101-CA68-C844-BC55-D8779935D145}">
      <dsp:nvSpPr>
        <dsp:cNvPr id="0" name=""/>
        <dsp:cNvSpPr/>
      </dsp:nvSpPr>
      <dsp:spPr>
        <a:xfrm>
          <a:off x="0" y="3754061"/>
          <a:ext cx="3931628" cy="1190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Aspek</a:t>
          </a:r>
          <a:r>
            <a:rPr lang="en-US" sz="4100" kern="1200" dirty="0"/>
            <a:t> </a:t>
          </a:r>
          <a:r>
            <a:rPr lang="en-US" sz="4100" kern="1200" dirty="0" err="1"/>
            <a:t>penulisan</a:t>
          </a:r>
          <a:endParaRPr lang="en-US" sz="4100" kern="1200" dirty="0"/>
        </a:p>
      </dsp:txBody>
      <dsp:txXfrm>
        <a:off x="58139" y="3812200"/>
        <a:ext cx="3815350" cy="107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CB1C9-4530-3046-8E1A-F9F66CAEE82F}">
      <dsp:nvSpPr>
        <dsp:cNvPr id="0" name=""/>
        <dsp:cNvSpPr/>
      </dsp:nvSpPr>
      <dsp:spPr>
        <a:xfrm>
          <a:off x="666569" y="1130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1. </a:t>
          </a:r>
          <a:r>
            <a:rPr lang="en-US" sz="2200" b="1" kern="1200" dirty="0" err="1"/>
            <a:t>Metode</a:t>
          </a:r>
          <a:endParaRPr lang="en-US" sz="2200" b="1" kern="1200" dirty="0"/>
        </a:p>
      </dsp:txBody>
      <dsp:txXfrm>
        <a:off x="697760" y="32321"/>
        <a:ext cx="1712506" cy="1002550"/>
      </dsp:txXfrm>
    </dsp:sp>
    <dsp:sp modelId="{0112D313-8FC8-8B44-8EB9-B5F41EA787B0}">
      <dsp:nvSpPr>
        <dsp:cNvPr id="0" name=""/>
        <dsp:cNvSpPr/>
      </dsp:nvSpPr>
      <dsp:spPr>
        <a:xfrm>
          <a:off x="2597647" y="313511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97647" y="401545"/>
        <a:ext cx="263393" cy="264104"/>
      </dsp:txXfrm>
    </dsp:sp>
    <dsp:sp modelId="{5BCC4066-C418-C448-9604-8FC0B7F4ECA8}">
      <dsp:nvSpPr>
        <dsp:cNvPr id="0" name=""/>
        <dsp:cNvSpPr/>
      </dsp:nvSpPr>
      <dsp:spPr>
        <a:xfrm>
          <a:off x="3151412" y="1130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2. Hasil</a:t>
          </a:r>
        </a:p>
      </dsp:txBody>
      <dsp:txXfrm>
        <a:off x="3182603" y="32321"/>
        <a:ext cx="1712506" cy="1002550"/>
      </dsp:txXfrm>
    </dsp:sp>
    <dsp:sp modelId="{ECB4C84E-795C-9F46-8AF4-68BEB6CF76C2}">
      <dsp:nvSpPr>
        <dsp:cNvPr id="0" name=""/>
        <dsp:cNvSpPr/>
      </dsp:nvSpPr>
      <dsp:spPr>
        <a:xfrm>
          <a:off x="5082491" y="313511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082491" y="401545"/>
        <a:ext cx="263393" cy="264104"/>
      </dsp:txXfrm>
    </dsp:sp>
    <dsp:sp modelId="{A6F308EE-BEE8-6F4A-9C04-20897C2B7458}">
      <dsp:nvSpPr>
        <dsp:cNvPr id="0" name=""/>
        <dsp:cNvSpPr/>
      </dsp:nvSpPr>
      <dsp:spPr>
        <a:xfrm>
          <a:off x="5636256" y="1130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3. </a:t>
          </a:r>
          <a:r>
            <a:rPr lang="en-US" sz="2200" b="1" kern="1200" dirty="0" err="1"/>
            <a:t>Pembahasan</a:t>
          </a:r>
          <a:endParaRPr lang="en-US" sz="2200" b="1" kern="1200" dirty="0"/>
        </a:p>
      </dsp:txBody>
      <dsp:txXfrm>
        <a:off x="5667447" y="32321"/>
        <a:ext cx="1712506" cy="1002550"/>
      </dsp:txXfrm>
    </dsp:sp>
    <dsp:sp modelId="{2BB78474-C900-CD4F-A647-4141D86EF8E7}">
      <dsp:nvSpPr>
        <dsp:cNvPr id="0" name=""/>
        <dsp:cNvSpPr/>
      </dsp:nvSpPr>
      <dsp:spPr>
        <a:xfrm rot="5400000">
          <a:off x="6335562" y="1190305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6391649" y="1222253"/>
        <a:ext cx="264104" cy="263393"/>
      </dsp:txXfrm>
    </dsp:sp>
    <dsp:sp modelId="{15263866-9FF7-614C-8CD1-11A2D0E1A6B6}">
      <dsp:nvSpPr>
        <dsp:cNvPr id="0" name=""/>
        <dsp:cNvSpPr/>
      </dsp:nvSpPr>
      <dsp:spPr>
        <a:xfrm>
          <a:off x="5636256" y="1776019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4. Kesimpulan</a:t>
          </a:r>
        </a:p>
      </dsp:txBody>
      <dsp:txXfrm>
        <a:off x="5667447" y="1807210"/>
        <a:ext cx="1712506" cy="1002550"/>
      </dsp:txXfrm>
    </dsp:sp>
    <dsp:sp modelId="{517EC4CF-8607-C54F-87B3-1D86C3045B07}">
      <dsp:nvSpPr>
        <dsp:cNvPr id="0" name=""/>
        <dsp:cNvSpPr/>
      </dsp:nvSpPr>
      <dsp:spPr>
        <a:xfrm rot="10800000">
          <a:off x="5103789" y="2088399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216672" y="2176433"/>
        <a:ext cx="263393" cy="264104"/>
      </dsp:txXfrm>
    </dsp:sp>
    <dsp:sp modelId="{89C2CA20-F834-0843-8DC3-4B23B3AAD45A}">
      <dsp:nvSpPr>
        <dsp:cNvPr id="0" name=""/>
        <dsp:cNvSpPr/>
      </dsp:nvSpPr>
      <dsp:spPr>
        <a:xfrm>
          <a:off x="3151412" y="1776019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5. </a:t>
          </a:r>
          <a:r>
            <a:rPr lang="en-US" sz="2200" b="1" kern="1200" dirty="0" err="1"/>
            <a:t>Pendahuluan</a:t>
          </a:r>
          <a:endParaRPr lang="en-US" sz="2200" b="1" kern="1200" dirty="0"/>
        </a:p>
      </dsp:txBody>
      <dsp:txXfrm>
        <a:off x="3182603" y="1807210"/>
        <a:ext cx="1712506" cy="1002550"/>
      </dsp:txXfrm>
    </dsp:sp>
    <dsp:sp modelId="{6A4DC223-2DDE-9845-8BE3-4F2517ABEB6F}">
      <dsp:nvSpPr>
        <dsp:cNvPr id="0" name=""/>
        <dsp:cNvSpPr/>
      </dsp:nvSpPr>
      <dsp:spPr>
        <a:xfrm rot="10800000">
          <a:off x="2618946" y="2088399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731829" y="2176433"/>
        <a:ext cx="263393" cy="264104"/>
      </dsp:txXfrm>
    </dsp:sp>
    <dsp:sp modelId="{056C5D7A-8184-7B4C-9BD8-30B731A6F366}">
      <dsp:nvSpPr>
        <dsp:cNvPr id="0" name=""/>
        <dsp:cNvSpPr/>
      </dsp:nvSpPr>
      <dsp:spPr>
        <a:xfrm>
          <a:off x="666569" y="1776019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6. Daftar </a:t>
          </a:r>
          <a:r>
            <a:rPr lang="en-US" sz="2200" b="1" kern="1200" dirty="0" err="1"/>
            <a:t>Pustaka</a:t>
          </a:r>
          <a:endParaRPr lang="en-US" sz="2200" b="1" kern="1200" dirty="0"/>
        </a:p>
      </dsp:txBody>
      <dsp:txXfrm>
        <a:off x="697760" y="1807210"/>
        <a:ext cx="1712506" cy="1002550"/>
      </dsp:txXfrm>
    </dsp:sp>
    <dsp:sp modelId="{5463090F-576B-5F42-94BE-141BBABF533A}">
      <dsp:nvSpPr>
        <dsp:cNvPr id="0" name=""/>
        <dsp:cNvSpPr/>
      </dsp:nvSpPr>
      <dsp:spPr>
        <a:xfrm rot="5400000">
          <a:off x="1365875" y="2965194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421962" y="2997142"/>
        <a:ext cx="264104" cy="263393"/>
      </dsp:txXfrm>
    </dsp:sp>
    <dsp:sp modelId="{7FE72276-4CA6-AD42-9832-105D0DB04906}">
      <dsp:nvSpPr>
        <dsp:cNvPr id="0" name=""/>
        <dsp:cNvSpPr/>
      </dsp:nvSpPr>
      <dsp:spPr>
        <a:xfrm>
          <a:off x="666569" y="3550907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7. </a:t>
          </a:r>
          <a:r>
            <a:rPr lang="en-US" sz="2200" b="1" kern="1200" dirty="0" err="1"/>
            <a:t>Abstrak</a:t>
          </a:r>
          <a:endParaRPr lang="en-US" sz="2200" b="1" kern="1200" dirty="0"/>
        </a:p>
      </dsp:txBody>
      <dsp:txXfrm>
        <a:off x="697760" y="3582098"/>
        <a:ext cx="1712506" cy="1002550"/>
      </dsp:txXfrm>
    </dsp:sp>
    <dsp:sp modelId="{7BD2A0E6-EDD8-DC43-A95D-409258DE0E29}">
      <dsp:nvSpPr>
        <dsp:cNvPr id="0" name=""/>
        <dsp:cNvSpPr/>
      </dsp:nvSpPr>
      <dsp:spPr>
        <a:xfrm>
          <a:off x="2597647" y="3863287"/>
          <a:ext cx="376276" cy="44017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97647" y="3951321"/>
        <a:ext cx="263393" cy="264104"/>
      </dsp:txXfrm>
    </dsp:sp>
    <dsp:sp modelId="{BBAED38E-B8A3-7149-B79D-652C53F410CC}">
      <dsp:nvSpPr>
        <dsp:cNvPr id="0" name=""/>
        <dsp:cNvSpPr/>
      </dsp:nvSpPr>
      <dsp:spPr>
        <a:xfrm>
          <a:off x="3151412" y="3550907"/>
          <a:ext cx="1774888" cy="1064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8. </a:t>
          </a:r>
          <a:r>
            <a:rPr lang="en-US" sz="2200" b="1" kern="1200" dirty="0" err="1"/>
            <a:t>Judul</a:t>
          </a:r>
          <a:endParaRPr lang="en-US" sz="2200" b="1" kern="1200" dirty="0"/>
        </a:p>
      </dsp:txBody>
      <dsp:txXfrm>
        <a:off x="3182603" y="3582098"/>
        <a:ext cx="1712506" cy="100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3/1/23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ondius@uwks.ac.id" TargetMode="External"/><Relationship Id="rId2" Type="http://schemas.openxmlformats.org/officeDocument/2006/relationships/hyperlink" Target="mailto:lailamuniroh@fkm.unair.ac.id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507" y="423976"/>
            <a:ext cx="7096933" cy="2387600"/>
          </a:xfrm>
        </p:spPr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509050"/>
            <a:ext cx="9500507" cy="806675"/>
          </a:xfrm>
        </p:spPr>
        <p:txBody>
          <a:bodyPr/>
          <a:lstStyle/>
          <a:p>
            <a:r>
              <a:rPr lang="en-US" dirty="0" err="1"/>
              <a:t>Lailatul</a:t>
            </a:r>
            <a:r>
              <a:rPr lang="en-US" dirty="0"/>
              <a:t> </a:t>
            </a:r>
            <a:r>
              <a:rPr lang="en-US" dirty="0" err="1"/>
              <a:t>Muniroh</a:t>
            </a:r>
            <a:endParaRPr lang="en-US" dirty="0"/>
          </a:p>
          <a:p>
            <a:r>
              <a:rPr lang="en-US" dirty="0" err="1"/>
              <a:t>Rondius</a:t>
            </a:r>
            <a:r>
              <a:rPr lang="en-US" dirty="0"/>
              <a:t> </a:t>
            </a:r>
            <a:r>
              <a:rPr lang="en-US" dirty="0" err="1"/>
              <a:t>Solfaine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826DA-362C-7544-99F3-CF87212C2C3C}"/>
              </a:ext>
            </a:extLst>
          </p:cNvPr>
          <p:cNvSpPr txBox="1"/>
          <p:nvPr/>
        </p:nvSpPr>
        <p:spPr>
          <a:xfrm>
            <a:off x="2514600" y="5051685"/>
            <a:ext cx="832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Disampaikan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Pelatihan</a:t>
            </a:r>
            <a:r>
              <a:rPr lang="en-US" sz="2000" dirty="0"/>
              <a:t> </a:t>
            </a:r>
            <a:r>
              <a:rPr lang="en-US" sz="2000" dirty="0" err="1"/>
              <a:t>Teknis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Tulis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Fungsional</a:t>
            </a:r>
            <a:r>
              <a:rPr lang="en-US" sz="2000" dirty="0"/>
              <a:t> </a:t>
            </a:r>
            <a:r>
              <a:rPr lang="en-US" sz="2000" dirty="0" err="1"/>
              <a:t>Pusdiklat</a:t>
            </a:r>
            <a:r>
              <a:rPr lang="en-US" sz="2000" dirty="0"/>
              <a:t> Tenaga </a:t>
            </a:r>
            <a:r>
              <a:rPr lang="en-US" sz="2000" dirty="0" err="1"/>
              <a:t>Administrasi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Litbang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Diklat</a:t>
            </a:r>
            <a:r>
              <a:rPr lang="en-US" sz="2000" dirty="0"/>
              <a:t> </a:t>
            </a:r>
            <a:r>
              <a:rPr lang="en-US" sz="2000" dirty="0" err="1"/>
              <a:t>Kementrian</a:t>
            </a:r>
            <a:r>
              <a:rPr lang="en-US" sz="2000" dirty="0"/>
              <a:t> Agama RI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UIN Maulana Malik Ibrahim Malang </a:t>
            </a:r>
          </a:p>
          <a:p>
            <a:pPr algn="ctr"/>
            <a:r>
              <a:rPr lang="en-US" sz="2000" dirty="0"/>
              <a:t>2023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48E3E-A571-3645-84A1-2E7266A81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5381" b="-11361"/>
          <a:stretch/>
        </p:blipFill>
        <p:spPr>
          <a:xfrm>
            <a:off x="9282735" y="710355"/>
            <a:ext cx="1752410" cy="22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DFE2-AD79-7941-920C-58B6CE955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94" y="408561"/>
            <a:ext cx="6245912" cy="703800"/>
          </a:xfrm>
        </p:spPr>
        <p:txBody>
          <a:bodyPr/>
          <a:lstStyle/>
          <a:p>
            <a:r>
              <a:rPr lang="en-US" sz="4000" dirty="0"/>
              <a:t>Hasil – Gambar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Tabel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1C5E9-E653-B147-A34D-FA4F00C2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94" y="1379535"/>
            <a:ext cx="7353936" cy="54784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Gambar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paling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Hasil/Result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publikasi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penjelasan</a:t>
            </a:r>
            <a:r>
              <a:rPr lang="en-US" dirty="0"/>
              <a:t>/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. Less writing and less reading.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7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8BAF-F3FF-B449-ACBF-0BEF029EE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0194"/>
            <a:ext cx="6245912" cy="937262"/>
          </a:xfrm>
        </p:spPr>
        <p:txBody>
          <a:bodyPr/>
          <a:lstStyle/>
          <a:p>
            <a:pPr algn="ctr"/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Penulisan</a:t>
            </a:r>
            <a:r>
              <a:rPr lang="en-US" sz="3200" dirty="0"/>
              <a:t> Hasil: </a:t>
            </a:r>
            <a:br>
              <a:rPr lang="en-US" sz="3200" dirty="0"/>
            </a:br>
            <a:r>
              <a:rPr lang="en-US" sz="3200" dirty="0"/>
              <a:t>Gambar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Tabel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458CD3-F16D-5F4D-AA25-B4F8AB81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" y="1515756"/>
            <a:ext cx="30861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32033-BBDA-FB4C-9296-EB458718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233" y="1457391"/>
            <a:ext cx="8429402" cy="52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6745-16D7-AA4F-BBB2-69EAE8598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8D0B6-27E5-2C4D-B561-ED630A407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33341-FCC0-CE45-8701-F42B239C4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1" y="1059400"/>
            <a:ext cx="4107639" cy="4245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55C5D-A3AE-A147-999D-26FF187BF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054" y="1059399"/>
            <a:ext cx="7437698" cy="51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B1B6-4D53-684F-8147-347501CED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036" y="228597"/>
            <a:ext cx="9663545" cy="725909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pPr algn="ctr"/>
            <a:r>
              <a:rPr lang="en-US" sz="4000" dirty="0"/>
              <a:t>3. How to Write Discussion for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C70DC-2B1B-FA4D-98FA-20A4C082B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7" y="1288475"/>
            <a:ext cx="11804073" cy="5391336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Pembahasan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menginterpretasi</a:t>
            </a:r>
            <a:r>
              <a:rPr lang="en-US" sz="2800" dirty="0">
                <a:solidFill>
                  <a:schemeClr val="tx1"/>
                </a:solidFill>
              </a:rPr>
              <a:t> data, </a:t>
            </a:r>
            <a:r>
              <a:rPr lang="en-US" sz="2800" dirty="0" err="1">
                <a:solidFill>
                  <a:schemeClr val="tx1"/>
                </a:solidFill>
              </a:rPr>
              <a:t>menafsirkan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hasil-hasil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mengulangi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Mampu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menunjukkan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kontribusi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penemuan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bidang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kajian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Hindari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munculnya</a:t>
            </a:r>
            <a:r>
              <a:rPr lang="en-US" sz="2800" dirty="0">
                <a:solidFill>
                  <a:schemeClr val="tx1"/>
                </a:solidFill>
              </a:rPr>
              <a:t> ide </a:t>
            </a:r>
            <a:r>
              <a:rPr lang="en-US" sz="2800" dirty="0" err="1">
                <a:solidFill>
                  <a:schemeClr val="tx1"/>
                </a:solidFill>
              </a:rPr>
              <a:t>baru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sudah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dipaparkan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pendahuluan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metode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Menjawab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menunjukkan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bagaimana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dicapai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tempat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penulis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mengemukakan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argumentasi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bebas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tetapi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singkat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logis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Menghubungkan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hasil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penelitian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sebelumnya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menunjukkan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persamaan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membahas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perbedaannya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Sertakan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referensi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memadai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relevan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D600-B565-0945-BA01-0E5825A8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0" y="322834"/>
            <a:ext cx="4085617" cy="1248548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</a:t>
            </a:r>
            <a:r>
              <a:rPr lang="en-US" sz="4000" dirty="0" err="1"/>
              <a:t>Pembahasan</a:t>
            </a:r>
            <a:r>
              <a:rPr lang="en-US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B7A0A-3F53-0642-9BFD-E6D26E38C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08B27-F82F-B649-B9E3-D75DDEC3F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9" y="0"/>
            <a:ext cx="446334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BE7249-6E15-0A41-897F-18F37522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02" y="1938875"/>
            <a:ext cx="4521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1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60EF-C106-B64C-902D-D1FB4B214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F9F02-53EE-2040-84A5-E245F11FE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481CA-2963-1740-B8A5-63D5FA24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98" y="409507"/>
            <a:ext cx="4572000" cy="572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9D3456-9B92-1144-A496-1F3E0CBA9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996" y="0"/>
            <a:ext cx="4512030" cy="67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3C92-DF28-C848-8668-97C7EE9D2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53" y="272376"/>
            <a:ext cx="11802894" cy="1306913"/>
          </a:xfr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en-US" sz="4000" dirty="0"/>
              <a:t>4. How to Write Conclusion and Recommendation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63D7-2377-0C48-BEF9-8B95A02D7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53" y="1773842"/>
            <a:ext cx="11802894" cy="4743689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Pernyataan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generalisasi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temuan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Memuat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jawaban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pertanyaan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Berupa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deskriptif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numerik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Memuat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implikasi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Saran yang </a:t>
            </a:r>
            <a:r>
              <a:rPr lang="en-US" dirty="0" err="1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praktis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pengembangan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lanjutan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Saran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1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F0CE64-FD14-8C41-B4EF-22CA777578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1D0B87-C5F5-0940-AFDB-0225275664D8}"/>
              </a:ext>
            </a:extLst>
          </p:cNvPr>
          <p:cNvSpPr txBox="1">
            <a:spLocks/>
          </p:cNvSpPr>
          <p:nvPr/>
        </p:nvSpPr>
        <p:spPr>
          <a:xfrm>
            <a:off x="449211" y="2802610"/>
            <a:ext cx="5661324" cy="1290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Kesimpulan </a:t>
            </a:r>
            <a:r>
              <a:rPr lang="en-US" sz="4000" dirty="0" err="1"/>
              <a:t>dan</a:t>
            </a:r>
            <a:r>
              <a:rPr lang="en-US" sz="4000" dirty="0"/>
              <a:t> Saran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DEB55-B472-B545-B4B3-BE580644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88" y="38100"/>
            <a:ext cx="4076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4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7657-53EE-D448-96E2-37870BDEA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53" y="334278"/>
            <a:ext cx="8214013" cy="1229094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pPr algn="ctr"/>
            <a:r>
              <a:rPr lang="en-US" sz="4000" dirty="0"/>
              <a:t>5. How to Write Introduction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E112-6F9F-F944-B8AB-D17D1D00C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53" y="1832209"/>
            <a:ext cx="7665396" cy="476314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Uraikan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diteliti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Status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(data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acuan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Biasanya</a:t>
            </a:r>
            <a:r>
              <a:rPr lang="en-US" dirty="0"/>
              <a:t> 3-4 paragraph (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510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2DC1-B914-A845-8BC0-8139A9116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21" y="2748063"/>
            <a:ext cx="4163439" cy="1361873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</a:t>
            </a:r>
            <a:r>
              <a:rPr lang="en-US" sz="4000" dirty="0" err="1"/>
              <a:t>Pendahuluan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07E81-2D30-C145-A26C-348190AFF025}"/>
              </a:ext>
            </a:extLst>
          </p:cNvPr>
          <p:cNvSpPr txBox="1"/>
          <p:nvPr/>
        </p:nvSpPr>
        <p:spPr>
          <a:xfrm>
            <a:off x="11225719" y="6575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44B90-8BC7-594A-9CBE-95064DB8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087" y="0"/>
            <a:ext cx="5343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00" y="-76197"/>
            <a:ext cx="10565675" cy="1325563"/>
          </a:xfrm>
        </p:spPr>
        <p:txBody>
          <a:bodyPr/>
          <a:lstStyle/>
          <a:p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di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495D8227-9DE4-4D42-8C1B-E10C828BC634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EA34DD9-5C0B-5D47-BA9D-EF8D1D459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957499"/>
              </p:ext>
            </p:extLst>
          </p:nvPr>
        </p:nvGraphicFramePr>
        <p:xfrm>
          <a:off x="580999" y="1773958"/>
          <a:ext cx="10921190" cy="494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D913C-554A-B846-A1B7-1807D828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94" y="0"/>
            <a:ext cx="3249849" cy="681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86191-C121-4D40-ACF8-E298E48E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73" y="2655896"/>
            <a:ext cx="3814635" cy="18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9D61-8130-3842-8230-6D42380CE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2" y="350196"/>
            <a:ext cx="9629056" cy="723254"/>
          </a:xfrm>
          <a:gradFill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en-US" sz="4000" dirty="0"/>
              <a:t>6. How to Write References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8D666-F6C4-2249-A43E-89524D06B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373" y="1517515"/>
            <a:ext cx="11760300" cy="5028758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lengkap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rujukan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teks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Tata </a:t>
            </a:r>
            <a:r>
              <a:rPr lang="en-US" sz="3600" dirty="0" err="1"/>
              <a:t>cara</a:t>
            </a:r>
            <a:r>
              <a:rPr lang="en-US" sz="3600" dirty="0"/>
              <a:t> </a:t>
            </a:r>
            <a:r>
              <a:rPr lang="en-US" sz="3600" dirty="0" err="1"/>
              <a:t>penulisan</a:t>
            </a:r>
            <a:r>
              <a:rPr lang="en-US" sz="3600" dirty="0"/>
              <a:t> </a:t>
            </a:r>
            <a:r>
              <a:rPr lang="en-US" sz="3600" dirty="0" err="1"/>
              <a:t>mengacu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aturan</a:t>
            </a:r>
            <a:r>
              <a:rPr lang="en-US" sz="3600" dirty="0"/>
              <a:t> </a:t>
            </a:r>
            <a:r>
              <a:rPr lang="en-US" sz="3600" dirty="0" err="1"/>
              <a:t>jurnal</a:t>
            </a:r>
            <a:r>
              <a:rPr lang="en-US" sz="3600" dirty="0"/>
              <a:t> yang </a:t>
            </a:r>
            <a:r>
              <a:rPr lang="en-US" sz="3600" dirty="0" err="1"/>
              <a:t>bersangkutan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gaya</a:t>
            </a:r>
            <a:r>
              <a:rPr lang="en-US" sz="3600" dirty="0"/>
              <a:t> </a:t>
            </a:r>
            <a:r>
              <a:rPr lang="en-US" sz="3600" dirty="0" err="1"/>
              <a:t>penulisan</a:t>
            </a:r>
            <a:r>
              <a:rPr lang="en-US" sz="3600" dirty="0"/>
              <a:t> daftar </a:t>
            </a:r>
            <a:r>
              <a:rPr lang="en-US" sz="3600" dirty="0" err="1"/>
              <a:t>pustaka</a:t>
            </a:r>
            <a:r>
              <a:rPr lang="en-US" sz="3600" dirty="0"/>
              <a:t>: Harvard Style, Vancouver Style, American Psychological Association (APA) 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Gunakan</a:t>
            </a:r>
            <a:r>
              <a:rPr lang="en-US" sz="3600" dirty="0"/>
              <a:t> Reference Manager software:</a:t>
            </a:r>
          </a:p>
          <a:p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6F550D6-F77E-E643-B323-F38E9238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9" y="5500754"/>
            <a:ext cx="1783512" cy="755120"/>
          </a:xfrm>
          <a:prstGeom prst="rect">
            <a:avLst/>
          </a:prstGeom>
        </p:spPr>
      </p:pic>
      <p:pic>
        <p:nvPicPr>
          <p:cNvPr id="5" name="Picture 5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4054613C-4E1C-E54F-BEF1-27D600AC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97" y="5635426"/>
            <a:ext cx="1952625" cy="485775"/>
          </a:xfrm>
          <a:prstGeom prst="rect">
            <a:avLst/>
          </a:prstGeom>
        </p:spPr>
      </p:pic>
      <p:pic>
        <p:nvPicPr>
          <p:cNvPr id="6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2A78B0-689E-9541-8569-CE1E647B5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404" y="5635426"/>
            <a:ext cx="1837427" cy="349678"/>
          </a:xfrm>
          <a:prstGeom prst="rect">
            <a:avLst/>
          </a:prstGeom>
        </p:spPr>
      </p:pic>
      <p:pic>
        <p:nvPicPr>
          <p:cNvPr id="7" name="Picture 11" descr="Icon&#10;&#10;Description automatically generated">
            <a:extLst>
              <a:ext uri="{FF2B5EF4-FFF2-40B4-BE49-F238E27FC236}">
                <a16:creationId xmlns:a16="http://schemas.microsoft.com/office/drawing/2014/main" id="{860DC4A1-1EC0-4A4A-B41F-02C0379D7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24" y="5500754"/>
            <a:ext cx="1837427" cy="5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0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254E-7F34-9947-A217-EE3E3D1D7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5" y="270163"/>
            <a:ext cx="7247151" cy="662236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Daftar </a:t>
            </a:r>
            <a:r>
              <a:rPr lang="en-US" sz="4000" dirty="0" err="1"/>
              <a:t>Pustaka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9982-45D0-2649-8F36-A23F32F32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6" y="1315420"/>
            <a:ext cx="3657600" cy="5251635"/>
          </a:xfr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/>
          <a:lstStyle/>
          <a:p>
            <a:r>
              <a:rPr lang="en-US" b="1" dirty="0"/>
              <a:t>Harvard Style</a:t>
            </a:r>
          </a:p>
          <a:p>
            <a:endParaRPr lang="en-US" dirty="0"/>
          </a:p>
          <a:p>
            <a:r>
              <a:rPr lang="en-US" dirty="0" err="1"/>
              <a:t>Ariningsih</a:t>
            </a:r>
            <a:r>
              <a:rPr lang="en-US" dirty="0"/>
              <a:t> 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Rachman</a:t>
            </a:r>
            <a:r>
              <a:rPr lang="en-US" dirty="0"/>
              <a:t> HPS. 2008.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Rawan </a:t>
            </a:r>
            <a:r>
              <a:rPr lang="en-US" dirty="0" err="1"/>
              <a:t>Pangan</a:t>
            </a:r>
            <a:r>
              <a:rPr lang="en-US" dirty="0"/>
              <a:t>. </a:t>
            </a:r>
            <a:r>
              <a:rPr lang="en-US" i="1" dirty="0" err="1"/>
              <a:t>Analisis</a:t>
            </a:r>
            <a:r>
              <a:rPr lang="en-US" i="1" dirty="0"/>
              <a:t>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Pertanian</a:t>
            </a:r>
            <a:r>
              <a:rPr lang="en-US" dirty="0"/>
              <a:t>. 6(3), pp.239–255. 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31E4A5-77E4-8C4B-B402-9AF74FBCC3CE}"/>
              </a:ext>
            </a:extLst>
          </p:cNvPr>
          <p:cNvSpPr txBox="1">
            <a:spLocks/>
          </p:cNvSpPr>
          <p:nvPr/>
        </p:nvSpPr>
        <p:spPr>
          <a:xfrm>
            <a:off x="8219211" y="1363148"/>
            <a:ext cx="3816928" cy="525163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APA Style</a:t>
            </a:r>
          </a:p>
          <a:p>
            <a:endParaRPr lang="en-US" dirty="0"/>
          </a:p>
          <a:p>
            <a:r>
              <a:rPr lang="en-US" dirty="0" err="1"/>
              <a:t>Ariningsih</a:t>
            </a:r>
            <a:r>
              <a:rPr lang="en-US" dirty="0"/>
              <a:t> 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Rachman</a:t>
            </a:r>
            <a:r>
              <a:rPr lang="en-US" dirty="0"/>
              <a:t> HPS. (2008).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Rawan </a:t>
            </a:r>
            <a:r>
              <a:rPr lang="en-US" dirty="0" err="1"/>
              <a:t>Pangan</a:t>
            </a:r>
            <a:r>
              <a:rPr lang="en-US" dirty="0"/>
              <a:t>. </a:t>
            </a:r>
            <a:r>
              <a:rPr lang="en-US" i="1" dirty="0" err="1"/>
              <a:t>Analisis</a:t>
            </a:r>
            <a:r>
              <a:rPr lang="en-US" i="1" dirty="0"/>
              <a:t> </a:t>
            </a:r>
            <a:r>
              <a:rPr lang="en-US" i="1" dirty="0" err="1"/>
              <a:t>Kebijakan</a:t>
            </a:r>
            <a:r>
              <a:rPr lang="en-US" i="1" dirty="0"/>
              <a:t> </a:t>
            </a:r>
            <a:r>
              <a:rPr lang="en-US" i="1" dirty="0" err="1"/>
              <a:t>Pertanian</a:t>
            </a:r>
            <a:r>
              <a:rPr lang="en-US" dirty="0"/>
              <a:t>. 6(3):239–255. </a:t>
            </a:r>
          </a:p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52917B1-F15A-5D45-B79A-E481AA935C94}"/>
              </a:ext>
            </a:extLst>
          </p:cNvPr>
          <p:cNvSpPr txBox="1">
            <a:spLocks/>
          </p:cNvSpPr>
          <p:nvPr/>
        </p:nvSpPr>
        <p:spPr>
          <a:xfrm>
            <a:off x="4024747" y="1363148"/>
            <a:ext cx="3955472" cy="525163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Vancouver Style</a:t>
            </a:r>
          </a:p>
          <a:p>
            <a:endParaRPr lang="en-US" dirty="0"/>
          </a:p>
          <a:p>
            <a:r>
              <a:rPr lang="en-US" dirty="0" err="1"/>
              <a:t>Ariningsih</a:t>
            </a:r>
            <a:r>
              <a:rPr lang="en-US" dirty="0"/>
              <a:t> 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Rachman</a:t>
            </a:r>
            <a:r>
              <a:rPr lang="en-US" dirty="0"/>
              <a:t> HPS.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Rawan </a:t>
            </a:r>
            <a:r>
              <a:rPr lang="en-US" dirty="0" err="1"/>
              <a:t>Pangan</a:t>
            </a:r>
            <a:r>
              <a:rPr lang="en-US" dirty="0"/>
              <a:t>.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. 2008;6(3):239–255.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74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F338-761D-6C46-914B-07CFE7ECF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850" y="169796"/>
            <a:ext cx="10097310" cy="762166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7. How to Write Abstract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CCBB9-CDDE-9041-9630-5C1706750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21" y="1086845"/>
            <a:ext cx="11673022" cy="5690681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mensitasi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IMRAD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manuskrip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Satu </a:t>
            </a:r>
            <a:r>
              <a:rPr lang="en-US" dirty="0" err="1"/>
              <a:t>paragraf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200-250 kata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singkatan</a:t>
            </a:r>
            <a:r>
              <a:rPr lang="en-US" dirty="0"/>
              <a:t>, </a:t>
            </a:r>
            <a:r>
              <a:rPr lang="en-US" dirty="0" err="1"/>
              <a:t>kutipan</a:t>
            </a:r>
            <a:r>
              <a:rPr lang="en-US" dirty="0"/>
              <a:t>,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, 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dagang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Bahasa Indonesia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Inggris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Disertai</a:t>
            </a:r>
            <a:r>
              <a:rPr lang="en-US" dirty="0"/>
              <a:t> keywords/kata </a:t>
            </a:r>
            <a:r>
              <a:rPr lang="en-US" dirty="0" err="1"/>
              <a:t>kunci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0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40E1-DF1A-A644-8F12-85957D90E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370" y="350195"/>
            <a:ext cx="6245912" cy="898353"/>
          </a:xfrm>
        </p:spPr>
        <p:txBody>
          <a:bodyPr/>
          <a:lstStyle/>
          <a:p>
            <a:r>
              <a:rPr lang="en-US" sz="4000" dirty="0"/>
              <a:t>Keywords/Kata </a:t>
            </a:r>
            <a:r>
              <a:rPr lang="en-US" sz="4000" dirty="0" err="1"/>
              <a:t>kunci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12B68-D7E8-A946-8398-5EA74198E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186" y="1443101"/>
            <a:ext cx="6984281" cy="521061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Ditulis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abstrak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yang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3-5 kata/</a:t>
            </a:r>
            <a:r>
              <a:rPr lang="en-US" dirty="0" err="1"/>
              <a:t>istilah</a:t>
            </a:r>
            <a:r>
              <a:rPr lang="en-US" dirty="0"/>
              <a:t> yang </a:t>
            </a:r>
            <a:r>
              <a:rPr lang="en-US" dirty="0" err="1"/>
              <a:t>dibahas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Dipisah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koma</a:t>
            </a:r>
            <a:r>
              <a:rPr lang="en-US" dirty="0"/>
              <a:t> (,)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Ada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AFC7-5C7A-FE4E-B521-DBFBFDE6B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26" y="544748"/>
            <a:ext cx="6245912" cy="839987"/>
          </a:xfrm>
        </p:spPr>
        <p:txBody>
          <a:bodyPr/>
          <a:lstStyle/>
          <a:p>
            <a:r>
              <a:rPr lang="en-US" dirty="0"/>
              <a:t>Isi </a:t>
            </a:r>
            <a:r>
              <a:rPr lang="en-US" dirty="0" err="1"/>
              <a:t>Abstrak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71573-D3C2-0E42-A002-6D3CB19A6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50" y="1384735"/>
            <a:ext cx="2645749" cy="5327350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Satu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kalimat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fakta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data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dilanjutkan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48E679-D0D3-AF44-9E59-FE2605F63250}"/>
              </a:ext>
            </a:extLst>
          </p:cNvPr>
          <p:cNvSpPr txBox="1">
            <a:spLocks/>
          </p:cNvSpPr>
          <p:nvPr/>
        </p:nvSpPr>
        <p:spPr>
          <a:xfrm>
            <a:off x="3132303" y="1384735"/>
            <a:ext cx="2606083" cy="53273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Berisi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uraian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0FBC784-EBF4-964D-A0FC-764DFE53ED50}"/>
              </a:ext>
            </a:extLst>
          </p:cNvPr>
          <p:cNvSpPr txBox="1">
            <a:spLocks/>
          </p:cNvSpPr>
          <p:nvPr/>
        </p:nvSpPr>
        <p:spPr>
          <a:xfrm>
            <a:off x="5972778" y="1368687"/>
            <a:ext cx="2840479" cy="53433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3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Seluruh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dituangkan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hasil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ringkas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5E2E978-1E3C-5C42-85F8-B97907328E91}"/>
              </a:ext>
            </a:extLst>
          </p:cNvPr>
          <p:cNvSpPr txBox="1">
            <a:spLocks/>
          </p:cNvSpPr>
          <p:nvPr/>
        </p:nvSpPr>
        <p:spPr>
          <a:xfrm>
            <a:off x="9047648" y="1384735"/>
            <a:ext cx="2840479" cy="53433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Kesimpulan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rekomendasi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ditulis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kalimat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ringkas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66-1CD6-FA44-8F1E-A8F21812F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03" y="2665378"/>
            <a:ext cx="3910344" cy="1209637"/>
          </a:xfrm>
        </p:spPr>
        <p:txBody>
          <a:bodyPr/>
          <a:lstStyle/>
          <a:p>
            <a:pPr algn="ctr"/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</a:t>
            </a:r>
            <a:r>
              <a:rPr lang="en-US" sz="4000" dirty="0" err="1"/>
              <a:t>Abstrak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96037-0F43-184A-8BC9-76DF10C7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113" y="0"/>
            <a:ext cx="7168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55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0859-8F2E-1442-BF20-2F261827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442" y="311285"/>
            <a:ext cx="8462512" cy="781622"/>
          </a:xfr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algn="ctr"/>
            <a:r>
              <a:rPr lang="en-US" sz="4000" dirty="0"/>
              <a:t>8. How to Write Title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FBF9D-5E41-1D46-A54B-B39EAC50E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09" y="1303506"/>
            <a:ext cx="11809378" cy="5389123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Judul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issue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frasa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kemungkinan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dipakai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pencarian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makalah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Jelas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akurat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ambigu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spesifik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lengkap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Seringkas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mungkin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pendek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menarik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informatif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Jangan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singkatan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jarang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familiar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Menarik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mensitasi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artikel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Mampu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merefleksikan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menyatakan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dibahas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kesimpulan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10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1BA9-54E7-8847-BDEB-59AB9F039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39" y="428017"/>
            <a:ext cx="6245912" cy="762166"/>
          </a:xfrm>
        </p:spPr>
        <p:txBody>
          <a:bodyPr/>
          <a:lstStyle/>
          <a:p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Penulisan</a:t>
            </a:r>
            <a:r>
              <a:rPr lang="en-US" sz="4000" dirty="0"/>
              <a:t> Title/</a:t>
            </a:r>
            <a:r>
              <a:rPr lang="en-US" sz="4000" dirty="0" err="1"/>
              <a:t>Judul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81EC8-89D5-8A4D-9970-190735FC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DBF0A-73FD-8042-83DA-B71C6D12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9" y="1389299"/>
            <a:ext cx="8737600" cy="151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CE377-0D77-FD42-BFDD-2D4D3EFBA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64" y="3034992"/>
            <a:ext cx="8585200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DCF7D-F5A1-A146-847D-55C96FD29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653" y="4612679"/>
            <a:ext cx="8864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38329-E174-7440-8FD5-179A1532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7FA0C2EE-8499-394A-A22C-DABDB4752AEE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F525C-C930-0747-8103-3E7B038C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575" r="-733" b="18182"/>
          <a:stretch/>
        </p:blipFill>
        <p:spPr>
          <a:xfrm>
            <a:off x="256309" y="872836"/>
            <a:ext cx="4607752" cy="4405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869525-0193-7448-A28F-66F19BBB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54" y="1745671"/>
            <a:ext cx="5572843" cy="29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4D71-7F3F-9149-A7FA-6BA79AFB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2BB0-3447-D14F-8377-B9E2C4768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Research Paper (Original Research)</a:t>
            </a:r>
          </a:p>
          <a:p>
            <a:pPr marL="514350" indent="-514350">
              <a:buAutoNum type="arabicPeriod"/>
            </a:pPr>
            <a:r>
              <a:rPr lang="en-US" dirty="0"/>
              <a:t>Review Paper</a:t>
            </a:r>
          </a:p>
          <a:p>
            <a:pPr marL="514350" indent="-160338">
              <a:buFont typeface="+mj-lt"/>
              <a:buAutoNum type="alphaLcParenR"/>
            </a:pPr>
            <a:r>
              <a:rPr lang="en-US" dirty="0"/>
              <a:t> Simple Review (Literature Review)</a:t>
            </a:r>
          </a:p>
          <a:p>
            <a:pPr marL="514350" indent="-160338">
              <a:buFont typeface="+mj-lt"/>
              <a:buAutoNum type="alphaLcParenR"/>
            </a:pPr>
            <a:r>
              <a:rPr lang="en-US" dirty="0"/>
              <a:t> Systematic Review</a:t>
            </a:r>
          </a:p>
          <a:p>
            <a:pPr marL="514350" indent="-160338">
              <a:buFont typeface="+mj-lt"/>
              <a:buAutoNum type="alphaLcParenR"/>
            </a:pPr>
            <a:r>
              <a:rPr lang="en-US" dirty="0"/>
              <a:t> Meta Analysis</a:t>
            </a:r>
          </a:p>
          <a:p>
            <a:pPr marL="519113" indent="-504825">
              <a:buFont typeface="+mj-lt"/>
              <a:buAutoNum type="arabicPeriod" startAt="3"/>
            </a:pP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5566-6FA5-F745-BA96-A62C659AF3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19D04-02C7-8442-92F4-81F0E2C36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4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2297-8029-5147-9E8A-98226DA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BFD4-BBE1-C949-833C-D7CB367CF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0EA4-B2ED-1E49-97B8-558754F3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2931-05C6-8543-8B6E-A8BD29BD5C2B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7F76-B8F7-2C46-B301-43041112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6F581-C8F5-2640-AA0F-249BC3EF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359DE-0550-ED4D-8319-9D50958F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325" y="4306455"/>
            <a:ext cx="4482510" cy="12518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lailamuniroh@fkm.unair.ac.id</a:t>
            </a:r>
            <a:endParaRPr lang="en-US" dirty="0"/>
          </a:p>
          <a:p>
            <a:pPr algn="ctr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rondius@uwks.ac.id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8B17D-B9D9-5048-818F-E7E877F03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40" y="743527"/>
            <a:ext cx="5062642" cy="33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0295-6384-7647-9516-4CC75C70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019" y="384235"/>
            <a:ext cx="9779183" cy="661164"/>
          </a:xfrm>
        </p:spPr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DA05-1CC5-CD4F-80D1-AA2D223EF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0037"/>
            <a:ext cx="10565675" cy="4054246"/>
          </a:xfrm>
        </p:spPr>
        <p:txBody>
          <a:bodyPr/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bab-bab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5EFB3-2F0C-D14E-91C9-458652357A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461E-224F-A44F-BFA7-7D0A41242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48">
            <a:extLst>
              <a:ext uri="{FF2B5EF4-FFF2-40B4-BE49-F238E27FC236}">
                <a16:creationId xmlns:a16="http://schemas.microsoft.com/office/drawing/2014/main" id="{BD050C7C-4238-6D48-843D-6773630C4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97" y="1981200"/>
            <a:ext cx="834736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</a:rPr>
              <a:t>Judul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Abstrak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dan</a:t>
            </a:r>
            <a:r>
              <a:rPr lang="en-US" altLang="en-US" sz="2800" dirty="0">
                <a:latin typeface="Times New Roman" panose="02020603050405020304" pitchFamily="18" charset="0"/>
              </a:rPr>
              <a:t> Kata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kunci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 err="1">
                <a:latin typeface="Times New Roman" panose="02020603050405020304" pitchFamily="18" charset="0"/>
              </a:rPr>
              <a:t>Pendahuluan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Times New Roman" panose="02020603050405020304" pitchFamily="18" charset="0"/>
              </a:rPr>
              <a:t>ntroduction)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Material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Metode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800" dirty="0">
                <a:latin typeface="Times New Roman" panose="02020603050405020304" pitchFamily="18" charset="0"/>
              </a:rPr>
              <a:t>(Materials &amp;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</a:rPr>
              <a:t>ethods)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Hasil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800" dirty="0">
                <a:latin typeface="Times New Roman" panose="02020603050405020304" pitchFamily="18" charset="0"/>
              </a:rPr>
              <a:t>esults)</a:t>
            </a:r>
          </a:p>
          <a:p>
            <a:r>
              <a:rPr lang="en-US" altLang="en-US" sz="2800" dirty="0" err="1">
                <a:latin typeface="Times New Roman" panose="02020603050405020304" pitchFamily="18" charset="0"/>
              </a:rPr>
              <a:t>Pembahasan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</a:rPr>
              <a:t>iscussion)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Kesimpulan (Conclusion) + 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Daftar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Pustaka</a:t>
            </a:r>
            <a:r>
              <a:rPr lang="en-US" altLang="en-US" sz="2800" dirty="0">
                <a:latin typeface="Times New Roman" panose="02020603050405020304" pitchFamily="18" charset="0"/>
              </a:rPr>
              <a:t> (References)</a:t>
            </a:r>
          </a:p>
        </p:txBody>
      </p:sp>
      <p:sp>
        <p:nvSpPr>
          <p:cNvPr id="8" name="AutoShape 49">
            <a:extLst>
              <a:ext uri="{FF2B5EF4-FFF2-40B4-BE49-F238E27FC236}">
                <a16:creationId xmlns:a16="http://schemas.microsoft.com/office/drawing/2014/main" id="{6505CC8A-EB46-6348-A3A1-D7FAE8352717}"/>
              </a:ext>
            </a:extLst>
          </p:cNvPr>
          <p:cNvSpPr>
            <a:spLocks/>
          </p:cNvSpPr>
          <p:nvPr/>
        </p:nvSpPr>
        <p:spPr bwMode="auto">
          <a:xfrm>
            <a:off x="5049981" y="2535382"/>
            <a:ext cx="727363" cy="2493818"/>
          </a:xfrm>
          <a:prstGeom prst="rightBrace">
            <a:avLst>
              <a:gd name="adj1" fmla="val 52083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Text Box 50">
            <a:extLst>
              <a:ext uri="{FF2B5EF4-FFF2-40B4-BE49-F238E27FC236}">
                <a16:creationId xmlns:a16="http://schemas.microsoft.com/office/drawing/2014/main" id="{33790C9D-0AF3-984C-AFD2-32F9F3337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927" y="3006437"/>
            <a:ext cx="3155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err="1">
                <a:latin typeface="Times New Roman" panose="02020603050405020304" pitchFamily="18" charset="0"/>
              </a:rPr>
              <a:t>Stuktur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IMRD/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IMRAD</a:t>
            </a:r>
          </a:p>
        </p:txBody>
      </p:sp>
      <p:sp>
        <p:nvSpPr>
          <p:cNvPr id="11" name="Text Box 52">
            <a:extLst>
              <a:ext uri="{FF2B5EF4-FFF2-40B4-BE49-F238E27FC236}">
                <a16:creationId xmlns:a16="http://schemas.microsoft.com/office/drawing/2014/main" id="{130BD7EE-897C-8446-A206-D7BCFA3D5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932" y="5045075"/>
            <a:ext cx="51223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</a:rPr>
              <a:t>Saran (Recommendation)</a:t>
            </a:r>
          </a:p>
          <a:p>
            <a:r>
              <a:rPr lang="en-US" altLang="en-US" sz="2000" dirty="0">
                <a:latin typeface="Times New Roman" panose="02020603050405020304" pitchFamily="18" charset="0"/>
              </a:rPr>
              <a:t>Lampiran (appendices) </a:t>
            </a:r>
            <a:r>
              <a:rPr lang="en-US" altLang="en-US" sz="2000" dirty="0" err="1">
                <a:latin typeface="Times New Roman" panose="02020603050405020304" pitchFamily="18" charset="0"/>
              </a:rPr>
              <a:t>jika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ada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</a:rPr>
              <a:t>Acknowledgment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ucapan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terima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kasih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</a:rPr>
              <a:t>jika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ada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7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7" y="539645"/>
            <a:ext cx="10437009" cy="747193"/>
          </a:xfrm>
        </p:spPr>
        <p:txBody>
          <a:bodyPr/>
          <a:lstStyle/>
          <a:p>
            <a:r>
              <a:rPr lang="en-US" sz="4000" dirty="0" err="1"/>
              <a:t>Rekomendasi</a:t>
            </a:r>
            <a:r>
              <a:rPr lang="en-US" sz="4000" dirty="0"/>
              <a:t> </a:t>
            </a:r>
            <a:r>
              <a:rPr lang="en-US" sz="4000" dirty="0" err="1"/>
              <a:t>urutan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menulis</a:t>
            </a:r>
            <a:r>
              <a:rPr lang="en-US" sz="4000" dirty="0"/>
              <a:t> </a:t>
            </a:r>
            <a:r>
              <a:rPr lang="en-US" sz="4000" dirty="0" err="1"/>
              <a:t>manuskrip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E1707CF3-9BC4-A745-ACDA-A73543D800FE}" type="datetime1">
              <a:rPr lang="en-US" smtClean="0"/>
              <a:pPr/>
              <a:t>3/1/23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B663B8-4B0E-A244-8C98-25B6BDAC5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169617"/>
              </p:ext>
            </p:extLst>
          </p:nvPr>
        </p:nvGraphicFramePr>
        <p:xfrm>
          <a:off x="209863" y="2062922"/>
          <a:ext cx="8077714" cy="461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02FD05-71D7-1642-B548-F8B03BE91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606" y="2657114"/>
            <a:ext cx="3523423" cy="3691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Judul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, </a:t>
            </a:r>
            <a:r>
              <a:rPr lang="en-US" dirty="0" err="1"/>
              <a:t>dirangkum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692" y="721914"/>
            <a:ext cx="7233524" cy="1109272"/>
          </a:xfrm>
        </p:spPr>
        <p:txBody>
          <a:bodyPr/>
          <a:lstStyle/>
          <a:p>
            <a:pPr algn="ctr"/>
            <a:r>
              <a:rPr lang="en-US" sz="4000" dirty="0"/>
              <a:t>1. How to Write Methods for a Manuscript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93" y="2010078"/>
            <a:ext cx="7601753" cy="44356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,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sampling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instrument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validasi</a:t>
            </a:r>
            <a:r>
              <a:rPr lang="en-US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runtut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ethical approval, inform 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(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007F-55E8-204B-8D1A-41064D965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39" y="235900"/>
            <a:ext cx="8871450" cy="742709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</a:rPr>
              <a:t>Contoh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Penulisan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Metode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Penelitian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C306F-F834-AE42-9354-E6FAD77E7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76849-2F7D-4B4B-8F4A-2B348E43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3" y="1147864"/>
            <a:ext cx="3801591" cy="5671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7C8EE-C173-3849-99A9-E5B099E4D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88" y="1207510"/>
            <a:ext cx="3339835" cy="2775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797CA-A372-534A-AA65-1DF2B22CC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488" y="3955702"/>
            <a:ext cx="3374615" cy="18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7264-53D7-5B41-818A-49A39B4B7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10C44-9E49-DA40-AB1B-03FF6C93D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02C5D-6FCD-9643-AE69-E5A94669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767" y="967325"/>
            <a:ext cx="4527039" cy="2235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F2496F-49D3-6F46-A93C-8F1CC406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67" y="3202433"/>
            <a:ext cx="4538908" cy="2269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F41E8-A6B4-6A4A-8A46-6646856B6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54" y="204434"/>
            <a:ext cx="3856332" cy="65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026A-6EFC-9242-824A-42E98604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2" y="311284"/>
            <a:ext cx="7042826" cy="1073451"/>
          </a:xfrm>
        </p:spPr>
        <p:txBody>
          <a:bodyPr/>
          <a:lstStyle/>
          <a:p>
            <a:pPr algn="ctr"/>
            <a:r>
              <a:rPr lang="en-US" sz="3600" dirty="0"/>
              <a:t>2. How to Write Results for a Manuscript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19768-1245-564D-BF27-F5B46E9D4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63" y="1556426"/>
            <a:ext cx="7626485" cy="53015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Diperjelas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: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Gambar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dituliskan</a:t>
            </a:r>
            <a:r>
              <a:rPr lang="en-US" dirty="0"/>
              <a:t> di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di </a:t>
            </a:r>
            <a:r>
              <a:rPr lang="en-US" dirty="0" err="1"/>
              <a:t>hasil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interpretasinya</a:t>
            </a:r>
            <a:r>
              <a:rPr lang="en-US" dirty="0"/>
              <a:t> </a:t>
            </a:r>
            <a:r>
              <a:rPr lang="en-US" dirty="0" err="1"/>
              <a:t>saja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8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1010</Words>
  <Application>Microsoft Macintosh PowerPoint</Application>
  <PresentationFormat>Widescreen</PresentationFormat>
  <Paragraphs>166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Tenorite</vt:lpstr>
      <vt:lpstr>Times New Roman</vt:lpstr>
      <vt:lpstr>Wingdings</vt:lpstr>
      <vt:lpstr>Office Theme</vt:lpstr>
      <vt:lpstr>Teknik Penulisan Artikel Ilmiah</vt:lpstr>
      <vt:lpstr>Memulai Menulis Artikel di Jurnal Ilmiah</vt:lpstr>
      <vt:lpstr>Tipe Tulisan Ilmiah</vt:lpstr>
      <vt:lpstr>Format Jurnal Ilmiah</vt:lpstr>
      <vt:lpstr>Rekomendasi urutan dalam menulis manuskrip</vt:lpstr>
      <vt:lpstr>1. How to Write Methods for a Manuscript</vt:lpstr>
      <vt:lpstr>Contoh Penulisan Metode Penelitian</vt:lpstr>
      <vt:lpstr>PowerPoint Presentation</vt:lpstr>
      <vt:lpstr>2. How to Write Results for a Manuscript</vt:lpstr>
      <vt:lpstr>Hasil – Gambar dan Tabel</vt:lpstr>
      <vt:lpstr>Contoh Penulisan Hasil:  Gambar dan Tabel</vt:lpstr>
      <vt:lpstr>PowerPoint Presentation</vt:lpstr>
      <vt:lpstr>3. How to Write Discussion for Manuscript</vt:lpstr>
      <vt:lpstr>Contoh Penulisan Pembahasan </vt:lpstr>
      <vt:lpstr>PowerPoint Presentation</vt:lpstr>
      <vt:lpstr>4. How to Write Conclusion and Recommendation for a Manuscript</vt:lpstr>
      <vt:lpstr>PowerPoint Presentation</vt:lpstr>
      <vt:lpstr>5. How to Write Introduction for a Manuscript</vt:lpstr>
      <vt:lpstr>Contoh Penulisan Pendahuluan</vt:lpstr>
      <vt:lpstr>PowerPoint Presentation</vt:lpstr>
      <vt:lpstr>6. How to Write References for a Manuscript</vt:lpstr>
      <vt:lpstr>Contoh Penulisan Daftar Pustaka</vt:lpstr>
      <vt:lpstr>7. How to Write Abstract for a Manuscript</vt:lpstr>
      <vt:lpstr>Keywords/Kata kunci</vt:lpstr>
      <vt:lpstr>Isi Abstrak</vt:lpstr>
      <vt:lpstr>Contoh Penulisan Abstrak</vt:lpstr>
      <vt:lpstr>8. How to Write Title for a Manuscript</vt:lpstr>
      <vt:lpstr>Contoh Penulisan Title/Judul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2023-02-27T01:43:51Z</dcterms:created>
  <dcterms:modified xsi:type="dcterms:W3CDTF">2023-03-01T01:20:59Z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