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7.jpg" ContentType="image/jpg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79" r:id="rId2"/>
    <p:sldId id="685" r:id="rId3"/>
    <p:sldId id="280" r:id="rId4"/>
    <p:sldId id="677" r:id="rId5"/>
    <p:sldId id="632" r:id="rId6"/>
    <p:sldId id="686" r:id="rId7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0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4D4A30-B9BB-4E7A-A83F-CD8BC6DBAE08}" type="doc">
      <dgm:prSet loTypeId="urn:microsoft.com/office/officeart/2008/layout/VerticalCurvedList" loCatId="list" qsTypeId="urn:microsoft.com/office/officeart/2005/8/quickstyle/simple1#3" qsCatId="simple" csTypeId="urn:microsoft.com/office/officeart/2005/8/colors/colorful1#1" csCatId="colorful" phldr="1"/>
      <dgm:spPr/>
      <dgm:t>
        <a:bodyPr/>
        <a:lstStyle/>
        <a:p>
          <a:endParaRPr lang="id-ID"/>
        </a:p>
      </dgm:t>
    </dgm:pt>
    <dgm:pt modelId="{74087562-43F2-4C07-9449-D025D1E77A13}">
      <dgm:prSet phldrT="[Text]" custT="1"/>
      <dgm:spPr/>
      <dgm:t>
        <a:bodyPr/>
        <a:lstStyle/>
        <a:p>
          <a:r>
            <a:rPr lang="id-ID" sz="2800" dirty="0"/>
            <a:t>PANCASILA</a:t>
          </a:r>
        </a:p>
      </dgm:t>
    </dgm:pt>
    <dgm:pt modelId="{A2EBF41A-5DC8-4DC7-9F7E-E4B4921EEC8E}" type="parTrans" cxnId="{B63999C7-787F-4006-B4B2-F14EFA7C224B}">
      <dgm:prSet/>
      <dgm:spPr/>
      <dgm:t>
        <a:bodyPr/>
        <a:lstStyle/>
        <a:p>
          <a:endParaRPr lang="id-ID" sz="2400"/>
        </a:p>
      </dgm:t>
    </dgm:pt>
    <dgm:pt modelId="{E3163F46-D914-4F00-B34F-5B9EDB5288A8}" type="sibTrans" cxnId="{B63999C7-787F-4006-B4B2-F14EFA7C224B}">
      <dgm:prSet/>
      <dgm:spPr/>
      <dgm:t>
        <a:bodyPr/>
        <a:lstStyle/>
        <a:p>
          <a:endParaRPr lang="id-ID" sz="2400"/>
        </a:p>
      </dgm:t>
    </dgm:pt>
    <dgm:pt modelId="{6234B956-7571-4C5E-BBC1-328CC2F57A76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d-ID" sz="2800" dirty="0"/>
            <a:t>UUD 1945</a:t>
          </a:r>
        </a:p>
      </dgm:t>
    </dgm:pt>
    <dgm:pt modelId="{48DEDBCC-FC9B-4F31-8007-4E30679922F7}" type="parTrans" cxnId="{01DF950D-C276-400C-947A-C7B9E25A6D45}">
      <dgm:prSet/>
      <dgm:spPr/>
      <dgm:t>
        <a:bodyPr/>
        <a:lstStyle/>
        <a:p>
          <a:endParaRPr lang="id-ID" sz="2400"/>
        </a:p>
      </dgm:t>
    </dgm:pt>
    <dgm:pt modelId="{741EDA3A-342F-4CB1-B838-27AE8DA2D483}" type="sibTrans" cxnId="{01DF950D-C276-400C-947A-C7B9E25A6D45}">
      <dgm:prSet/>
      <dgm:spPr/>
      <dgm:t>
        <a:bodyPr/>
        <a:lstStyle/>
        <a:p>
          <a:endParaRPr lang="id-ID" sz="2400"/>
        </a:p>
      </dgm:t>
    </dgm:pt>
    <dgm:pt modelId="{D2BCBA3C-AB54-4AAA-ADFC-B2895FB2CBBA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id-ID" sz="2800" dirty="0"/>
            <a:t>BHINNEKA TUNGGAL IKA</a:t>
          </a:r>
        </a:p>
      </dgm:t>
    </dgm:pt>
    <dgm:pt modelId="{68302BA1-E598-47E1-B6BE-F0733A9E416C}" type="parTrans" cxnId="{847D3DE0-26F3-48C0-955F-4A0AF9FD2738}">
      <dgm:prSet/>
      <dgm:spPr/>
      <dgm:t>
        <a:bodyPr/>
        <a:lstStyle/>
        <a:p>
          <a:endParaRPr lang="id-ID" sz="2400"/>
        </a:p>
      </dgm:t>
    </dgm:pt>
    <dgm:pt modelId="{5D34A72C-C64C-43DC-B57E-E7148DFC4AF7}" type="sibTrans" cxnId="{847D3DE0-26F3-48C0-955F-4A0AF9FD2738}">
      <dgm:prSet/>
      <dgm:spPr/>
      <dgm:t>
        <a:bodyPr/>
        <a:lstStyle/>
        <a:p>
          <a:endParaRPr lang="id-ID" sz="2400"/>
        </a:p>
      </dgm:t>
    </dgm:pt>
    <dgm:pt modelId="{577E1B7D-18C5-42FB-8872-2BB42276636D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id-ID" sz="2800" dirty="0"/>
            <a:t>NKRI</a:t>
          </a:r>
        </a:p>
      </dgm:t>
    </dgm:pt>
    <dgm:pt modelId="{3170AD7E-044A-4E8C-8539-BEF8C5550503}" type="parTrans" cxnId="{27BE895D-E679-4B56-980D-FBE23B819D9A}">
      <dgm:prSet/>
      <dgm:spPr/>
      <dgm:t>
        <a:bodyPr/>
        <a:lstStyle/>
        <a:p>
          <a:endParaRPr lang="id-ID" sz="2400"/>
        </a:p>
      </dgm:t>
    </dgm:pt>
    <dgm:pt modelId="{7CEF4C75-66D4-48A1-8BF0-794B690355AE}" type="sibTrans" cxnId="{27BE895D-E679-4B56-980D-FBE23B819D9A}">
      <dgm:prSet/>
      <dgm:spPr/>
      <dgm:t>
        <a:bodyPr/>
        <a:lstStyle/>
        <a:p>
          <a:endParaRPr lang="id-ID" sz="2400"/>
        </a:p>
      </dgm:t>
    </dgm:pt>
    <dgm:pt modelId="{3E6C9EBF-A6BD-49F8-B2A2-EA4CBE9C8E12}" type="pres">
      <dgm:prSet presAssocID="{194D4A30-B9BB-4E7A-A83F-CD8BC6DBAE0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11EB8FF8-0467-4699-B4BD-550D9C91B4CC}" type="pres">
      <dgm:prSet presAssocID="{194D4A30-B9BB-4E7A-A83F-CD8BC6DBAE08}" presName="Name1" presStyleCnt="0"/>
      <dgm:spPr/>
    </dgm:pt>
    <dgm:pt modelId="{641CCE97-1083-443A-BBCC-8B198F8D2B7E}" type="pres">
      <dgm:prSet presAssocID="{194D4A30-B9BB-4E7A-A83F-CD8BC6DBAE08}" presName="cycle" presStyleCnt="0"/>
      <dgm:spPr/>
    </dgm:pt>
    <dgm:pt modelId="{5F4D8628-61C0-46B4-9DA6-3394A8A8E4AB}" type="pres">
      <dgm:prSet presAssocID="{194D4A30-B9BB-4E7A-A83F-CD8BC6DBAE08}" presName="srcNode" presStyleLbl="node1" presStyleIdx="0" presStyleCnt="4"/>
      <dgm:spPr/>
    </dgm:pt>
    <dgm:pt modelId="{9BDA8B93-F8B1-4106-B965-1C2867620359}" type="pres">
      <dgm:prSet presAssocID="{194D4A30-B9BB-4E7A-A83F-CD8BC6DBAE08}" presName="conn" presStyleLbl="parChTrans1D2" presStyleIdx="0" presStyleCnt="1"/>
      <dgm:spPr/>
      <dgm:t>
        <a:bodyPr/>
        <a:lstStyle/>
        <a:p>
          <a:endParaRPr lang="en-US"/>
        </a:p>
      </dgm:t>
    </dgm:pt>
    <dgm:pt modelId="{7ABCDF12-D8C2-4386-9E95-8476F10D3C58}" type="pres">
      <dgm:prSet presAssocID="{194D4A30-B9BB-4E7A-A83F-CD8BC6DBAE08}" presName="extraNode" presStyleLbl="node1" presStyleIdx="0" presStyleCnt="4"/>
      <dgm:spPr/>
    </dgm:pt>
    <dgm:pt modelId="{33FD289C-1103-4064-86A7-02E452CB695C}" type="pres">
      <dgm:prSet presAssocID="{194D4A30-B9BB-4E7A-A83F-CD8BC6DBAE08}" presName="dstNode" presStyleLbl="node1" presStyleIdx="0" presStyleCnt="4"/>
      <dgm:spPr/>
    </dgm:pt>
    <dgm:pt modelId="{3CB12054-8207-4023-9FF1-2888F3D9C7BB}" type="pres">
      <dgm:prSet presAssocID="{74087562-43F2-4C07-9449-D025D1E77A13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0548FB-7D22-4620-8FC7-6E572A3A43FA}" type="pres">
      <dgm:prSet presAssocID="{74087562-43F2-4C07-9449-D025D1E77A13}" presName="accent_1" presStyleCnt="0"/>
      <dgm:spPr/>
    </dgm:pt>
    <dgm:pt modelId="{24F832C3-E0E6-4785-BA16-AF2869A190F2}" type="pres">
      <dgm:prSet presAssocID="{74087562-43F2-4C07-9449-D025D1E77A13}" presName="accentRepeatNode" presStyleLbl="solidFgAcc1" presStyleIdx="0" presStyleCnt="4"/>
      <dgm:spPr/>
    </dgm:pt>
    <dgm:pt modelId="{FFD78319-BB2E-4FEE-A05F-11AD3C1BE36A}" type="pres">
      <dgm:prSet presAssocID="{6234B956-7571-4C5E-BBC1-328CC2F57A7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22507C-1646-4A0A-9A30-0E5B046D00FF}" type="pres">
      <dgm:prSet presAssocID="{6234B956-7571-4C5E-BBC1-328CC2F57A76}" presName="accent_2" presStyleCnt="0"/>
      <dgm:spPr/>
    </dgm:pt>
    <dgm:pt modelId="{2213B7B1-0AC3-485D-A2FE-06F0804D6531}" type="pres">
      <dgm:prSet presAssocID="{6234B956-7571-4C5E-BBC1-328CC2F57A76}" presName="accentRepeatNode" presStyleLbl="solidFgAcc1" presStyleIdx="1" presStyleCnt="4"/>
      <dgm:spPr/>
    </dgm:pt>
    <dgm:pt modelId="{61AAF3A6-C80F-4B89-86CA-118D0C099424}" type="pres">
      <dgm:prSet presAssocID="{D2BCBA3C-AB54-4AAA-ADFC-B2895FB2CBBA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AA31A1-0B96-4D67-928F-21B2C9449B1F}" type="pres">
      <dgm:prSet presAssocID="{D2BCBA3C-AB54-4AAA-ADFC-B2895FB2CBBA}" presName="accent_3" presStyleCnt="0"/>
      <dgm:spPr/>
    </dgm:pt>
    <dgm:pt modelId="{628D4071-E6B3-462E-87A7-C2B8E68CE51F}" type="pres">
      <dgm:prSet presAssocID="{D2BCBA3C-AB54-4AAA-ADFC-B2895FB2CBBA}" presName="accentRepeatNode" presStyleLbl="solidFgAcc1" presStyleIdx="2" presStyleCnt="4"/>
      <dgm:spPr/>
    </dgm:pt>
    <dgm:pt modelId="{9B2FF89E-050F-4D21-93FD-AC6D39829822}" type="pres">
      <dgm:prSet presAssocID="{577E1B7D-18C5-42FB-8872-2BB42276636D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578EF-F382-4221-9492-ACE821C8162F}" type="pres">
      <dgm:prSet presAssocID="{577E1B7D-18C5-42FB-8872-2BB42276636D}" presName="accent_4" presStyleCnt="0"/>
      <dgm:spPr/>
    </dgm:pt>
    <dgm:pt modelId="{75E1199B-2BF2-4EF8-9CAC-2F0889500F6D}" type="pres">
      <dgm:prSet presAssocID="{577E1B7D-18C5-42FB-8872-2BB42276636D}" presName="accentRepeatNode" presStyleLbl="solidFgAcc1" presStyleIdx="3" presStyleCnt="4"/>
      <dgm:spPr/>
    </dgm:pt>
  </dgm:ptLst>
  <dgm:cxnLst>
    <dgm:cxn modelId="{0F8359D4-07E1-487D-9126-7E9F18B2CF81}" type="presOf" srcId="{577E1B7D-18C5-42FB-8872-2BB42276636D}" destId="{9B2FF89E-050F-4D21-93FD-AC6D39829822}" srcOrd="0" destOrd="0" presId="urn:microsoft.com/office/officeart/2008/layout/VerticalCurvedList"/>
    <dgm:cxn modelId="{27BE895D-E679-4B56-980D-FBE23B819D9A}" srcId="{194D4A30-B9BB-4E7A-A83F-CD8BC6DBAE08}" destId="{577E1B7D-18C5-42FB-8872-2BB42276636D}" srcOrd="3" destOrd="0" parTransId="{3170AD7E-044A-4E8C-8539-BEF8C5550503}" sibTransId="{7CEF4C75-66D4-48A1-8BF0-794B690355AE}"/>
    <dgm:cxn modelId="{3D1E7CC5-C313-4E0A-88FE-075EDDC53C76}" type="presOf" srcId="{74087562-43F2-4C07-9449-D025D1E77A13}" destId="{3CB12054-8207-4023-9FF1-2888F3D9C7BB}" srcOrd="0" destOrd="0" presId="urn:microsoft.com/office/officeart/2008/layout/VerticalCurvedList"/>
    <dgm:cxn modelId="{61F20A8D-5ECB-4289-B0C2-5A423C3ACD4A}" type="presOf" srcId="{194D4A30-B9BB-4E7A-A83F-CD8BC6DBAE08}" destId="{3E6C9EBF-A6BD-49F8-B2A2-EA4CBE9C8E12}" srcOrd="0" destOrd="0" presId="urn:microsoft.com/office/officeart/2008/layout/VerticalCurvedList"/>
    <dgm:cxn modelId="{847D3DE0-26F3-48C0-955F-4A0AF9FD2738}" srcId="{194D4A30-B9BB-4E7A-A83F-CD8BC6DBAE08}" destId="{D2BCBA3C-AB54-4AAA-ADFC-B2895FB2CBBA}" srcOrd="2" destOrd="0" parTransId="{68302BA1-E598-47E1-B6BE-F0733A9E416C}" sibTransId="{5D34A72C-C64C-43DC-B57E-E7148DFC4AF7}"/>
    <dgm:cxn modelId="{028353F1-BAF8-4C8E-8E32-AFB7F2CE7D30}" type="presOf" srcId="{6234B956-7571-4C5E-BBC1-328CC2F57A76}" destId="{FFD78319-BB2E-4FEE-A05F-11AD3C1BE36A}" srcOrd="0" destOrd="0" presId="urn:microsoft.com/office/officeart/2008/layout/VerticalCurvedList"/>
    <dgm:cxn modelId="{057E0F77-1EE2-475C-A132-43F0D361F140}" type="presOf" srcId="{D2BCBA3C-AB54-4AAA-ADFC-B2895FB2CBBA}" destId="{61AAF3A6-C80F-4B89-86CA-118D0C099424}" srcOrd="0" destOrd="0" presId="urn:microsoft.com/office/officeart/2008/layout/VerticalCurvedList"/>
    <dgm:cxn modelId="{BE76F36F-FFCA-405A-B143-8124B753AF7E}" type="presOf" srcId="{E3163F46-D914-4F00-B34F-5B9EDB5288A8}" destId="{9BDA8B93-F8B1-4106-B965-1C2867620359}" srcOrd="0" destOrd="0" presId="urn:microsoft.com/office/officeart/2008/layout/VerticalCurvedList"/>
    <dgm:cxn modelId="{01DF950D-C276-400C-947A-C7B9E25A6D45}" srcId="{194D4A30-B9BB-4E7A-A83F-CD8BC6DBAE08}" destId="{6234B956-7571-4C5E-BBC1-328CC2F57A76}" srcOrd="1" destOrd="0" parTransId="{48DEDBCC-FC9B-4F31-8007-4E30679922F7}" sibTransId="{741EDA3A-342F-4CB1-B838-27AE8DA2D483}"/>
    <dgm:cxn modelId="{B63999C7-787F-4006-B4B2-F14EFA7C224B}" srcId="{194D4A30-B9BB-4E7A-A83F-CD8BC6DBAE08}" destId="{74087562-43F2-4C07-9449-D025D1E77A13}" srcOrd="0" destOrd="0" parTransId="{A2EBF41A-5DC8-4DC7-9F7E-E4B4921EEC8E}" sibTransId="{E3163F46-D914-4F00-B34F-5B9EDB5288A8}"/>
    <dgm:cxn modelId="{A32563E7-9D9A-4EFB-8EED-9E3C3D1C6F1A}" type="presParOf" srcId="{3E6C9EBF-A6BD-49F8-B2A2-EA4CBE9C8E12}" destId="{11EB8FF8-0467-4699-B4BD-550D9C91B4CC}" srcOrd="0" destOrd="0" presId="urn:microsoft.com/office/officeart/2008/layout/VerticalCurvedList"/>
    <dgm:cxn modelId="{3D0EBC79-8E64-4B59-96CA-7F195E351B0D}" type="presParOf" srcId="{11EB8FF8-0467-4699-B4BD-550D9C91B4CC}" destId="{641CCE97-1083-443A-BBCC-8B198F8D2B7E}" srcOrd="0" destOrd="0" presId="urn:microsoft.com/office/officeart/2008/layout/VerticalCurvedList"/>
    <dgm:cxn modelId="{70ACC3B7-8785-4A43-8603-D05D25281E65}" type="presParOf" srcId="{641CCE97-1083-443A-BBCC-8B198F8D2B7E}" destId="{5F4D8628-61C0-46B4-9DA6-3394A8A8E4AB}" srcOrd="0" destOrd="0" presId="urn:microsoft.com/office/officeart/2008/layout/VerticalCurvedList"/>
    <dgm:cxn modelId="{B1EC8953-E77C-4CD4-8027-9E75913AD793}" type="presParOf" srcId="{641CCE97-1083-443A-BBCC-8B198F8D2B7E}" destId="{9BDA8B93-F8B1-4106-B965-1C2867620359}" srcOrd="1" destOrd="0" presId="urn:microsoft.com/office/officeart/2008/layout/VerticalCurvedList"/>
    <dgm:cxn modelId="{91ADEE3E-5537-4861-AE8C-44ADA17A8314}" type="presParOf" srcId="{641CCE97-1083-443A-BBCC-8B198F8D2B7E}" destId="{7ABCDF12-D8C2-4386-9E95-8476F10D3C58}" srcOrd="2" destOrd="0" presId="urn:microsoft.com/office/officeart/2008/layout/VerticalCurvedList"/>
    <dgm:cxn modelId="{54C21540-F228-4AFD-B486-23DDC6F0B375}" type="presParOf" srcId="{641CCE97-1083-443A-BBCC-8B198F8D2B7E}" destId="{33FD289C-1103-4064-86A7-02E452CB695C}" srcOrd="3" destOrd="0" presId="urn:microsoft.com/office/officeart/2008/layout/VerticalCurvedList"/>
    <dgm:cxn modelId="{6E13C460-78EA-477E-A600-7306C2AE531A}" type="presParOf" srcId="{11EB8FF8-0467-4699-B4BD-550D9C91B4CC}" destId="{3CB12054-8207-4023-9FF1-2888F3D9C7BB}" srcOrd="1" destOrd="0" presId="urn:microsoft.com/office/officeart/2008/layout/VerticalCurvedList"/>
    <dgm:cxn modelId="{FA3F4F4A-636B-4502-BDFF-5B328C06ABAD}" type="presParOf" srcId="{11EB8FF8-0467-4699-B4BD-550D9C91B4CC}" destId="{7D0548FB-7D22-4620-8FC7-6E572A3A43FA}" srcOrd="2" destOrd="0" presId="urn:microsoft.com/office/officeart/2008/layout/VerticalCurvedList"/>
    <dgm:cxn modelId="{E05C2CBA-1DC6-413C-9A0D-B208D8FD091F}" type="presParOf" srcId="{7D0548FB-7D22-4620-8FC7-6E572A3A43FA}" destId="{24F832C3-E0E6-4785-BA16-AF2869A190F2}" srcOrd="0" destOrd="0" presId="urn:microsoft.com/office/officeart/2008/layout/VerticalCurvedList"/>
    <dgm:cxn modelId="{84898E54-91B5-42EA-8CDB-7327A3A84A58}" type="presParOf" srcId="{11EB8FF8-0467-4699-B4BD-550D9C91B4CC}" destId="{FFD78319-BB2E-4FEE-A05F-11AD3C1BE36A}" srcOrd="3" destOrd="0" presId="urn:microsoft.com/office/officeart/2008/layout/VerticalCurvedList"/>
    <dgm:cxn modelId="{5978FE94-D35D-491D-A7D4-BC93FA2BBBA7}" type="presParOf" srcId="{11EB8FF8-0467-4699-B4BD-550D9C91B4CC}" destId="{D022507C-1646-4A0A-9A30-0E5B046D00FF}" srcOrd="4" destOrd="0" presId="urn:microsoft.com/office/officeart/2008/layout/VerticalCurvedList"/>
    <dgm:cxn modelId="{5859BD8E-6074-44EB-94DF-520540E6D8C0}" type="presParOf" srcId="{D022507C-1646-4A0A-9A30-0E5B046D00FF}" destId="{2213B7B1-0AC3-485D-A2FE-06F0804D6531}" srcOrd="0" destOrd="0" presId="urn:microsoft.com/office/officeart/2008/layout/VerticalCurvedList"/>
    <dgm:cxn modelId="{C2F8C011-48C7-4F9B-AE05-299D25F07CFA}" type="presParOf" srcId="{11EB8FF8-0467-4699-B4BD-550D9C91B4CC}" destId="{61AAF3A6-C80F-4B89-86CA-118D0C099424}" srcOrd="5" destOrd="0" presId="urn:microsoft.com/office/officeart/2008/layout/VerticalCurvedList"/>
    <dgm:cxn modelId="{593F0427-BE9F-4C92-B9AE-4066B281BA9E}" type="presParOf" srcId="{11EB8FF8-0467-4699-B4BD-550D9C91B4CC}" destId="{CAAA31A1-0B96-4D67-928F-21B2C9449B1F}" srcOrd="6" destOrd="0" presId="urn:microsoft.com/office/officeart/2008/layout/VerticalCurvedList"/>
    <dgm:cxn modelId="{7E669F2B-FDA0-4F71-822D-AD120A37A563}" type="presParOf" srcId="{CAAA31A1-0B96-4D67-928F-21B2C9449B1F}" destId="{628D4071-E6B3-462E-87A7-C2B8E68CE51F}" srcOrd="0" destOrd="0" presId="urn:microsoft.com/office/officeart/2008/layout/VerticalCurvedList"/>
    <dgm:cxn modelId="{E066445E-2E8A-4877-815F-0CF3ACFD58E9}" type="presParOf" srcId="{11EB8FF8-0467-4699-B4BD-550D9C91B4CC}" destId="{9B2FF89E-050F-4D21-93FD-AC6D39829822}" srcOrd="7" destOrd="0" presId="urn:microsoft.com/office/officeart/2008/layout/VerticalCurvedList"/>
    <dgm:cxn modelId="{53671A91-01AC-4471-9741-7D818C23F671}" type="presParOf" srcId="{11EB8FF8-0467-4699-B4BD-550D9C91B4CC}" destId="{7F2578EF-F382-4221-9492-ACE821C8162F}" srcOrd="8" destOrd="0" presId="urn:microsoft.com/office/officeart/2008/layout/VerticalCurvedList"/>
    <dgm:cxn modelId="{4B936CE9-A308-47A1-985E-7BB34B68C9BF}" type="presParOf" srcId="{7F2578EF-F382-4221-9492-ACE821C8162F}" destId="{75E1199B-2BF2-4EF8-9CAC-2F0889500F6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DA8B93-F8B1-4106-B965-1C2867620359}">
      <dsp:nvSpPr>
        <dsp:cNvPr id="0" name=""/>
        <dsp:cNvSpPr/>
      </dsp:nvSpPr>
      <dsp:spPr>
        <a:xfrm>
          <a:off x="-3408378" y="-524111"/>
          <a:ext cx="4063984" cy="4063984"/>
        </a:xfrm>
        <a:prstGeom prst="blockArc">
          <a:avLst>
            <a:gd name="adj1" fmla="val 18900000"/>
            <a:gd name="adj2" fmla="val 2700000"/>
            <a:gd name="adj3" fmla="val 531"/>
          </a:avLst>
        </a:pr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12054-8207-4023-9FF1-2888F3D9C7BB}">
      <dsp:nvSpPr>
        <dsp:cNvPr id="0" name=""/>
        <dsp:cNvSpPr/>
      </dsp:nvSpPr>
      <dsp:spPr>
        <a:xfrm>
          <a:off x="343767" y="231851"/>
          <a:ext cx="5851836" cy="4639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25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/>
            <a:t>PANCASILA</a:t>
          </a:r>
        </a:p>
      </dsp:txBody>
      <dsp:txXfrm>
        <a:off x="343767" y="231851"/>
        <a:ext cx="5851836" cy="463944"/>
      </dsp:txXfrm>
    </dsp:sp>
    <dsp:sp modelId="{24F832C3-E0E6-4785-BA16-AF2869A190F2}">
      <dsp:nvSpPr>
        <dsp:cNvPr id="0" name=""/>
        <dsp:cNvSpPr/>
      </dsp:nvSpPr>
      <dsp:spPr>
        <a:xfrm>
          <a:off x="53802" y="173858"/>
          <a:ext cx="579931" cy="5799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D78319-BB2E-4FEE-A05F-11AD3C1BE36A}">
      <dsp:nvSpPr>
        <dsp:cNvPr id="0" name=""/>
        <dsp:cNvSpPr/>
      </dsp:nvSpPr>
      <dsp:spPr>
        <a:xfrm>
          <a:off x="609758" y="927889"/>
          <a:ext cx="5585846" cy="463944"/>
        </a:xfrm>
        <a:prstGeom prst="rect">
          <a:avLst/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25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/>
            <a:t>UUD 1945</a:t>
          </a:r>
        </a:p>
      </dsp:txBody>
      <dsp:txXfrm>
        <a:off x="609758" y="927889"/>
        <a:ext cx="5585846" cy="463944"/>
      </dsp:txXfrm>
    </dsp:sp>
    <dsp:sp modelId="{2213B7B1-0AC3-485D-A2FE-06F0804D6531}">
      <dsp:nvSpPr>
        <dsp:cNvPr id="0" name=""/>
        <dsp:cNvSpPr/>
      </dsp:nvSpPr>
      <dsp:spPr>
        <a:xfrm>
          <a:off x="319792" y="869896"/>
          <a:ext cx="579931" cy="5799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AAF3A6-C80F-4B89-86CA-118D0C099424}">
      <dsp:nvSpPr>
        <dsp:cNvPr id="0" name=""/>
        <dsp:cNvSpPr/>
      </dsp:nvSpPr>
      <dsp:spPr>
        <a:xfrm>
          <a:off x="609758" y="1623927"/>
          <a:ext cx="5585846" cy="463944"/>
        </a:xfrm>
        <a:prstGeom prst="rect">
          <a:avLst/>
        </a:prstGeom>
        <a:solidFill>
          <a:schemeClr val="accent4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25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/>
            <a:t>BHINNEKA TUNGGAL IKA</a:t>
          </a:r>
        </a:p>
      </dsp:txBody>
      <dsp:txXfrm>
        <a:off x="609758" y="1623927"/>
        <a:ext cx="5585846" cy="463944"/>
      </dsp:txXfrm>
    </dsp:sp>
    <dsp:sp modelId="{628D4071-E6B3-462E-87A7-C2B8E68CE51F}">
      <dsp:nvSpPr>
        <dsp:cNvPr id="0" name=""/>
        <dsp:cNvSpPr/>
      </dsp:nvSpPr>
      <dsp:spPr>
        <a:xfrm>
          <a:off x="319792" y="1565934"/>
          <a:ext cx="579931" cy="5799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2FF89E-050F-4D21-93FD-AC6D39829822}">
      <dsp:nvSpPr>
        <dsp:cNvPr id="0" name=""/>
        <dsp:cNvSpPr/>
      </dsp:nvSpPr>
      <dsp:spPr>
        <a:xfrm>
          <a:off x="343767" y="2319965"/>
          <a:ext cx="5851836" cy="463944"/>
        </a:xfrm>
        <a:prstGeom prst="rect">
          <a:avLst/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25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/>
            <a:t>NKRI</a:t>
          </a:r>
        </a:p>
      </dsp:txBody>
      <dsp:txXfrm>
        <a:off x="343767" y="2319965"/>
        <a:ext cx="5851836" cy="463944"/>
      </dsp:txXfrm>
    </dsp:sp>
    <dsp:sp modelId="{75E1199B-2BF2-4EF8-9CAC-2F0889500F6D}">
      <dsp:nvSpPr>
        <dsp:cNvPr id="0" name=""/>
        <dsp:cNvSpPr/>
      </dsp:nvSpPr>
      <dsp:spPr>
        <a:xfrm>
          <a:off x="53802" y="2261972"/>
          <a:ext cx="579931" cy="5799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117DE-4840-4656-8323-E8C9DFA3137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265D2-1187-4E79-B11A-2AF3F229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6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B7DE-9390-4492-9F7C-12ED726F10F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7460E4B-C96F-4B90-9279-5E72883DDEC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22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B7DE-9390-4492-9F7C-12ED726F10F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0E4B-C96F-4B90-9279-5E72883DDEC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82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B7DE-9390-4492-9F7C-12ED726F10F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0E4B-C96F-4B90-9279-5E72883DDEC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757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>
            <a:extLst>
              <a:ext uri="{FF2B5EF4-FFF2-40B4-BE49-F238E27FC236}">
                <a16:creationId xmlns="" xmlns:a16="http://schemas.microsoft.com/office/drawing/2014/main" id="{EF553491-07C4-4428-A899-6444FE5EEDA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12203113" cy="1071563"/>
            <a:chOff x="0" y="178189"/>
            <a:chExt cx="9152104" cy="1052158"/>
          </a:xfrm>
        </p:grpSpPr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73BD0D88-572A-4F45-AB20-267F5B97F6D9}"/>
                </a:ext>
              </a:extLst>
            </p:cNvPr>
            <p:cNvSpPr/>
            <p:nvPr/>
          </p:nvSpPr>
          <p:spPr bwMode="auto">
            <a:xfrm>
              <a:off x="0" y="178189"/>
              <a:ext cx="1187024" cy="1050599"/>
            </a:xfrm>
            <a:prstGeom prst="rect">
              <a:avLst/>
            </a:prstGeom>
            <a:gradFill flip="none" rotWithShape="1">
              <a:gsLst>
                <a:gs pos="0">
                  <a:srgbClr val="00CC66">
                    <a:tint val="66000"/>
                    <a:satMod val="160000"/>
                  </a:srgbClr>
                </a:gs>
                <a:gs pos="50000">
                  <a:srgbClr val="00CC66">
                    <a:tint val="44500"/>
                    <a:satMod val="160000"/>
                  </a:srgbClr>
                </a:gs>
                <a:gs pos="100000">
                  <a:srgbClr val="00CC66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9525">
              <a:noFill/>
              <a:miter lim="800000"/>
            </a:ln>
            <a:effectLst/>
          </p:spPr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Picture 8" descr="E:\Logo\Logo depag dan ttd\logo_departemen_agama.png">
              <a:extLst>
                <a:ext uri="{FF2B5EF4-FFF2-40B4-BE49-F238E27FC236}">
                  <a16:creationId xmlns="" xmlns:a16="http://schemas.microsoft.com/office/drawing/2014/main" id="{18E2E9FF-864E-46E1-9805-62B25D10421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864" y="289124"/>
              <a:ext cx="852552" cy="817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8BC3A3BE-FD2E-4FA6-BBBE-A414458EC8B6}"/>
                </a:ext>
              </a:extLst>
            </p:cNvPr>
            <p:cNvSpPr/>
            <p:nvPr/>
          </p:nvSpPr>
          <p:spPr bwMode="auto">
            <a:xfrm>
              <a:off x="1267984" y="179748"/>
              <a:ext cx="7884120" cy="1050599"/>
            </a:xfrm>
            <a:prstGeom prst="rect">
              <a:avLst/>
            </a:prstGeom>
            <a:gradFill flip="none" rotWithShape="1">
              <a:gsLst>
                <a:gs pos="0">
                  <a:srgbClr val="00CC66">
                    <a:tint val="66000"/>
                    <a:satMod val="160000"/>
                  </a:srgbClr>
                </a:gs>
                <a:gs pos="50000">
                  <a:srgbClr val="00CC66">
                    <a:tint val="44500"/>
                    <a:satMod val="160000"/>
                  </a:srgbClr>
                </a:gs>
                <a:gs pos="100000">
                  <a:srgbClr val="00CC66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9525">
              <a:noFill/>
              <a:miter lim="800000"/>
            </a:ln>
            <a:effectLst/>
          </p:spPr>
          <p:txBody>
            <a:bodyPr anchor="ctr" anchorCtr="1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2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anose="020F07040305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Date Placeholder 1">
            <a:extLst>
              <a:ext uri="{FF2B5EF4-FFF2-40B4-BE49-F238E27FC236}">
                <a16:creationId xmlns="" xmlns:a16="http://schemas.microsoft.com/office/drawing/2014/main" id="{9EFC6E6E-F9A1-43B4-ABB8-DEBE0F0F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23FF2-63BA-499C-8A88-BC82E9E53D6B}" type="datetimeFigureOut">
              <a:rPr lang="en-US"/>
              <a:pPr>
                <a:defRPr/>
              </a:pPr>
              <a:t>10/10/2023</a:t>
            </a:fld>
            <a:endParaRPr 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="" xmlns:a16="http://schemas.microsoft.com/office/drawing/2014/main" id="{41A4B5DA-B032-48D0-9A46-A385DC75F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>
            <a:extLst>
              <a:ext uri="{FF2B5EF4-FFF2-40B4-BE49-F238E27FC236}">
                <a16:creationId xmlns="" xmlns:a16="http://schemas.microsoft.com/office/drawing/2014/main" id="{CB1381F9-7F83-4F3F-B6D0-1960DD3FE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BCF56-7DA3-4073-A7B0-B8A2804D6888}" type="slidenum">
              <a:rPr altLang="en-US"/>
              <a:pPr/>
              <a:t>‹#›</a:t>
            </a:fld>
            <a:endParaRPr lang="en-US" altLang="en-US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6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B7DE-9390-4492-9F7C-12ED726F10F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0E4B-C96F-4B90-9279-5E72883DDEC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11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B7DE-9390-4492-9F7C-12ED726F10F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0E4B-C96F-4B90-9279-5E72883DDEC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62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B7DE-9390-4492-9F7C-12ED726F10F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0E4B-C96F-4B90-9279-5E72883DDEC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2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B7DE-9390-4492-9F7C-12ED726F10F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0E4B-C96F-4B90-9279-5E72883DDEC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33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B7DE-9390-4492-9F7C-12ED726F10F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0E4B-C96F-4B90-9279-5E72883DDEC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87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B7DE-9390-4492-9F7C-12ED726F10F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0E4B-C96F-4B90-9279-5E72883DD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3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B7DE-9390-4492-9F7C-12ED726F10F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0E4B-C96F-4B90-9279-5E72883DDEC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50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43FB7DE-9390-4492-9F7C-12ED726F10F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0E4B-C96F-4B90-9279-5E72883DDEC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81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FB7DE-9390-4492-9F7C-12ED726F10F3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7460E4B-C96F-4B90-9279-5E72883DDE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89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jpg"/><Relationship Id="rId2" Type="http://schemas.openxmlformats.org/officeDocument/2006/relationships/image" Target="../media/image7.pn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26" Type="http://schemas.openxmlformats.org/officeDocument/2006/relationships/image" Target="../media/image5.png"/><Relationship Id="rId3" Type="http://schemas.openxmlformats.org/officeDocument/2006/relationships/image" Target="../media/image20.png"/><Relationship Id="rId21" Type="http://schemas.openxmlformats.org/officeDocument/2006/relationships/image" Target="../media/image38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5" Type="http://schemas.openxmlformats.org/officeDocument/2006/relationships/image" Target="../media/image4.png"/><Relationship Id="rId2" Type="http://schemas.openxmlformats.org/officeDocument/2006/relationships/image" Target="../media/image19.png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24" Type="http://schemas.openxmlformats.org/officeDocument/2006/relationships/image" Target="../media/image3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23" Type="http://schemas.openxmlformats.org/officeDocument/2006/relationships/image" Target="../media/image40.png"/><Relationship Id="rId10" Type="http://schemas.openxmlformats.org/officeDocument/2006/relationships/image" Target="../media/image27.png"/><Relationship Id="rId19" Type="http://schemas.openxmlformats.org/officeDocument/2006/relationships/image" Target="../media/image36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Relationship Id="rId22" Type="http://schemas.openxmlformats.org/officeDocument/2006/relationships/image" Target="../media/image39.png"/><Relationship Id="rId27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>
            <a:extLst>
              <a:ext uri="{FF2B5EF4-FFF2-40B4-BE49-F238E27FC236}">
                <a16:creationId xmlns="" xmlns:a16="http://schemas.microsoft.com/office/drawing/2014/main" id="{91E2433E-39DE-41FE-8141-B9725C4711C6}"/>
              </a:ext>
            </a:extLst>
          </p:cNvPr>
          <p:cNvGrpSpPr/>
          <p:nvPr/>
        </p:nvGrpSpPr>
        <p:grpSpPr>
          <a:xfrm>
            <a:off x="131216" y="87488"/>
            <a:ext cx="3307034" cy="594588"/>
            <a:chOff x="131216" y="87488"/>
            <a:chExt cx="3307034" cy="594588"/>
          </a:xfrm>
        </p:grpSpPr>
        <p:pic>
          <p:nvPicPr>
            <p:cNvPr id="86" name="Picture 85">
              <a:extLst>
                <a:ext uri="{FF2B5EF4-FFF2-40B4-BE49-F238E27FC236}">
                  <a16:creationId xmlns="" xmlns:a16="http://schemas.microsoft.com/office/drawing/2014/main" id="{1FCB375E-4377-4564-AE32-BC6DA161D8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216" y="87488"/>
              <a:ext cx="662943" cy="594588"/>
            </a:xfrm>
            <a:prstGeom prst="rect">
              <a:avLst/>
            </a:prstGeom>
          </p:spPr>
        </p:pic>
        <p:sp>
          <p:nvSpPr>
            <p:cNvPr id="87" name="Rectangle 86">
              <a:extLst>
                <a:ext uri="{FF2B5EF4-FFF2-40B4-BE49-F238E27FC236}">
                  <a16:creationId xmlns="" xmlns:a16="http://schemas.microsoft.com/office/drawing/2014/main" id="{32F2BE35-6763-47DB-87E4-A56E1C2C9C93}"/>
                </a:ext>
              </a:extLst>
            </p:cNvPr>
            <p:cNvSpPr/>
            <p:nvPr/>
          </p:nvSpPr>
          <p:spPr>
            <a:xfrm>
              <a:off x="773193" y="205003"/>
              <a:ext cx="2637260" cy="2769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PUSDIKLAT TENAGA ADMINISTRASI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="" xmlns:a16="http://schemas.microsoft.com/office/drawing/2014/main" id="{DBFA7C8F-054C-466B-9D82-6429FC9AB2D0}"/>
                </a:ext>
              </a:extLst>
            </p:cNvPr>
            <p:cNvSpPr/>
            <p:nvPr/>
          </p:nvSpPr>
          <p:spPr>
            <a:xfrm>
              <a:off x="752899" y="380800"/>
              <a:ext cx="2685351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02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Badan </a:t>
              </a:r>
              <a:r>
                <a:rPr lang="en-US" sz="1020" b="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Litbang</a:t>
              </a:r>
              <a:r>
                <a:rPr lang="en-US" sz="102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dan </a:t>
              </a:r>
              <a:r>
                <a:rPr lang="en-US" sz="1020" b="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Diklat</a:t>
              </a:r>
              <a:r>
                <a:rPr lang="en-US" sz="102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Kementerian Agama</a:t>
              </a: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="" xmlns:a16="http://schemas.microsoft.com/office/drawing/2014/main" id="{A69B63E1-ACDC-43D9-A48A-B6A06D259BD5}"/>
              </a:ext>
            </a:extLst>
          </p:cNvPr>
          <p:cNvSpPr txBox="1"/>
          <p:nvPr/>
        </p:nvSpPr>
        <p:spPr>
          <a:xfrm>
            <a:off x="2170235" y="1187729"/>
            <a:ext cx="7851529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”Nilai-Nilai Dasar ASN”</a:t>
            </a:r>
          </a:p>
          <a:p>
            <a:pPr algn="ctr"/>
            <a:endParaRPr lang="en-US" sz="44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err="1" smtClean="0"/>
              <a:t>Oleh</a:t>
            </a:r>
            <a:r>
              <a:rPr lang="en-US" sz="2000" b="1" dirty="0"/>
              <a:t>:</a:t>
            </a:r>
          </a:p>
          <a:p>
            <a:pPr algn="ctr"/>
            <a:r>
              <a:rPr lang="en-US" sz="2000" b="1" dirty="0" smtClean="0"/>
              <a:t>H. </a:t>
            </a:r>
            <a:r>
              <a:rPr lang="en-US" sz="2000" b="1" dirty="0" err="1" smtClean="0"/>
              <a:t>Suja’i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S.Ag</a:t>
            </a:r>
            <a:r>
              <a:rPr lang="en-US" sz="2000" b="1" dirty="0" smtClean="0"/>
              <a:t>, M.M  </a:t>
            </a:r>
            <a:endParaRPr lang="en-US" sz="20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r>
              <a:rPr lang="en-US" b="1" dirty="0" err="1" smtClean="0"/>
              <a:t>Disampaikan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endParaRPr lang="en-US" b="1" dirty="0" smtClean="0"/>
          </a:p>
          <a:p>
            <a:pPr algn="ctr"/>
            <a:endParaRPr lang="en-US" b="1" dirty="0"/>
          </a:p>
          <a:p>
            <a:pPr algn="ctr"/>
            <a:r>
              <a:rPr lang="en-US" b="1" dirty="0"/>
              <a:t>PELATIHAN </a:t>
            </a:r>
            <a:r>
              <a:rPr lang="en-US" b="1" dirty="0" smtClean="0"/>
              <a:t>JARAK JAUH </a:t>
            </a:r>
          </a:p>
          <a:p>
            <a:pPr algn="ctr"/>
            <a:r>
              <a:rPr lang="en-US" b="1" dirty="0" smtClean="0"/>
              <a:t>PELATIHAN TEKNIS </a:t>
            </a:r>
            <a:r>
              <a:rPr lang="en-US" b="1" dirty="0" smtClean="0"/>
              <a:t>PENYUSUNAN SOP </a:t>
            </a:r>
            <a:r>
              <a:rPr lang="en-US" b="1" dirty="0" smtClean="0"/>
              <a:t>ANGKATAN </a:t>
            </a:r>
            <a:r>
              <a:rPr lang="en-US" b="1" dirty="0" smtClean="0"/>
              <a:t>IV</a:t>
            </a:r>
            <a:endParaRPr lang="en-US" b="1" dirty="0" smtClean="0"/>
          </a:p>
          <a:p>
            <a:pPr algn="ctr"/>
            <a:r>
              <a:rPr lang="en-US" b="1" dirty="0" smtClean="0"/>
              <a:t> </a:t>
            </a:r>
            <a:r>
              <a:rPr lang="en-US" b="1" dirty="0"/>
              <a:t>TAHUN 2023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65D4EA16-EF3D-4DF7-9F85-AC51AA2AFF41}"/>
              </a:ext>
            </a:extLst>
          </p:cNvPr>
          <p:cNvGrpSpPr/>
          <p:nvPr/>
        </p:nvGrpSpPr>
        <p:grpSpPr>
          <a:xfrm>
            <a:off x="8225374" y="50762"/>
            <a:ext cx="3835410" cy="590172"/>
            <a:chOff x="8225374" y="50762"/>
            <a:chExt cx="3835410" cy="590172"/>
          </a:xfrm>
        </p:grpSpPr>
        <p:pic>
          <p:nvPicPr>
            <p:cNvPr id="13" name="Picture 12">
              <a:extLst>
                <a:ext uri="{FF2B5EF4-FFF2-40B4-BE49-F238E27FC236}">
                  <a16:creationId xmlns="" xmlns:a16="http://schemas.microsoft.com/office/drawing/2014/main" id="{37FD0720-551F-4F95-9181-9573CF9924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5374" y="101289"/>
              <a:ext cx="2046324" cy="425731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="" xmlns:a16="http://schemas.microsoft.com/office/drawing/2014/main" id="{54C2A185-7597-45D3-B960-7E66C7BD59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2293" y="112096"/>
              <a:ext cx="988491" cy="425731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="" xmlns:a16="http://schemas.microsoft.com/office/drawing/2014/main" id="{30E075C8-92DF-4FD6-B756-1D4685933F3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8517" y="50762"/>
              <a:ext cx="512943" cy="59017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295656" y="1822704"/>
            <a:ext cx="5145405" cy="2359660"/>
            <a:chOff x="295656" y="1822704"/>
            <a:chExt cx="5145405" cy="235966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5656" y="1822704"/>
              <a:ext cx="2380488" cy="223113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75868" y="1853901"/>
              <a:ext cx="2276475" cy="2120900"/>
            </a:xfrm>
            <a:custGeom>
              <a:avLst/>
              <a:gdLst/>
              <a:ahLst/>
              <a:cxnLst/>
              <a:rect l="l" t="t" r="r" b="b"/>
              <a:pathLst>
                <a:path w="2276475" h="2120900">
                  <a:moveTo>
                    <a:pt x="988808" y="2108200"/>
                  </a:moveTo>
                  <a:lnTo>
                    <a:pt x="944265" y="2108200"/>
                  </a:lnTo>
                  <a:lnTo>
                    <a:pt x="991820" y="2120900"/>
                  </a:lnTo>
                  <a:lnTo>
                    <a:pt x="1037948" y="2120900"/>
                  </a:lnTo>
                  <a:lnTo>
                    <a:pt x="988808" y="2108200"/>
                  </a:lnTo>
                  <a:close/>
                </a:path>
                <a:path w="2276475" h="2120900">
                  <a:moveTo>
                    <a:pt x="1331712" y="2108200"/>
                  </a:moveTo>
                  <a:lnTo>
                    <a:pt x="1287168" y="2108200"/>
                  </a:lnTo>
                  <a:lnTo>
                    <a:pt x="1238028" y="2120900"/>
                  </a:lnTo>
                  <a:lnTo>
                    <a:pt x="1284157" y="2120900"/>
                  </a:lnTo>
                  <a:lnTo>
                    <a:pt x="1331712" y="2108200"/>
                  </a:lnTo>
                  <a:close/>
                </a:path>
                <a:path w="2276475" h="2120900">
                  <a:moveTo>
                    <a:pt x="746505" y="67635"/>
                  </a:moveTo>
                  <a:lnTo>
                    <a:pt x="673950" y="88900"/>
                  </a:lnTo>
                  <a:lnTo>
                    <a:pt x="631886" y="114300"/>
                  </a:lnTo>
                  <a:lnTo>
                    <a:pt x="590783" y="127000"/>
                  </a:lnTo>
                  <a:lnTo>
                    <a:pt x="550684" y="152400"/>
                  </a:lnTo>
                  <a:lnTo>
                    <a:pt x="511632" y="177800"/>
                  </a:lnTo>
                  <a:lnTo>
                    <a:pt x="473669" y="203200"/>
                  </a:lnTo>
                  <a:lnTo>
                    <a:pt x="436839" y="228600"/>
                  </a:lnTo>
                  <a:lnTo>
                    <a:pt x="401184" y="254000"/>
                  </a:lnTo>
                  <a:lnTo>
                    <a:pt x="366748" y="279400"/>
                  </a:lnTo>
                  <a:lnTo>
                    <a:pt x="333573" y="317500"/>
                  </a:lnTo>
                  <a:lnTo>
                    <a:pt x="301702" y="342900"/>
                  </a:lnTo>
                  <a:lnTo>
                    <a:pt x="271178" y="368300"/>
                  </a:lnTo>
                  <a:lnTo>
                    <a:pt x="242045" y="406400"/>
                  </a:lnTo>
                  <a:lnTo>
                    <a:pt x="214345" y="444500"/>
                  </a:lnTo>
                  <a:lnTo>
                    <a:pt x="188120" y="482600"/>
                  </a:lnTo>
                  <a:lnTo>
                    <a:pt x="163415" y="508000"/>
                  </a:lnTo>
                  <a:lnTo>
                    <a:pt x="140271" y="546100"/>
                  </a:lnTo>
                  <a:lnTo>
                    <a:pt x="118733" y="584200"/>
                  </a:lnTo>
                  <a:lnTo>
                    <a:pt x="98841" y="635000"/>
                  </a:lnTo>
                  <a:lnTo>
                    <a:pt x="80641" y="673100"/>
                  </a:lnTo>
                  <a:lnTo>
                    <a:pt x="64174" y="711200"/>
                  </a:lnTo>
                  <a:lnTo>
                    <a:pt x="49484" y="749300"/>
                  </a:lnTo>
                  <a:lnTo>
                    <a:pt x="36613" y="800100"/>
                  </a:lnTo>
                  <a:lnTo>
                    <a:pt x="25604" y="838200"/>
                  </a:lnTo>
                  <a:lnTo>
                    <a:pt x="16501" y="876300"/>
                  </a:lnTo>
                  <a:lnTo>
                    <a:pt x="9346" y="927100"/>
                  </a:lnTo>
                  <a:lnTo>
                    <a:pt x="4182" y="965200"/>
                  </a:lnTo>
                  <a:lnTo>
                    <a:pt x="1052" y="1016000"/>
                  </a:lnTo>
                  <a:lnTo>
                    <a:pt x="0" y="1066800"/>
                  </a:lnTo>
                  <a:lnTo>
                    <a:pt x="1054" y="1104900"/>
                  </a:lnTo>
                  <a:lnTo>
                    <a:pt x="4187" y="1155700"/>
                  </a:lnTo>
                  <a:lnTo>
                    <a:pt x="9357" y="1193800"/>
                  </a:lnTo>
                  <a:lnTo>
                    <a:pt x="16520" y="1244600"/>
                  </a:lnTo>
                  <a:lnTo>
                    <a:pt x="25633" y="1282700"/>
                  </a:lnTo>
                  <a:lnTo>
                    <a:pt x="36653" y="1333500"/>
                  </a:lnTo>
                  <a:lnTo>
                    <a:pt x="49536" y="1371600"/>
                  </a:lnTo>
                  <a:lnTo>
                    <a:pt x="64241" y="1409700"/>
                  </a:lnTo>
                  <a:lnTo>
                    <a:pt x="80722" y="1460500"/>
                  </a:lnTo>
                  <a:lnTo>
                    <a:pt x="98938" y="1498600"/>
                  </a:lnTo>
                  <a:lnTo>
                    <a:pt x="118845" y="1536700"/>
                  </a:lnTo>
                  <a:lnTo>
                    <a:pt x="140401" y="1574800"/>
                  </a:lnTo>
                  <a:lnTo>
                    <a:pt x="163561" y="1612900"/>
                  </a:lnTo>
                  <a:lnTo>
                    <a:pt x="188283" y="1651000"/>
                  </a:lnTo>
                  <a:lnTo>
                    <a:pt x="214523" y="1689100"/>
                  </a:lnTo>
                  <a:lnTo>
                    <a:pt x="242240" y="1714500"/>
                  </a:lnTo>
                  <a:lnTo>
                    <a:pt x="271388" y="1752600"/>
                  </a:lnTo>
                  <a:lnTo>
                    <a:pt x="301926" y="1778000"/>
                  </a:lnTo>
                  <a:lnTo>
                    <a:pt x="333810" y="1816100"/>
                  </a:lnTo>
                  <a:lnTo>
                    <a:pt x="366996" y="1841500"/>
                  </a:lnTo>
                  <a:lnTo>
                    <a:pt x="401443" y="1879600"/>
                  </a:lnTo>
                  <a:lnTo>
                    <a:pt x="437106" y="1905000"/>
                  </a:lnTo>
                  <a:lnTo>
                    <a:pt x="473943" y="1930400"/>
                  </a:lnTo>
                  <a:lnTo>
                    <a:pt x="511910" y="1955800"/>
                  </a:lnTo>
                  <a:lnTo>
                    <a:pt x="550965" y="1968500"/>
                  </a:lnTo>
                  <a:lnTo>
                    <a:pt x="591064" y="1993900"/>
                  </a:lnTo>
                  <a:lnTo>
                    <a:pt x="632163" y="2019300"/>
                  </a:lnTo>
                  <a:lnTo>
                    <a:pt x="674221" y="2032000"/>
                  </a:lnTo>
                  <a:lnTo>
                    <a:pt x="717193" y="2057400"/>
                  </a:lnTo>
                  <a:lnTo>
                    <a:pt x="761037" y="2070100"/>
                  </a:lnTo>
                  <a:lnTo>
                    <a:pt x="897367" y="2108200"/>
                  </a:lnTo>
                  <a:lnTo>
                    <a:pt x="940317" y="2108200"/>
                  </a:lnTo>
                  <a:lnTo>
                    <a:pt x="753760" y="2057400"/>
                  </a:lnTo>
                  <a:lnTo>
                    <a:pt x="709206" y="2044700"/>
                  </a:lnTo>
                  <a:lnTo>
                    <a:pt x="665577" y="2019300"/>
                  </a:lnTo>
                  <a:lnTo>
                    <a:pt x="622921" y="2006600"/>
                  </a:lnTo>
                  <a:lnTo>
                    <a:pt x="581284" y="1981200"/>
                  </a:lnTo>
                  <a:lnTo>
                    <a:pt x="540713" y="1955800"/>
                  </a:lnTo>
                  <a:lnTo>
                    <a:pt x="501253" y="1930400"/>
                  </a:lnTo>
                  <a:lnTo>
                    <a:pt x="462951" y="1905000"/>
                  </a:lnTo>
                  <a:lnTo>
                    <a:pt x="425854" y="1879600"/>
                  </a:lnTo>
                  <a:lnTo>
                    <a:pt x="390007" y="1854200"/>
                  </a:lnTo>
                  <a:lnTo>
                    <a:pt x="355457" y="1828800"/>
                  </a:lnTo>
                  <a:lnTo>
                    <a:pt x="322251" y="1790700"/>
                  </a:lnTo>
                  <a:lnTo>
                    <a:pt x="290434" y="1765300"/>
                  </a:lnTo>
                  <a:lnTo>
                    <a:pt x="260053" y="1727200"/>
                  </a:lnTo>
                  <a:lnTo>
                    <a:pt x="231154" y="1689100"/>
                  </a:lnTo>
                  <a:lnTo>
                    <a:pt x="203784" y="1663700"/>
                  </a:lnTo>
                  <a:lnTo>
                    <a:pt x="177990" y="1625600"/>
                  </a:lnTo>
                  <a:lnTo>
                    <a:pt x="153816" y="1587500"/>
                  </a:lnTo>
                  <a:lnTo>
                    <a:pt x="131310" y="1549400"/>
                  </a:lnTo>
                  <a:lnTo>
                    <a:pt x="110518" y="1498600"/>
                  </a:lnTo>
                  <a:lnTo>
                    <a:pt x="91486" y="1460500"/>
                  </a:lnTo>
                  <a:lnTo>
                    <a:pt x="74261" y="1422400"/>
                  </a:lnTo>
                  <a:lnTo>
                    <a:pt x="58889" y="1384300"/>
                  </a:lnTo>
                  <a:lnTo>
                    <a:pt x="45416" y="1333500"/>
                  </a:lnTo>
                  <a:lnTo>
                    <a:pt x="33889" y="1295400"/>
                  </a:lnTo>
                  <a:lnTo>
                    <a:pt x="24354" y="1244600"/>
                  </a:lnTo>
                  <a:lnTo>
                    <a:pt x="16857" y="1206500"/>
                  </a:lnTo>
                  <a:lnTo>
                    <a:pt x="11445" y="1155700"/>
                  </a:lnTo>
                  <a:lnTo>
                    <a:pt x="8163" y="1104900"/>
                  </a:lnTo>
                  <a:lnTo>
                    <a:pt x="7059" y="1066800"/>
                  </a:lnTo>
                  <a:lnTo>
                    <a:pt x="8163" y="1016000"/>
                  </a:lnTo>
                  <a:lnTo>
                    <a:pt x="11445" y="965200"/>
                  </a:lnTo>
                  <a:lnTo>
                    <a:pt x="16857" y="927100"/>
                  </a:lnTo>
                  <a:lnTo>
                    <a:pt x="24354" y="876300"/>
                  </a:lnTo>
                  <a:lnTo>
                    <a:pt x="33889" y="838200"/>
                  </a:lnTo>
                  <a:lnTo>
                    <a:pt x="45416" y="787400"/>
                  </a:lnTo>
                  <a:lnTo>
                    <a:pt x="58889" y="749300"/>
                  </a:lnTo>
                  <a:lnTo>
                    <a:pt x="74261" y="698500"/>
                  </a:lnTo>
                  <a:lnTo>
                    <a:pt x="91486" y="660400"/>
                  </a:lnTo>
                  <a:lnTo>
                    <a:pt x="110518" y="622300"/>
                  </a:lnTo>
                  <a:lnTo>
                    <a:pt x="131310" y="584200"/>
                  </a:lnTo>
                  <a:lnTo>
                    <a:pt x="153816" y="546100"/>
                  </a:lnTo>
                  <a:lnTo>
                    <a:pt x="177990" y="508000"/>
                  </a:lnTo>
                  <a:lnTo>
                    <a:pt x="203784" y="469900"/>
                  </a:lnTo>
                  <a:lnTo>
                    <a:pt x="231154" y="431800"/>
                  </a:lnTo>
                  <a:lnTo>
                    <a:pt x="260053" y="393700"/>
                  </a:lnTo>
                  <a:lnTo>
                    <a:pt x="290434" y="368300"/>
                  </a:lnTo>
                  <a:lnTo>
                    <a:pt x="322251" y="330200"/>
                  </a:lnTo>
                  <a:lnTo>
                    <a:pt x="355457" y="304800"/>
                  </a:lnTo>
                  <a:lnTo>
                    <a:pt x="390007" y="266700"/>
                  </a:lnTo>
                  <a:lnTo>
                    <a:pt x="425854" y="241300"/>
                  </a:lnTo>
                  <a:lnTo>
                    <a:pt x="462951" y="215900"/>
                  </a:lnTo>
                  <a:lnTo>
                    <a:pt x="501253" y="190500"/>
                  </a:lnTo>
                  <a:lnTo>
                    <a:pt x="540713" y="165100"/>
                  </a:lnTo>
                  <a:lnTo>
                    <a:pt x="581284" y="139700"/>
                  </a:lnTo>
                  <a:lnTo>
                    <a:pt x="622921" y="127000"/>
                  </a:lnTo>
                  <a:lnTo>
                    <a:pt x="665577" y="101600"/>
                  </a:lnTo>
                  <a:lnTo>
                    <a:pt x="709206" y="88900"/>
                  </a:lnTo>
                  <a:lnTo>
                    <a:pt x="746505" y="67635"/>
                  </a:lnTo>
                  <a:close/>
                </a:path>
                <a:path w="2276475" h="2120900">
                  <a:moveTo>
                    <a:pt x="1529472" y="67636"/>
                  </a:moveTo>
                  <a:lnTo>
                    <a:pt x="1566772" y="88900"/>
                  </a:lnTo>
                  <a:lnTo>
                    <a:pt x="1610400" y="101600"/>
                  </a:lnTo>
                  <a:lnTo>
                    <a:pt x="1653056" y="127000"/>
                  </a:lnTo>
                  <a:lnTo>
                    <a:pt x="1694693" y="139700"/>
                  </a:lnTo>
                  <a:lnTo>
                    <a:pt x="1735264" y="165100"/>
                  </a:lnTo>
                  <a:lnTo>
                    <a:pt x="1774724" y="190500"/>
                  </a:lnTo>
                  <a:lnTo>
                    <a:pt x="1813026" y="215900"/>
                  </a:lnTo>
                  <a:lnTo>
                    <a:pt x="1850124" y="241300"/>
                  </a:lnTo>
                  <a:lnTo>
                    <a:pt x="1885971" y="266700"/>
                  </a:lnTo>
                  <a:lnTo>
                    <a:pt x="1920520" y="304800"/>
                  </a:lnTo>
                  <a:lnTo>
                    <a:pt x="1953727" y="330200"/>
                  </a:lnTo>
                  <a:lnTo>
                    <a:pt x="1985544" y="368300"/>
                  </a:lnTo>
                  <a:lnTo>
                    <a:pt x="2015925" y="393700"/>
                  </a:lnTo>
                  <a:lnTo>
                    <a:pt x="2044823" y="431800"/>
                  </a:lnTo>
                  <a:lnTo>
                    <a:pt x="2072193" y="469900"/>
                  </a:lnTo>
                  <a:lnTo>
                    <a:pt x="2097988" y="508000"/>
                  </a:lnTo>
                  <a:lnTo>
                    <a:pt x="2122162" y="546100"/>
                  </a:lnTo>
                  <a:lnTo>
                    <a:pt x="2144668" y="584200"/>
                  </a:lnTo>
                  <a:lnTo>
                    <a:pt x="2165460" y="622300"/>
                  </a:lnTo>
                  <a:lnTo>
                    <a:pt x="2184491" y="660400"/>
                  </a:lnTo>
                  <a:lnTo>
                    <a:pt x="2201716" y="698500"/>
                  </a:lnTo>
                  <a:lnTo>
                    <a:pt x="2217088" y="749300"/>
                  </a:lnTo>
                  <a:lnTo>
                    <a:pt x="2230561" y="787400"/>
                  </a:lnTo>
                  <a:lnTo>
                    <a:pt x="2242088" y="838200"/>
                  </a:lnTo>
                  <a:lnTo>
                    <a:pt x="2251624" y="876300"/>
                  </a:lnTo>
                  <a:lnTo>
                    <a:pt x="2259120" y="927100"/>
                  </a:lnTo>
                  <a:lnTo>
                    <a:pt x="2264533" y="965200"/>
                  </a:lnTo>
                  <a:lnTo>
                    <a:pt x="2267814" y="1016000"/>
                  </a:lnTo>
                  <a:lnTo>
                    <a:pt x="2268918" y="1066800"/>
                  </a:lnTo>
                  <a:lnTo>
                    <a:pt x="2267814" y="1104900"/>
                  </a:lnTo>
                  <a:lnTo>
                    <a:pt x="2264533" y="1155700"/>
                  </a:lnTo>
                  <a:lnTo>
                    <a:pt x="2259120" y="1206500"/>
                  </a:lnTo>
                  <a:lnTo>
                    <a:pt x="2251624" y="1244600"/>
                  </a:lnTo>
                  <a:lnTo>
                    <a:pt x="2242088" y="1295400"/>
                  </a:lnTo>
                  <a:lnTo>
                    <a:pt x="2230561" y="1333500"/>
                  </a:lnTo>
                  <a:lnTo>
                    <a:pt x="2217088" y="1384300"/>
                  </a:lnTo>
                  <a:lnTo>
                    <a:pt x="2201716" y="1422400"/>
                  </a:lnTo>
                  <a:lnTo>
                    <a:pt x="2184491" y="1460500"/>
                  </a:lnTo>
                  <a:lnTo>
                    <a:pt x="2165460" y="1498600"/>
                  </a:lnTo>
                  <a:lnTo>
                    <a:pt x="2144668" y="1549400"/>
                  </a:lnTo>
                  <a:lnTo>
                    <a:pt x="2122162" y="1587500"/>
                  </a:lnTo>
                  <a:lnTo>
                    <a:pt x="2097988" y="1625600"/>
                  </a:lnTo>
                  <a:lnTo>
                    <a:pt x="2072193" y="1663700"/>
                  </a:lnTo>
                  <a:lnTo>
                    <a:pt x="2044823" y="1689100"/>
                  </a:lnTo>
                  <a:lnTo>
                    <a:pt x="2015925" y="1727200"/>
                  </a:lnTo>
                  <a:lnTo>
                    <a:pt x="1985544" y="1765300"/>
                  </a:lnTo>
                  <a:lnTo>
                    <a:pt x="1953727" y="1790700"/>
                  </a:lnTo>
                  <a:lnTo>
                    <a:pt x="1920520" y="1828800"/>
                  </a:lnTo>
                  <a:lnTo>
                    <a:pt x="1885971" y="1854200"/>
                  </a:lnTo>
                  <a:lnTo>
                    <a:pt x="1850124" y="1879600"/>
                  </a:lnTo>
                  <a:lnTo>
                    <a:pt x="1813026" y="1905000"/>
                  </a:lnTo>
                  <a:lnTo>
                    <a:pt x="1774724" y="1930400"/>
                  </a:lnTo>
                  <a:lnTo>
                    <a:pt x="1735264" y="1955800"/>
                  </a:lnTo>
                  <a:lnTo>
                    <a:pt x="1694693" y="1981200"/>
                  </a:lnTo>
                  <a:lnTo>
                    <a:pt x="1653056" y="2006600"/>
                  </a:lnTo>
                  <a:lnTo>
                    <a:pt x="1610400" y="2019300"/>
                  </a:lnTo>
                  <a:lnTo>
                    <a:pt x="1566772" y="2044700"/>
                  </a:lnTo>
                  <a:lnTo>
                    <a:pt x="1522217" y="2057400"/>
                  </a:lnTo>
                  <a:lnTo>
                    <a:pt x="1335660" y="2108200"/>
                  </a:lnTo>
                  <a:lnTo>
                    <a:pt x="1378610" y="2108200"/>
                  </a:lnTo>
                  <a:lnTo>
                    <a:pt x="1514940" y="2070100"/>
                  </a:lnTo>
                  <a:lnTo>
                    <a:pt x="1558784" y="2057400"/>
                  </a:lnTo>
                  <a:lnTo>
                    <a:pt x="1601756" y="2032000"/>
                  </a:lnTo>
                  <a:lnTo>
                    <a:pt x="1643814" y="2019300"/>
                  </a:lnTo>
                  <a:lnTo>
                    <a:pt x="1684913" y="1993900"/>
                  </a:lnTo>
                  <a:lnTo>
                    <a:pt x="1725012" y="1968500"/>
                  </a:lnTo>
                  <a:lnTo>
                    <a:pt x="1764067" y="1955800"/>
                  </a:lnTo>
                  <a:lnTo>
                    <a:pt x="1802034" y="1930400"/>
                  </a:lnTo>
                  <a:lnTo>
                    <a:pt x="1838871" y="1905000"/>
                  </a:lnTo>
                  <a:lnTo>
                    <a:pt x="1874534" y="1879600"/>
                  </a:lnTo>
                  <a:lnTo>
                    <a:pt x="1908981" y="1841500"/>
                  </a:lnTo>
                  <a:lnTo>
                    <a:pt x="1942167" y="1816100"/>
                  </a:lnTo>
                  <a:lnTo>
                    <a:pt x="1974051" y="1778000"/>
                  </a:lnTo>
                  <a:lnTo>
                    <a:pt x="2004589" y="1752600"/>
                  </a:lnTo>
                  <a:lnTo>
                    <a:pt x="2033737" y="1714500"/>
                  </a:lnTo>
                  <a:lnTo>
                    <a:pt x="2087694" y="1651000"/>
                  </a:lnTo>
                  <a:lnTo>
                    <a:pt x="2112416" y="1612900"/>
                  </a:lnTo>
                  <a:lnTo>
                    <a:pt x="2135576" y="1574800"/>
                  </a:lnTo>
                  <a:lnTo>
                    <a:pt x="2157131" y="1536700"/>
                  </a:lnTo>
                  <a:lnTo>
                    <a:pt x="2177038" y="1498600"/>
                  </a:lnTo>
                  <a:lnTo>
                    <a:pt x="2195254" y="1460500"/>
                  </a:lnTo>
                  <a:lnTo>
                    <a:pt x="2211736" y="1409700"/>
                  </a:lnTo>
                  <a:lnTo>
                    <a:pt x="2226440" y="1371600"/>
                  </a:lnTo>
                  <a:lnTo>
                    <a:pt x="2239324" y="1333500"/>
                  </a:lnTo>
                  <a:lnTo>
                    <a:pt x="2250344" y="1282700"/>
                  </a:lnTo>
                  <a:lnTo>
                    <a:pt x="2259457" y="1244600"/>
                  </a:lnTo>
                  <a:lnTo>
                    <a:pt x="2266620" y="1193800"/>
                  </a:lnTo>
                  <a:lnTo>
                    <a:pt x="2271789" y="1155700"/>
                  </a:lnTo>
                  <a:lnTo>
                    <a:pt x="2274923" y="1104900"/>
                  </a:lnTo>
                  <a:lnTo>
                    <a:pt x="2275977" y="1066800"/>
                  </a:lnTo>
                  <a:lnTo>
                    <a:pt x="2274924" y="1016000"/>
                  </a:lnTo>
                  <a:lnTo>
                    <a:pt x="2271794" y="965200"/>
                  </a:lnTo>
                  <a:lnTo>
                    <a:pt x="2266630" y="927100"/>
                  </a:lnTo>
                  <a:lnTo>
                    <a:pt x="2259475" y="876300"/>
                  </a:lnTo>
                  <a:lnTo>
                    <a:pt x="2250372" y="838200"/>
                  </a:lnTo>
                  <a:lnTo>
                    <a:pt x="2239364" y="800100"/>
                  </a:lnTo>
                  <a:lnTo>
                    <a:pt x="2226493" y="749300"/>
                  </a:lnTo>
                  <a:lnTo>
                    <a:pt x="2211802" y="711200"/>
                  </a:lnTo>
                  <a:lnTo>
                    <a:pt x="2195335" y="673100"/>
                  </a:lnTo>
                  <a:lnTo>
                    <a:pt x="2177135" y="635000"/>
                  </a:lnTo>
                  <a:lnTo>
                    <a:pt x="2157244" y="584200"/>
                  </a:lnTo>
                  <a:lnTo>
                    <a:pt x="2135705" y="546100"/>
                  </a:lnTo>
                  <a:lnTo>
                    <a:pt x="2112562" y="508000"/>
                  </a:lnTo>
                  <a:lnTo>
                    <a:pt x="2087856" y="482600"/>
                  </a:lnTo>
                  <a:lnTo>
                    <a:pt x="2061632" y="444500"/>
                  </a:lnTo>
                  <a:lnTo>
                    <a:pt x="2033932" y="406400"/>
                  </a:lnTo>
                  <a:lnTo>
                    <a:pt x="2004798" y="368300"/>
                  </a:lnTo>
                  <a:lnTo>
                    <a:pt x="1974275" y="342900"/>
                  </a:lnTo>
                  <a:lnTo>
                    <a:pt x="1942404" y="304800"/>
                  </a:lnTo>
                  <a:lnTo>
                    <a:pt x="1909229" y="279400"/>
                  </a:lnTo>
                  <a:lnTo>
                    <a:pt x="1874793" y="254000"/>
                  </a:lnTo>
                  <a:lnTo>
                    <a:pt x="1839138" y="228600"/>
                  </a:lnTo>
                  <a:lnTo>
                    <a:pt x="1802308" y="203200"/>
                  </a:lnTo>
                  <a:lnTo>
                    <a:pt x="1764345" y="177800"/>
                  </a:lnTo>
                  <a:lnTo>
                    <a:pt x="1725292" y="152400"/>
                  </a:lnTo>
                  <a:lnTo>
                    <a:pt x="1685193" y="127000"/>
                  </a:lnTo>
                  <a:lnTo>
                    <a:pt x="1644090" y="114300"/>
                  </a:lnTo>
                  <a:lnTo>
                    <a:pt x="1602027" y="88900"/>
                  </a:lnTo>
                  <a:lnTo>
                    <a:pt x="1529472" y="67636"/>
                  </a:lnTo>
                  <a:close/>
                </a:path>
                <a:path w="2276475" h="2120900">
                  <a:moveTo>
                    <a:pt x="1383457" y="25400"/>
                  </a:moveTo>
                  <a:lnTo>
                    <a:pt x="1378798" y="25400"/>
                  </a:lnTo>
                  <a:lnTo>
                    <a:pt x="1529472" y="67636"/>
                  </a:lnTo>
                  <a:lnTo>
                    <a:pt x="1522217" y="63500"/>
                  </a:lnTo>
                  <a:lnTo>
                    <a:pt x="1383457" y="25400"/>
                  </a:lnTo>
                  <a:close/>
                </a:path>
                <a:path w="2276475" h="2120900">
                  <a:moveTo>
                    <a:pt x="897178" y="25400"/>
                  </a:moveTo>
                  <a:lnTo>
                    <a:pt x="892520" y="25400"/>
                  </a:lnTo>
                  <a:lnTo>
                    <a:pt x="753760" y="63500"/>
                  </a:lnTo>
                  <a:lnTo>
                    <a:pt x="746505" y="67635"/>
                  </a:lnTo>
                  <a:lnTo>
                    <a:pt x="897178" y="25400"/>
                  </a:lnTo>
                  <a:close/>
                </a:path>
                <a:path w="2276475" h="2120900">
                  <a:moveTo>
                    <a:pt x="988808" y="12700"/>
                  </a:moveTo>
                  <a:lnTo>
                    <a:pt x="944106" y="12700"/>
                  </a:lnTo>
                  <a:lnTo>
                    <a:pt x="897178" y="25400"/>
                  </a:lnTo>
                  <a:lnTo>
                    <a:pt x="940317" y="25400"/>
                  </a:lnTo>
                  <a:lnTo>
                    <a:pt x="988808" y="12700"/>
                  </a:lnTo>
                  <a:close/>
                </a:path>
                <a:path w="2276475" h="2120900">
                  <a:moveTo>
                    <a:pt x="1331871" y="12700"/>
                  </a:moveTo>
                  <a:lnTo>
                    <a:pt x="1287168" y="12700"/>
                  </a:lnTo>
                  <a:lnTo>
                    <a:pt x="1335660" y="25400"/>
                  </a:lnTo>
                  <a:lnTo>
                    <a:pt x="1378798" y="25400"/>
                  </a:lnTo>
                  <a:lnTo>
                    <a:pt x="1331871" y="12700"/>
                  </a:lnTo>
                  <a:close/>
                </a:path>
                <a:path w="2276475" h="2120900">
                  <a:moveTo>
                    <a:pt x="1137988" y="0"/>
                  </a:moveTo>
                  <a:lnTo>
                    <a:pt x="1039898" y="0"/>
                  </a:lnTo>
                  <a:lnTo>
                    <a:pt x="991693" y="12700"/>
                  </a:lnTo>
                  <a:lnTo>
                    <a:pt x="1087691" y="12700"/>
                  </a:lnTo>
                  <a:lnTo>
                    <a:pt x="1137988" y="0"/>
                  </a:lnTo>
                  <a:close/>
                </a:path>
                <a:path w="2276475" h="2120900">
                  <a:moveTo>
                    <a:pt x="1236079" y="0"/>
                  </a:moveTo>
                  <a:lnTo>
                    <a:pt x="1137988" y="0"/>
                  </a:lnTo>
                  <a:lnTo>
                    <a:pt x="1188286" y="12700"/>
                  </a:lnTo>
                  <a:lnTo>
                    <a:pt x="1284284" y="12700"/>
                  </a:lnTo>
                  <a:lnTo>
                    <a:pt x="1236079" y="0"/>
                  </a:lnTo>
                  <a:close/>
                </a:path>
              </a:pathLst>
            </a:custGeom>
            <a:solidFill>
              <a:srgbClr val="70AD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72400" y="1853901"/>
              <a:ext cx="2276475" cy="2120900"/>
            </a:xfrm>
            <a:custGeom>
              <a:avLst/>
              <a:gdLst/>
              <a:ahLst/>
              <a:cxnLst/>
              <a:rect l="l" t="t" r="r" b="b"/>
              <a:pathLst>
                <a:path w="2276475" h="2120900">
                  <a:moveTo>
                    <a:pt x="988808" y="2108200"/>
                  </a:moveTo>
                  <a:lnTo>
                    <a:pt x="944265" y="2108200"/>
                  </a:lnTo>
                  <a:lnTo>
                    <a:pt x="991820" y="2120900"/>
                  </a:lnTo>
                  <a:lnTo>
                    <a:pt x="1037948" y="2120900"/>
                  </a:lnTo>
                  <a:lnTo>
                    <a:pt x="988808" y="2108200"/>
                  </a:lnTo>
                  <a:close/>
                </a:path>
                <a:path w="2276475" h="2120900">
                  <a:moveTo>
                    <a:pt x="1331871" y="2108200"/>
                  </a:moveTo>
                  <a:lnTo>
                    <a:pt x="1287168" y="2108200"/>
                  </a:lnTo>
                  <a:lnTo>
                    <a:pt x="1238028" y="2120900"/>
                  </a:lnTo>
                  <a:lnTo>
                    <a:pt x="1284284" y="2120900"/>
                  </a:lnTo>
                  <a:lnTo>
                    <a:pt x="1331871" y="2108200"/>
                  </a:lnTo>
                  <a:close/>
                </a:path>
                <a:path w="2276475" h="2120900">
                  <a:moveTo>
                    <a:pt x="746506" y="67635"/>
                  </a:moveTo>
                  <a:lnTo>
                    <a:pt x="673950" y="88900"/>
                  </a:lnTo>
                  <a:lnTo>
                    <a:pt x="631886" y="114300"/>
                  </a:lnTo>
                  <a:lnTo>
                    <a:pt x="590783" y="127000"/>
                  </a:lnTo>
                  <a:lnTo>
                    <a:pt x="550684" y="152400"/>
                  </a:lnTo>
                  <a:lnTo>
                    <a:pt x="511632" y="177800"/>
                  </a:lnTo>
                  <a:lnTo>
                    <a:pt x="473669" y="203200"/>
                  </a:lnTo>
                  <a:lnTo>
                    <a:pt x="436839" y="228600"/>
                  </a:lnTo>
                  <a:lnTo>
                    <a:pt x="401184" y="254000"/>
                  </a:lnTo>
                  <a:lnTo>
                    <a:pt x="366747" y="279400"/>
                  </a:lnTo>
                  <a:lnTo>
                    <a:pt x="333572" y="317500"/>
                  </a:lnTo>
                  <a:lnTo>
                    <a:pt x="301702" y="342900"/>
                  </a:lnTo>
                  <a:lnTo>
                    <a:pt x="271178" y="368300"/>
                  </a:lnTo>
                  <a:lnTo>
                    <a:pt x="242045" y="406400"/>
                  </a:lnTo>
                  <a:lnTo>
                    <a:pt x="214345" y="444500"/>
                  </a:lnTo>
                  <a:lnTo>
                    <a:pt x="188120" y="482600"/>
                  </a:lnTo>
                  <a:lnTo>
                    <a:pt x="163415" y="508000"/>
                  </a:lnTo>
                  <a:lnTo>
                    <a:pt x="140271" y="546100"/>
                  </a:lnTo>
                  <a:lnTo>
                    <a:pt x="118732" y="584200"/>
                  </a:lnTo>
                  <a:lnTo>
                    <a:pt x="98841" y="635000"/>
                  </a:lnTo>
                  <a:lnTo>
                    <a:pt x="80641" y="673100"/>
                  </a:lnTo>
                  <a:lnTo>
                    <a:pt x="64174" y="711200"/>
                  </a:lnTo>
                  <a:lnTo>
                    <a:pt x="49484" y="749300"/>
                  </a:lnTo>
                  <a:lnTo>
                    <a:pt x="36613" y="800100"/>
                  </a:lnTo>
                  <a:lnTo>
                    <a:pt x="25604" y="838200"/>
                  </a:lnTo>
                  <a:lnTo>
                    <a:pt x="16501" y="876300"/>
                  </a:lnTo>
                  <a:lnTo>
                    <a:pt x="9346" y="927100"/>
                  </a:lnTo>
                  <a:lnTo>
                    <a:pt x="4182" y="965200"/>
                  </a:lnTo>
                  <a:lnTo>
                    <a:pt x="1052" y="1016000"/>
                  </a:lnTo>
                  <a:lnTo>
                    <a:pt x="0" y="1066800"/>
                  </a:lnTo>
                  <a:lnTo>
                    <a:pt x="1054" y="1104900"/>
                  </a:lnTo>
                  <a:lnTo>
                    <a:pt x="4187" y="1155700"/>
                  </a:lnTo>
                  <a:lnTo>
                    <a:pt x="9357" y="1193800"/>
                  </a:lnTo>
                  <a:lnTo>
                    <a:pt x="16520" y="1244600"/>
                  </a:lnTo>
                  <a:lnTo>
                    <a:pt x="25633" y="1282700"/>
                  </a:lnTo>
                  <a:lnTo>
                    <a:pt x="36653" y="1333500"/>
                  </a:lnTo>
                  <a:lnTo>
                    <a:pt x="49536" y="1371600"/>
                  </a:lnTo>
                  <a:lnTo>
                    <a:pt x="64241" y="1409700"/>
                  </a:lnTo>
                  <a:lnTo>
                    <a:pt x="80722" y="1460500"/>
                  </a:lnTo>
                  <a:lnTo>
                    <a:pt x="98938" y="1498600"/>
                  </a:lnTo>
                  <a:lnTo>
                    <a:pt x="118845" y="1536700"/>
                  </a:lnTo>
                  <a:lnTo>
                    <a:pt x="140401" y="1574800"/>
                  </a:lnTo>
                  <a:lnTo>
                    <a:pt x="163561" y="1612900"/>
                  </a:lnTo>
                  <a:lnTo>
                    <a:pt x="188283" y="1651000"/>
                  </a:lnTo>
                  <a:lnTo>
                    <a:pt x="214523" y="1689100"/>
                  </a:lnTo>
                  <a:lnTo>
                    <a:pt x="242240" y="1714500"/>
                  </a:lnTo>
                  <a:lnTo>
                    <a:pt x="271388" y="1752600"/>
                  </a:lnTo>
                  <a:lnTo>
                    <a:pt x="301926" y="1778000"/>
                  </a:lnTo>
                  <a:lnTo>
                    <a:pt x="333810" y="1816100"/>
                  </a:lnTo>
                  <a:lnTo>
                    <a:pt x="366996" y="1841500"/>
                  </a:lnTo>
                  <a:lnTo>
                    <a:pt x="401443" y="1879600"/>
                  </a:lnTo>
                  <a:lnTo>
                    <a:pt x="437106" y="1905000"/>
                  </a:lnTo>
                  <a:lnTo>
                    <a:pt x="473943" y="1930400"/>
                  </a:lnTo>
                  <a:lnTo>
                    <a:pt x="511910" y="1955800"/>
                  </a:lnTo>
                  <a:lnTo>
                    <a:pt x="550965" y="1968500"/>
                  </a:lnTo>
                  <a:lnTo>
                    <a:pt x="591064" y="1993900"/>
                  </a:lnTo>
                  <a:lnTo>
                    <a:pt x="632163" y="2019300"/>
                  </a:lnTo>
                  <a:lnTo>
                    <a:pt x="674221" y="2032000"/>
                  </a:lnTo>
                  <a:lnTo>
                    <a:pt x="717193" y="2057400"/>
                  </a:lnTo>
                  <a:lnTo>
                    <a:pt x="761037" y="2070100"/>
                  </a:lnTo>
                  <a:lnTo>
                    <a:pt x="897366" y="2108200"/>
                  </a:lnTo>
                  <a:lnTo>
                    <a:pt x="940317" y="2108200"/>
                  </a:lnTo>
                  <a:lnTo>
                    <a:pt x="753760" y="2057400"/>
                  </a:lnTo>
                  <a:lnTo>
                    <a:pt x="709206" y="2044700"/>
                  </a:lnTo>
                  <a:lnTo>
                    <a:pt x="665577" y="2019300"/>
                  </a:lnTo>
                  <a:lnTo>
                    <a:pt x="622921" y="2006600"/>
                  </a:lnTo>
                  <a:lnTo>
                    <a:pt x="581284" y="1981200"/>
                  </a:lnTo>
                  <a:lnTo>
                    <a:pt x="540713" y="1955800"/>
                  </a:lnTo>
                  <a:lnTo>
                    <a:pt x="501253" y="1930400"/>
                  </a:lnTo>
                  <a:lnTo>
                    <a:pt x="462951" y="1905000"/>
                  </a:lnTo>
                  <a:lnTo>
                    <a:pt x="425854" y="1879600"/>
                  </a:lnTo>
                  <a:lnTo>
                    <a:pt x="390007" y="1854200"/>
                  </a:lnTo>
                  <a:lnTo>
                    <a:pt x="355457" y="1828800"/>
                  </a:lnTo>
                  <a:lnTo>
                    <a:pt x="322251" y="1790700"/>
                  </a:lnTo>
                  <a:lnTo>
                    <a:pt x="290434" y="1765300"/>
                  </a:lnTo>
                  <a:lnTo>
                    <a:pt x="260053" y="1727200"/>
                  </a:lnTo>
                  <a:lnTo>
                    <a:pt x="231154" y="1689100"/>
                  </a:lnTo>
                  <a:lnTo>
                    <a:pt x="203785" y="1663700"/>
                  </a:lnTo>
                  <a:lnTo>
                    <a:pt x="177990" y="1625600"/>
                  </a:lnTo>
                  <a:lnTo>
                    <a:pt x="153816" y="1587500"/>
                  </a:lnTo>
                  <a:lnTo>
                    <a:pt x="131310" y="1549400"/>
                  </a:lnTo>
                  <a:lnTo>
                    <a:pt x="110518" y="1498600"/>
                  </a:lnTo>
                  <a:lnTo>
                    <a:pt x="91486" y="1460500"/>
                  </a:lnTo>
                  <a:lnTo>
                    <a:pt x="74261" y="1422400"/>
                  </a:lnTo>
                  <a:lnTo>
                    <a:pt x="58889" y="1384300"/>
                  </a:lnTo>
                  <a:lnTo>
                    <a:pt x="45416" y="1333500"/>
                  </a:lnTo>
                  <a:lnTo>
                    <a:pt x="33889" y="1295400"/>
                  </a:lnTo>
                  <a:lnTo>
                    <a:pt x="24354" y="1244600"/>
                  </a:lnTo>
                  <a:lnTo>
                    <a:pt x="16857" y="1206500"/>
                  </a:lnTo>
                  <a:lnTo>
                    <a:pt x="11445" y="1155700"/>
                  </a:lnTo>
                  <a:lnTo>
                    <a:pt x="8164" y="1104900"/>
                  </a:lnTo>
                  <a:lnTo>
                    <a:pt x="7059" y="1066800"/>
                  </a:lnTo>
                  <a:lnTo>
                    <a:pt x="8164" y="1016000"/>
                  </a:lnTo>
                  <a:lnTo>
                    <a:pt x="11445" y="965200"/>
                  </a:lnTo>
                  <a:lnTo>
                    <a:pt x="16857" y="927100"/>
                  </a:lnTo>
                  <a:lnTo>
                    <a:pt x="24354" y="876300"/>
                  </a:lnTo>
                  <a:lnTo>
                    <a:pt x="33889" y="838200"/>
                  </a:lnTo>
                  <a:lnTo>
                    <a:pt x="45416" y="787400"/>
                  </a:lnTo>
                  <a:lnTo>
                    <a:pt x="58889" y="749300"/>
                  </a:lnTo>
                  <a:lnTo>
                    <a:pt x="74261" y="698500"/>
                  </a:lnTo>
                  <a:lnTo>
                    <a:pt x="91486" y="660400"/>
                  </a:lnTo>
                  <a:lnTo>
                    <a:pt x="110518" y="622300"/>
                  </a:lnTo>
                  <a:lnTo>
                    <a:pt x="131310" y="584200"/>
                  </a:lnTo>
                  <a:lnTo>
                    <a:pt x="153816" y="546100"/>
                  </a:lnTo>
                  <a:lnTo>
                    <a:pt x="177990" y="508000"/>
                  </a:lnTo>
                  <a:lnTo>
                    <a:pt x="203785" y="469900"/>
                  </a:lnTo>
                  <a:lnTo>
                    <a:pt x="231154" y="431800"/>
                  </a:lnTo>
                  <a:lnTo>
                    <a:pt x="260053" y="393700"/>
                  </a:lnTo>
                  <a:lnTo>
                    <a:pt x="290434" y="368300"/>
                  </a:lnTo>
                  <a:lnTo>
                    <a:pt x="322251" y="330200"/>
                  </a:lnTo>
                  <a:lnTo>
                    <a:pt x="355457" y="304800"/>
                  </a:lnTo>
                  <a:lnTo>
                    <a:pt x="390007" y="266700"/>
                  </a:lnTo>
                  <a:lnTo>
                    <a:pt x="425854" y="241300"/>
                  </a:lnTo>
                  <a:lnTo>
                    <a:pt x="462951" y="215900"/>
                  </a:lnTo>
                  <a:lnTo>
                    <a:pt x="501253" y="190500"/>
                  </a:lnTo>
                  <a:lnTo>
                    <a:pt x="540713" y="165100"/>
                  </a:lnTo>
                  <a:lnTo>
                    <a:pt x="581284" y="139700"/>
                  </a:lnTo>
                  <a:lnTo>
                    <a:pt x="622921" y="127000"/>
                  </a:lnTo>
                  <a:lnTo>
                    <a:pt x="665577" y="101600"/>
                  </a:lnTo>
                  <a:lnTo>
                    <a:pt x="709206" y="88900"/>
                  </a:lnTo>
                  <a:lnTo>
                    <a:pt x="746506" y="67635"/>
                  </a:lnTo>
                  <a:close/>
                </a:path>
                <a:path w="2276475" h="2120900">
                  <a:moveTo>
                    <a:pt x="1529471" y="67635"/>
                  </a:moveTo>
                  <a:lnTo>
                    <a:pt x="1566771" y="88900"/>
                  </a:lnTo>
                  <a:lnTo>
                    <a:pt x="1610400" y="101600"/>
                  </a:lnTo>
                  <a:lnTo>
                    <a:pt x="1653056" y="127000"/>
                  </a:lnTo>
                  <a:lnTo>
                    <a:pt x="1694693" y="139700"/>
                  </a:lnTo>
                  <a:lnTo>
                    <a:pt x="1735264" y="165100"/>
                  </a:lnTo>
                  <a:lnTo>
                    <a:pt x="1774724" y="190500"/>
                  </a:lnTo>
                  <a:lnTo>
                    <a:pt x="1813026" y="215900"/>
                  </a:lnTo>
                  <a:lnTo>
                    <a:pt x="1850123" y="241300"/>
                  </a:lnTo>
                  <a:lnTo>
                    <a:pt x="1885970" y="266700"/>
                  </a:lnTo>
                  <a:lnTo>
                    <a:pt x="1920520" y="304800"/>
                  </a:lnTo>
                  <a:lnTo>
                    <a:pt x="1953727" y="330200"/>
                  </a:lnTo>
                  <a:lnTo>
                    <a:pt x="1985543" y="368300"/>
                  </a:lnTo>
                  <a:lnTo>
                    <a:pt x="2015924" y="393700"/>
                  </a:lnTo>
                  <a:lnTo>
                    <a:pt x="2044823" y="431800"/>
                  </a:lnTo>
                  <a:lnTo>
                    <a:pt x="2072193" y="469900"/>
                  </a:lnTo>
                  <a:lnTo>
                    <a:pt x="2097988" y="508000"/>
                  </a:lnTo>
                  <a:lnTo>
                    <a:pt x="2122161" y="546100"/>
                  </a:lnTo>
                  <a:lnTo>
                    <a:pt x="2144667" y="584200"/>
                  </a:lnTo>
                  <a:lnTo>
                    <a:pt x="2165459" y="622300"/>
                  </a:lnTo>
                  <a:lnTo>
                    <a:pt x="2184491" y="660400"/>
                  </a:lnTo>
                  <a:lnTo>
                    <a:pt x="2201716" y="698500"/>
                  </a:lnTo>
                  <a:lnTo>
                    <a:pt x="2217088" y="749300"/>
                  </a:lnTo>
                  <a:lnTo>
                    <a:pt x="2230561" y="787400"/>
                  </a:lnTo>
                  <a:lnTo>
                    <a:pt x="2242088" y="838200"/>
                  </a:lnTo>
                  <a:lnTo>
                    <a:pt x="2251623" y="876300"/>
                  </a:lnTo>
                  <a:lnTo>
                    <a:pt x="2259120" y="927100"/>
                  </a:lnTo>
                  <a:lnTo>
                    <a:pt x="2264533" y="965200"/>
                  </a:lnTo>
                  <a:lnTo>
                    <a:pt x="2267814" y="1016000"/>
                  </a:lnTo>
                  <a:lnTo>
                    <a:pt x="2268918" y="1066800"/>
                  </a:lnTo>
                  <a:lnTo>
                    <a:pt x="2267814" y="1104900"/>
                  </a:lnTo>
                  <a:lnTo>
                    <a:pt x="2264533" y="1155700"/>
                  </a:lnTo>
                  <a:lnTo>
                    <a:pt x="2259120" y="1206500"/>
                  </a:lnTo>
                  <a:lnTo>
                    <a:pt x="2251623" y="1244600"/>
                  </a:lnTo>
                  <a:lnTo>
                    <a:pt x="2242088" y="1295400"/>
                  </a:lnTo>
                  <a:lnTo>
                    <a:pt x="2230561" y="1333500"/>
                  </a:lnTo>
                  <a:lnTo>
                    <a:pt x="2217088" y="1384300"/>
                  </a:lnTo>
                  <a:lnTo>
                    <a:pt x="2201716" y="1422400"/>
                  </a:lnTo>
                  <a:lnTo>
                    <a:pt x="2184491" y="1460500"/>
                  </a:lnTo>
                  <a:lnTo>
                    <a:pt x="2165459" y="1498600"/>
                  </a:lnTo>
                  <a:lnTo>
                    <a:pt x="2144667" y="1549400"/>
                  </a:lnTo>
                  <a:lnTo>
                    <a:pt x="2122161" y="1587500"/>
                  </a:lnTo>
                  <a:lnTo>
                    <a:pt x="2097988" y="1625600"/>
                  </a:lnTo>
                  <a:lnTo>
                    <a:pt x="2072193" y="1663700"/>
                  </a:lnTo>
                  <a:lnTo>
                    <a:pt x="2044823" y="1689100"/>
                  </a:lnTo>
                  <a:lnTo>
                    <a:pt x="2015924" y="1727200"/>
                  </a:lnTo>
                  <a:lnTo>
                    <a:pt x="1985543" y="1765300"/>
                  </a:lnTo>
                  <a:lnTo>
                    <a:pt x="1953727" y="1790700"/>
                  </a:lnTo>
                  <a:lnTo>
                    <a:pt x="1920520" y="1828800"/>
                  </a:lnTo>
                  <a:lnTo>
                    <a:pt x="1885970" y="1854200"/>
                  </a:lnTo>
                  <a:lnTo>
                    <a:pt x="1850123" y="1879600"/>
                  </a:lnTo>
                  <a:lnTo>
                    <a:pt x="1813026" y="1905000"/>
                  </a:lnTo>
                  <a:lnTo>
                    <a:pt x="1774724" y="1930400"/>
                  </a:lnTo>
                  <a:lnTo>
                    <a:pt x="1735264" y="1955800"/>
                  </a:lnTo>
                  <a:lnTo>
                    <a:pt x="1694693" y="1981200"/>
                  </a:lnTo>
                  <a:lnTo>
                    <a:pt x="1653056" y="2006600"/>
                  </a:lnTo>
                  <a:lnTo>
                    <a:pt x="1610400" y="2019300"/>
                  </a:lnTo>
                  <a:lnTo>
                    <a:pt x="1566771" y="2044700"/>
                  </a:lnTo>
                  <a:lnTo>
                    <a:pt x="1522216" y="2057400"/>
                  </a:lnTo>
                  <a:lnTo>
                    <a:pt x="1335660" y="2108200"/>
                  </a:lnTo>
                  <a:lnTo>
                    <a:pt x="1378798" y="2108200"/>
                  </a:lnTo>
                  <a:lnTo>
                    <a:pt x="1515189" y="2070100"/>
                  </a:lnTo>
                  <a:lnTo>
                    <a:pt x="1559046" y="2057400"/>
                  </a:lnTo>
                  <a:lnTo>
                    <a:pt x="1602027" y="2032000"/>
                  </a:lnTo>
                  <a:lnTo>
                    <a:pt x="1644091" y="2019300"/>
                  </a:lnTo>
                  <a:lnTo>
                    <a:pt x="1685194" y="1993900"/>
                  </a:lnTo>
                  <a:lnTo>
                    <a:pt x="1725293" y="1968500"/>
                  </a:lnTo>
                  <a:lnTo>
                    <a:pt x="1764346" y="1955800"/>
                  </a:lnTo>
                  <a:lnTo>
                    <a:pt x="1802308" y="1930400"/>
                  </a:lnTo>
                  <a:lnTo>
                    <a:pt x="1839139" y="1905000"/>
                  </a:lnTo>
                  <a:lnTo>
                    <a:pt x="1874793" y="1879600"/>
                  </a:lnTo>
                  <a:lnTo>
                    <a:pt x="1909230" y="1841500"/>
                  </a:lnTo>
                  <a:lnTo>
                    <a:pt x="1942405" y="1816100"/>
                  </a:lnTo>
                  <a:lnTo>
                    <a:pt x="1974276" y="1778000"/>
                  </a:lnTo>
                  <a:lnTo>
                    <a:pt x="2004799" y="1752600"/>
                  </a:lnTo>
                  <a:lnTo>
                    <a:pt x="2033932" y="1714500"/>
                  </a:lnTo>
                  <a:lnTo>
                    <a:pt x="2087857" y="1651000"/>
                  </a:lnTo>
                  <a:lnTo>
                    <a:pt x="2112563" y="1612900"/>
                  </a:lnTo>
                  <a:lnTo>
                    <a:pt x="2135706" y="1574800"/>
                  </a:lnTo>
                  <a:lnTo>
                    <a:pt x="2157245" y="1536700"/>
                  </a:lnTo>
                  <a:lnTo>
                    <a:pt x="2177136" y="1498600"/>
                  </a:lnTo>
                  <a:lnTo>
                    <a:pt x="2195336" y="1460500"/>
                  </a:lnTo>
                  <a:lnTo>
                    <a:pt x="2211803" y="1409700"/>
                  </a:lnTo>
                  <a:lnTo>
                    <a:pt x="2226494" y="1371600"/>
                  </a:lnTo>
                  <a:lnTo>
                    <a:pt x="2239365" y="1333500"/>
                  </a:lnTo>
                  <a:lnTo>
                    <a:pt x="2250373" y="1282700"/>
                  </a:lnTo>
                  <a:lnTo>
                    <a:pt x="2259476" y="1244600"/>
                  </a:lnTo>
                  <a:lnTo>
                    <a:pt x="2266631" y="1193800"/>
                  </a:lnTo>
                  <a:lnTo>
                    <a:pt x="2271795" y="1155700"/>
                  </a:lnTo>
                  <a:lnTo>
                    <a:pt x="2274925" y="1104900"/>
                  </a:lnTo>
                  <a:lnTo>
                    <a:pt x="2275978" y="1066800"/>
                  </a:lnTo>
                  <a:lnTo>
                    <a:pt x="2274925" y="1016000"/>
                  </a:lnTo>
                  <a:lnTo>
                    <a:pt x="2271795" y="965200"/>
                  </a:lnTo>
                  <a:lnTo>
                    <a:pt x="2266631" y="927100"/>
                  </a:lnTo>
                  <a:lnTo>
                    <a:pt x="2259476" y="876300"/>
                  </a:lnTo>
                  <a:lnTo>
                    <a:pt x="2250373" y="838200"/>
                  </a:lnTo>
                  <a:lnTo>
                    <a:pt x="2239365" y="800100"/>
                  </a:lnTo>
                  <a:lnTo>
                    <a:pt x="2226494" y="749300"/>
                  </a:lnTo>
                  <a:lnTo>
                    <a:pt x="2211803" y="711200"/>
                  </a:lnTo>
                  <a:lnTo>
                    <a:pt x="2195336" y="673100"/>
                  </a:lnTo>
                  <a:lnTo>
                    <a:pt x="2177136" y="635000"/>
                  </a:lnTo>
                  <a:lnTo>
                    <a:pt x="2157245" y="584200"/>
                  </a:lnTo>
                  <a:lnTo>
                    <a:pt x="2135706" y="546100"/>
                  </a:lnTo>
                  <a:lnTo>
                    <a:pt x="2112563" y="508000"/>
                  </a:lnTo>
                  <a:lnTo>
                    <a:pt x="2087857" y="482600"/>
                  </a:lnTo>
                  <a:lnTo>
                    <a:pt x="2061633" y="444500"/>
                  </a:lnTo>
                  <a:lnTo>
                    <a:pt x="2033932" y="406400"/>
                  </a:lnTo>
                  <a:lnTo>
                    <a:pt x="2004799" y="368300"/>
                  </a:lnTo>
                  <a:lnTo>
                    <a:pt x="1974276" y="342900"/>
                  </a:lnTo>
                  <a:lnTo>
                    <a:pt x="1942405" y="304800"/>
                  </a:lnTo>
                  <a:lnTo>
                    <a:pt x="1909230" y="279400"/>
                  </a:lnTo>
                  <a:lnTo>
                    <a:pt x="1874793" y="254000"/>
                  </a:lnTo>
                  <a:lnTo>
                    <a:pt x="1839139" y="228600"/>
                  </a:lnTo>
                  <a:lnTo>
                    <a:pt x="1802308" y="203200"/>
                  </a:lnTo>
                  <a:lnTo>
                    <a:pt x="1764346" y="177800"/>
                  </a:lnTo>
                  <a:lnTo>
                    <a:pt x="1725293" y="152400"/>
                  </a:lnTo>
                  <a:lnTo>
                    <a:pt x="1685194" y="127000"/>
                  </a:lnTo>
                  <a:lnTo>
                    <a:pt x="1644091" y="114300"/>
                  </a:lnTo>
                  <a:lnTo>
                    <a:pt x="1602027" y="88900"/>
                  </a:lnTo>
                  <a:lnTo>
                    <a:pt x="1529471" y="67635"/>
                  </a:lnTo>
                  <a:close/>
                </a:path>
                <a:path w="2276475" h="2120900">
                  <a:moveTo>
                    <a:pt x="1383457" y="25400"/>
                  </a:moveTo>
                  <a:lnTo>
                    <a:pt x="1378798" y="25400"/>
                  </a:lnTo>
                  <a:lnTo>
                    <a:pt x="1529471" y="67635"/>
                  </a:lnTo>
                  <a:lnTo>
                    <a:pt x="1522216" y="63500"/>
                  </a:lnTo>
                  <a:lnTo>
                    <a:pt x="1383457" y="25400"/>
                  </a:lnTo>
                  <a:close/>
                </a:path>
                <a:path w="2276475" h="2120900">
                  <a:moveTo>
                    <a:pt x="897178" y="25400"/>
                  </a:moveTo>
                  <a:lnTo>
                    <a:pt x="892520" y="25400"/>
                  </a:lnTo>
                  <a:lnTo>
                    <a:pt x="753760" y="63500"/>
                  </a:lnTo>
                  <a:lnTo>
                    <a:pt x="746506" y="67635"/>
                  </a:lnTo>
                  <a:lnTo>
                    <a:pt x="897178" y="25400"/>
                  </a:lnTo>
                  <a:close/>
                </a:path>
                <a:path w="2276475" h="2120900">
                  <a:moveTo>
                    <a:pt x="988808" y="12700"/>
                  </a:moveTo>
                  <a:lnTo>
                    <a:pt x="944105" y="12700"/>
                  </a:lnTo>
                  <a:lnTo>
                    <a:pt x="897178" y="25400"/>
                  </a:lnTo>
                  <a:lnTo>
                    <a:pt x="940317" y="25400"/>
                  </a:lnTo>
                  <a:lnTo>
                    <a:pt x="988808" y="12700"/>
                  </a:lnTo>
                  <a:close/>
                </a:path>
                <a:path w="2276475" h="2120900">
                  <a:moveTo>
                    <a:pt x="1331871" y="12700"/>
                  </a:moveTo>
                  <a:lnTo>
                    <a:pt x="1287168" y="12700"/>
                  </a:lnTo>
                  <a:lnTo>
                    <a:pt x="1335660" y="25400"/>
                  </a:lnTo>
                  <a:lnTo>
                    <a:pt x="1378798" y="25400"/>
                  </a:lnTo>
                  <a:lnTo>
                    <a:pt x="1331871" y="12700"/>
                  </a:lnTo>
                  <a:close/>
                </a:path>
                <a:path w="2276475" h="2120900">
                  <a:moveTo>
                    <a:pt x="1137988" y="0"/>
                  </a:moveTo>
                  <a:lnTo>
                    <a:pt x="1039898" y="0"/>
                  </a:lnTo>
                  <a:lnTo>
                    <a:pt x="991693" y="12700"/>
                  </a:lnTo>
                  <a:lnTo>
                    <a:pt x="1087690" y="12700"/>
                  </a:lnTo>
                  <a:lnTo>
                    <a:pt x="1137988" y="0"/>
                  </a:lnTo>
                  <a:close/>
                </a:path>
                <a:path w="2276475" h="2120900">
                  <a:moveTo>
                    <a:pt x="1236079" y="0"/>
                  </a:moveTo>
                  <a:lnTo>
                    <a:pt x="1137988" y="0"/>
                  </a:lnTo>
                  <a:lnTo>
                    <a:pt x="1188286" y="12700"/>
                  </a:lnTo>
                  <a:lnTo>
                    <a:pt x="1284284" y="12700"/>
                  </a:lnTo>
                  <a:lnTo>
                    <a:pt x="1236079" y="0"/>
                  </a:lnTo>
                  <a:close/>
                </a:path>
              </a:pathLst>
            </a:custGeom>
            <a:solidFill>
              <a:srgbClr val="4454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60191" y="1844040"/>
              <a:ext cx="2380487" cy="2234183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086679" y="1877523"/>
              <a:ext cx="2276475" cy="2120900"/>
            </a:xfrm>
            <a:custGeom>
              <a:avLst/>
              <a:gdLst/>
              <a:ahLst/>
              <a:cxnLst/>
              <a:rect l="l" t="t" r="r" b="b"/>
              <a:pathLst>
                <a:path w="2276475" h="2120900">
                  <a:moveTo>
                    <a:pt x="988808" y="2108200"/>
                  </a:moveTo>
                  <a:lnTo>
                    <a:pt x="944265" y="2108200"/>
                  </a:lnTo>
                  <a:lnTo>
                    <a:pt x="991820" y="2120900"/>
                  </a:lnTo>
                  <a:lnTo>
                    <a:pt x="1037948" y="2120900"/>
                  </a:lnTo>
                  <a:lnTo>
                    <a:pt x="988808" y="2108200"/>
                  </a:lnTo>
                  <a:close/>
                </a:path>
                <a:path w="2276475" h="2120900">
                  <a:moveTo>
                    <a:pt x="1331711" y="2108200"/>
                  </a:moveTo>
                  <a:lnTo>
                    <a:pt x="1287168" y="2108200"/>
                  </a:lnTo>
                  <a:lnTo>
                    <a:pt x="1238028" y="2120900"/>
                  </a:lnTo>
                  <a:lnTo>
                    <a:pt x="1284156" y="2120900"/>
                  </a:lnTo>
                  <a:lnTo>
                    <a:pt x="1331711" y="2108200"/>
                  </a:lnTo>
                  <a:close/>
                </a:path>
                <a:path w="2276475" h="2120900">
                  <a:moveTo>
                    <a:pt x="746506" y="67635"/>
                  </a:moveTo>
                  <a:lnTo>
                    <a:pt x="673950" y="88900"/>
                  </a:lnTo>
                  <a:lnTo>
                    <a:pt x="631886" y="114300"/>
                  </a:lnTo>
                  <a:lnTo>
                    <a:pt x="590783" y="127000"/>
                  </a:lnTo>
                  <a:lnTo>
                    <a:pt x="550684" y="152400"/>
                  </a:lnTo>
                  <a:lnTo>
                    <a:pt x="511632" y="177800"/>
                  </a:lnTo>
                  <a:lnTo>
                    <a:pt x="473669" y="203200"/>
                  </a:lnTo>
                  <a:lnTo>
                    <a:pt x="436839" y="228600"/>
                  </a:lnTo>
                  <a:lnTo>
                    <a:pt x="401184" y="254000"/>
                  </a:lnTo>
                  <a:lnTo>
                    <a:pt x="366747" y="279400"/>
                  </a:lnTo>
                  <a:lnTo>
                    <a:pt x="333572" y="317500"/>
                  </a:lnTo>
                  <a:lnTo>
                    <a:pt x="301702" y="342900"/>
                  </a:lnTo>
                  <a:lnTo>
                    <a:pt x="271178" y="368300"/>
                  </a:lnTo>
                  <a:lnTo>
                    <a:pt x="242045" y="406400"/>
                  </a:lnTo>
                  <a:lnTo>
                    <a:pt x="214345" y="444500"/>
                  </a:lnTo>
                  <a:lnTo>
                    <a:pt x="188120" y="482600"/>
                  </a:lnTo>
                  <a:lnTo>
                    <a:pt x="163415" y="508000"/>
                  </a:lnTo>
                  <a:lnTo>
                    <a:pt x="140271" y="546100"/>
                  </a:lnTo>
                  <a:lnTo>
                    <a:pt x="118732" y="584200"/>
                  </a:lnTo>
                  <a:lnTo>
                    <a:pt x="98841" y="635000"/>
                  </a:lnTo>
                  <a:lnTo>
                    <a:pt x="80641" y="673100"/>
                  </a:lnTo>
                  <a:lnTo>
                    <a:pt x="64174" y="711200"/>
                  </a:lnTo>
                  <a:lnTo>
                    <a:pt x="49484" y="749300"/>
                  </a:lnTo>
                  <a:lnTo>
                    <a:pt x="36613" y="800100"/>
                  </a:lnTo>
                  <a:lnTo>
                    <a:pt x="25604" y="838200"/>
                  </a:lnTo>
                  <a:lnTo>
                    <a:pt x="16501" y="876300"/>
                  </a:lnTo>
                  <a:lnTo>
                    <a:pt x="9346" y="927100"/>
                  </a:lnTo>
                  <a:lnTo>
                    <a:pt x="4182" y="965200"/>
                  </a:lnTo>
                  <a:lnTo>
                    <a:pt x="1052" y="1016000"/>
                  </a:lnTo>
                  <a:lnTo>
                    <a:pt x="0" y="1066800"/>
                  </a:lnTo>
                  <a:lnTo>
                    <a:pt x="1054" y="1104900"/>
                  </a:lnTo>
                  <a:lnTo>
                    <a:pt x="4187" y="1155700"/>
                  </a:lnTo>
                  <a:lnTo>
                    <a:pt x="9357" y="1193800"/>
                  </a:lnTo>
                  <a:lnTo>
                    <a:pt x="16520" y="1244600"/>
                  </a:lnTo>
                  <a:lnTo>
                    <a:pt x="25633" y="1282700"/>
                  </a:lnTo>
                  <a:lnTo>
                    <a:pt x="36653" y="1333500"/>
                  </a:lnTo>
                  <a:lnTo>
                    <a:pt x="49536" y="1371600"/>
                  </a:lnTo>
                  <a:lnTo>
                    <a:pt x="64241" y="1409700"/>
                  </a:lnTo>
                  <a:lnTo>
                    <a:pt x="80722" y="1460500"/>
                  </a:lnTo>
                  <a:lnTo>
                    <a:pt x="98938" y="1498600"/>
                  </a:lnTo>
                  <a:lnTo>
                    <a:pt x="118845" y="1536700"/>
                  </a:lnTo>
                  <a:lnTo>
                    <a:pt x="140401" y="1574800"/>
                  </a:lnTo>
                  <a:lnTo>
                    <a:pt x="163561" y="1612900"/>
                  </a:lnTo>
                  <a:lnTo>
                    <a:pt x="188283" y="1651000"/>
                  </a:lnTo>
                  <a:lnTo>
                    <a:pt x="214523" y="1689100"/>
                  </a:lnTo>
                  <a:lnTo>
                    <a:pt x="242240" y="1714500"/>
                  </a:lnTo>
                  <a:lnTo>
                    <a:pt x="271388" y="1752600"/>
                  </a:lnTo>
                  <a:lnTo>
                    <a:pt x="301926" y="1778000"/>
                  </a:lnTo>
                  <a:lnTo>
                    <a:pt x="333810" y="1816100"/>
                  </a:lnTo>
                  <a:lnTo>
                    <a:pt x="366996" y="1841500"/>
                  </a:lnTo>
                  <a:lnTo>
                    <a:pt x="401443" y="1879600"/>
                  </a:lnTo>
                  <a:lnTo>
                    <a:pt x="437106" y="1905000"/>
                  </a:lnTo>
                  <a:lnTo>
                    <a:pt x="473943" y="1930400"/>
                  </a:lnTo>
                  <a:lnTo>
                    <a:pt x="511910" y="1955800"/>
                  </a:lnTo>
                  <a:lnTo>
                    <a:pt x="550965" y="1968500"/>
                  </a:lnTo>
                  <a:lnTo>
                    <a:pt x="591064" y="1993900"/>
                  </a:lnTo>
                  <a:lnTo>
                    <a:pt x="632163" y="2019300"/>
                  </a:lnTo>
                  <a:lnTo>
                    <a:pt x="674221" y="2032000"/>
                  </a:lnTo>
                  <a:lnTo>
                    <a:pt x="717193" y="2057400"/>
                  </a:lnTo>
                  <a:lnTo>
                    <a:pt x="761037" y="2070100"/>
                  </a:lnTo>
                  <a:lnTo>
                    <a:pt x="897366" y="2108200"/>
                  </a:lnTo>
                  <a:lnTo>
                    <a:pt x="940317" y="2108200"/>
                  </a:lnTo>
                  <a:lnTo>
                    <a:pt x="753760" y="2057400"/>
                  </a:lnTo>
                  <a:lnTo>
                    <a:pt x="709206" y="2044700"/>
                  </a:lnTo>
                  <a:lnTo>
                    <a:pt x="665577" y="2019300"/>
                  </a:lnTo>
                  <a:lnTo>
                    <a:pt x="622921" y="2006600"/>
                  </a:lnTo>
                  <a:lnTo>
                    <a:pt x="581284" y="1981200"/>
                  </a:lnTo>
                  <a:lnTo>
                    <a:pt x="540713" y="1955800"/>
                  </a:lnTo>
                  <a:lnTo>
                    <a:pt x="501253" y="1930400"/>
                  </a:lnTo>
                  <a:lnTo>
                    <a:pt x="462951" y="1905000"/>
                  </a:lnTo>
                  <a:lnTo>
                    <a:pt x="425854" y="1879600"/>
                  </a:lnTo>
                  <a:lnTo>
                    <a:pt x="390007" y="1854200"/>
                  </a:lnTo>
                  <a:lnTo>
                    <a:pt x="355457" y="1828800"/>
                  </a:lnTo>
                  <a:lnTo>
                    <a:pt x="322251" y="1790700"/>
                  </a:lnTo>
                  <a:lnTo>
                    <a:pt x="290434" y="1765300"/>
                  </a:lnTo>
                  <a:lnTo>
                    <a:pt x="260053" y="1727200"/>
                  </a:lnTo>
                  <a:lnTo>
                    <a:pt x="231154" y="1689100"/>
                  </a:lnTo>
                  <a:lnTo>
                    <a:pt x="203785" y="1663700"/>
                  </a:lnTo>
                  <a:lnTo>
                    <a:pt x="177990" y="1625600"/>
                  </a:lnTo>
                  <a:lnTo>
                    <a:pt x="153816" y="1587500"/>
                  </a:lnTo>
                  <a:lnTo>
                    <a:pt x="131310" y="1549400"/>
                  </a:lnTo>
                  <a:lnTo>
                    <a:pt x="110518" y="1498600"/>
                  </a:lnTo>
                  <a:lnTo>
                    <a:pt x="91486" y="1460500"/>
                  </a:lnTo>
                  <a:lnTo>
                    <a:pt x="74261" y="1422400"/>
                  </a:lnTo>
                  <a:lnTo>
                    <a:pt x="58889" y="1384300"/>
                  </a:lnTo>
                  <a:lnTo>
                    <a:pt x="45416" y="1333500"/>
                  </a:lnTo>
                  <a:lnTo>
                    <a:pt x="33889" y="1295400"/>
                  </a:lnTo>
                  <a:lnTo>
                    <a:pt x="24354" y="1244600"/>
                  </a:lnTo>
                  <a:lnTo>
                    <a:pt x="16857" y="1206500"/>
                  </a:lnTo>
                  <a:lnTo>
                    <a:pt x="11445" y="1155700"/>
                  </a:lnTo>
                  <a:lnTo>
                    <a:pt x="8164" y="1104900"/>
                  </a:lnTo>
                  <a:lnTo>
                    <a:pt x="7059" y="1066800"/>
                  </a:lnTo>
                  <a:lnTo>
                    <a:pt x="8164" y="1016000"/>
                  </a:lnTo>
                  <a:lnTo>
                    <a:pt x="11445" y="965200"/>
                  </a:lnTo>
                  <a:lnTo>
                    <a:pt x="16857" y="927100"/>
                  </a:lnTo>
                  <a:lnTo>
                    <a:pt x="24354" y="876300"/>
                  </a:lnTo>
                  <a:lnTo>
                    <a:pt x="33889" y="838200"/>
                  </a:lnTo>
                  <a:lnTo>
                    <a:pt x="45416" y="787400"/>
                  </a:lnTo>
                  <a:lnTo>
                    <a:pt x="58889" y="749300"/>
                  </a:lnTo>
                  <a:lnTo>
                    <a:pt x="74261" y="698500"/>
                  </a:lnTo>
                  <a:lnTo>
                    <a:pt x="91486" y="660400"/>
                  </a:lnTo>
                  <a:lnTo>
                    <a:pt x="110518" y="622300"/>
                  </a:lnTo>
                  <a:lnTo>
                    <a:pt x="131310" y="584200"/>
                  </a:lnTo>
                  <a:lnTo>
                    <a:pt x="153816" y="546100"/>
                  </a:lnTo>
                  <a:lnTo>
                    <a:pt x="177990" y="508000"/>
                  </a:lnTo>
                  <a:lnTo>
                    <a:pt x="203785" y="469900"/>
                  </a:lnTo>
                  <a:lnTo>
                    <a:pt x="231154" y="431800"/>
                  </a:lnTo>
                  <a:lnTo>
                    <a:pt x="260053" y="393700"/>
                  </a:lnTo>
                  <a:lnTo>
                    <a:pt x="290434" y="368300"/>
                  </a:lnTo>
                  <a:lnTo>
                    <a:pt x="322251" y="330200"/>
                  </a:lnTo>
                  <a:lnTo>
                    <a:pt x="355457" y="304800"/>
                  </a:lnTo>
                  <a:lnTo>
                    <a:pt x="390007" y="266700"/>
                  </a:lnTo>
                  <a:lnTo>
                    <a:pt x="425854" y="241300"/>
                  </a:lnTo>
                  <a:lnTo>
                    <a:pt x="462951" y="215900"/>
                  </a:lnTo>
                  <a:lnTo>
                    <a:pt x="501253" y="190500"/>
                  </a:lnTo>
                  <a:lnTo>
                    <a:pt x="540713" y="165100"/>
                  </a:lnTo>
                  <a:lnTo>
                    <a:pt x="581284" y="139700"/>
                  </a:lnTo>
                  <a:lnTo>
                    <a:pt x="622921" y="127000"/>
                  </a:lnTo>
                  <a:lnTo>
                    <a:pt x="665577" y="101600"/>
                  </a:lnTo>
                  <a:lnTo>
                    <a:pt x="709206" y="88900"/>
                  </a:lnTo>
                  <a:lnTo>
                    <a:pt x="746506" y="67635"/>
                  </a:lnTo>
                  <a:close/>
                </a:path>
                <a:path w="2276475" h="2120900">
                  <a:moveTo>
                    <a:pt x="1529472" y="67636"/>
                  </a:moveTo>
                  <a:lnTo>
                    <a:pt x="1566771" y="88900"/>
                  </a:lnTo>
                  <a:lnTo>
                    <a:pt x="1610400" y="101600"/>
                  </a:lnTo>
                  <a:lnTo>
                    <a:pt x="1653056" y="127000"/>
                  </a:lnTo>
                  <a:lnTo>
                    <a:pt x="1694693" y="139700"/>
                  </a:lnTo>
                  <a:lnTo>
                    <a:pt x="1735264" y="165100"/>
                  </a:lnTo>
                  <a:lnTo>
                    <a:pt x="1774724" y="190500"/>
                  </a:lnTo>
                  <a:lnTo>
                    <a:pt x="1813026" y="215900"/>
                  </a:lnTo>
                  <a:lnTo>
                    <a:pt x="1850123" y="241300"/>
                  </a:lnTo>
                  <a:lnTo>
                    <a:pt x="1885970" y="266700"/>
                  </a:lnTo>
                  <a:lnTo>
                    <a:pt x="1920520" y="304800"/>
                  </a:lnTo>
                  <a:lnTo>
                    <a:pt x="1953727" y="330200"/>
                  </a:lnTo>
                  <a:lnTo>
                    <a:pt x="1985543" y="368300"/>
                  </a:lnTo>
                  <a:lnTo>
                    <a:pt x="2015924" y="393700"/>
                  </a:lnTo>
                  <a:lnTo>
                    <a:pt x="2044823" y="431800"/>
                  </a:lnTo>
                  <a:lnTo>
                    <a:pt x="2072193" y="469900"/>
                  </a:lnTo>
                  <a:lnTo>
                    <a:pt x="2097988" y="508000"/>
                  </a:lnTo>
                  <a:lnTo>
                    <a:pt x="2122161" y="546100"/>
                  </a:lnTo>
                  <a:lnTo>
                    <a:pt x="2144667" y="584200"/>
                  </a:lnTo>
                  <a:lnTo>
                    <a:pt x="2165459" y="622300"/>
                  </a:lnTo>
                  <a:lnTo>
                    <a:pt x="2184491" y="660400"/>
                  </a:lnTo>
                  <a:lnTo>
                    <a:pt x="2201716" y="698500"/>
                  </a:lnTo>
                  <a:lnTo>
                    <a:pt x="2217088" y="749300"/>
                  </a:lnTo>
                  <a:lnTo>
                    <a:pt x="2230561" y="787400"/>
                  </a:lnTo>
                  <a:lnTo>
                    <a:pt x="2242088" y="838200"/>
                  </a:lnTo>
                  <a:lnTo>
                    <a:pt x="2251623" y="876300"/>
                  </a:lnTo>
                  <a:lnTo>
                    <a:pt x="2259120" y="927100"/>
                  </a:lnTo>
                  <a:lnTo>
                    <a:pt x="2264533" y="965200"/>
                  </a:lnTo>
                  <a:lnTo>
                    <a:pt x="2267814" y="1016000"/>
                  </a:lnTo>
                  <a:lnTo>
                    <a:pt x="2268918" y="1066800"/>
                  </a:lnTo>
                  <a:lnTo>
                    <a:pt x="2267814" y="1104900"/>
                  </a:lnTo>
                  <a:lnTo>
                    <a:pt x="2264533" y="1155700"/>
                  </a:lnTo>
                  <a:lnTo>
                    <a:pt x="2259120" y="1206500"/>
                  </a:lnTo>
                  <a:lnTo>
                    <a:pt x="2251623" y="1244600"/>
                  </a:lnTo>
                  <a:lnTo>
                    <a:pt x="2242088" y="1295400"/>
                  </a:lnTo>
                  <a:lnTo>
                    <a:pt x="2230561" y="1333500"/>
                  </a:lnTo>
                  <a:lnTo>
                    <a:pt x="2217088" y="1384300"/>
                  </a:lnTo>
                  <a:lnTo>
                    <a:pt x="2201716" y="1422400"/>
                  </a:lnTo>
                  <a:lnTo>
                    <a:pt x="2184491" y="1460500"/>
                  </a:lnTo>
                  <a:lnTo>
                    <a:pt x="2165459" y="1498600"/>
                  </a:lnTo>
                  <a:lnTo>
                    <a:pt x="2144667" y="1549400"/>
                  </a:lnTo>
                  <a:lnTo>
                    <a:pt x="2122161" y="1587500"/>
                  </a:lnTo>
                  <a:lnTo>
                    <a:pt x="2097988" y="1625600"/>
                  </a:lnTo>
                  <a:lnTo>
                    <a:pt x="2072193" y="1663700"/>
                  </a:lnTo>
                  <a:lnTo>
                    <a:pt x="2044823" y="1689100"/>
                  </a:lnTo>
                  <a:lnTo>
                    <a:pt x="2015924" y="1727200"/>
                  </a:lnTo>
                  <a:lnTo>
                    <a:pt x="1985543" y="1765300"/>
                  </a:lnTo>
                  <a:lnTo>
                    <a:pt x="1953727" y="1790700"/>
                  </a:lnTo>
                  <a:lnTo>
                    <a:pt x="1920520" y="1828800"/>
                  </a:lnTo>
                  <a:lnTo>
                    <a:pt x="1885970" y="1854200"/>
                  </a:lnTo>
                  <a:lnTo>
                    <a:pt x="1850123" y="1879600"/>
                  </a:lnTo>
                  <a:lnTo>
                    <a:pt x="1813026" y="1905000"/>
                  </a:lnTo>
                  <a:lnTo>
                    <a:pt x="1774724" y="1930400"/>
                  </a:lnTo>
                  <a:lnTo>
                    <a:pt x="1735264" y="1955800"/>
                  </a:lnTo>
                  <a:lnTo>
                    <a:pt x="1694693" y="1981200"/>
                  </a:lnTo>
                  <a:lnTo>
                    <a:pt x="1653056" y="2006600"/>
                  </a:lnTo>
                  <a:lnTo>
                    <a:pt x="1610400" y="2019300"/>
                  </a:lnTo>
                  <a:lnTo>
                    <a:pt x="1566771" y="2044700"/>
                  </a:lnTo>
                  <a:lnTo>
                    <a:pt x="1522216" y="2057400"/>
                  </a:lnTo>
                  <a:lnTo>
                    <a:pt x="1335660" y="2108200"/>
                  </a:lnTo>
                  <a:lnTo>
                    <a:pt x="1378610" y="2108200"/>
                  </a:lnTo>
                  <a:lnTo>
                    <a:pt x="1514940" y="2070100"/>
                  </a:lnTo>
                  <a:lnTo>
                    <a:pt x="1558784" y="2057400"/>
                  </a:lnTo>
                  <a:lnTo>
                    <a:pt x="1601756" y="2032000"/>
                  </a:lnTo>
                  <a:lnTo>
                    <a:pt x="1643814" y="2019300"/>
                  </a:lnTo>
                  <a:lnTo>
                    <a:pt x="1684913" y="1993900"/>
                  </a:lnTo>
                  <a:lnTo>
                    <a:pt x="1725012" y="1968500"/>
                  </a:lnTo>
                  <a:lnTo>
                    <a:pt x="1764066" y="1955800"/>
                  </a:lnTo>
                  <a:lnTo>
                    <a:pt x="1802034" y="1930400"/>
                  </a:lnTo>
                  <a:lnTo>
                    <a:pt x="1838870" y="1905000"/>
                  </a:lnTo>
                  <a:lnTo>
                    <a:pt x="1874534" y="1879600"/>
                  </a:lnTo>
                  <a:lnTo>
                    <a:pt x="1908980" y="1841500"/>
                  </a:lnTo>
                  <a:lnTo>
                    <a:pt x="1942167" y="1816100"/>
                  </a:lnTo>
                  <a:lnTo>
                    <a:pt x="1974051" y="1778000"/>
                  </a:lnTo>
                  <a:lnTo>
                    <a:pt x="2004588" y="1752600"/>
                  </a:lnTo>
                  <a:lnTo>
                    <a:pt x="2033737" y="1714500"/>
                  </a:lnTo>
                  <a:lnTo>
                    <a:pt x="2087694" y="1651000"/>
                  </a:lnTo>
                  <a:lnTo>
                    <a:pt x="2112416" y="1612900"/>
                  </a:lnTo>
                  <a:lnTo>
                    <a:pt x="2135576" y="1574800"/>
                  </a:lnTo>
                  <a:lnTo>
                    <a:pt x="2157131" y="1536700"/>
                  </a:lnTo>
                  <a:lnTo>
                    <a:pt x="2177038" y="1498600"/>
                  </a:lnTo>
                  <a:lnTo>
                    <a:pt x="2195254" y="1460500"/>
                  </a:lnTo>
                  <a:lnTo>
                    <a:pt x="2211736" y="1409700"/>
                  </a:lnTo>
                  <a:lnTo>
                    <a:pt x="2226440" y="1371600"/>
                  </a:lnTo>
                  <a:lnTo>
                    <a:pt x="2239323" y="1333500"/>
                  </a:lnTo>
                  <a:lnTo>
                    <a:pt x="2250343" y="1282700"/>
                  </a:lnTo>
                  <a:lnTo>
                    <a:pt x="2259456" y="1244600"/>
                  </a:lnTo>
                  <a:lnTo>
                    <a:pt x="2266619" y="1193800"/>
                  </a:lnTo>
                  <a:lnTo>
                    <a:pt x="2271789" y="1155700"/>
                  </a:lnTo>
                  <a:lnTo>
                    <a:pt x="2274923" y="1104900"/>
                  </a:lnTo>
                  <a:lnTo>
                    <a:pt x="2275977" y="1066800"/>
                  </a:lnTo>
                  <a:lnTo>
                    <a:pt x="2274924" y="1016000"/>
                  </a:lnTo>
                  <a:lnTo>
                    <a:pt x="2271794" y="965200"/>
                  </a:lnTo>
                  <a:lnTo>
                    <a:pt x="2266630" y="927100"/>
                  </a:lnTo>
                  <a:lnTo>
                    <a:pt x="2259475" y="876300"/>
                  </a:lnTo>
                  <a:lnTo>
                    <a:pt x="2250372" y="838200"/>
                  </a:lnTo>
                  <a:lnTo>
                    <a:pt x="2239363" y="800100"/>
                  </a:lnTo>
                  <a:lnTo>
                    <a:pt x="2226492" y="749300"/>
                  </a:lnTo>
                  <a:lnTo>
                    <a:pt x="2211802" y="711200"/>
                  </a:lnTo>
                  <a:lnTo>
                    <a:pt x="2195335" y="673100"/>
                  </a:lnTo>
                  <a:lnTo>
                    <a:pt x="2177135" y="635000"/>
                  </a:lnTo>
                  <a:lnTo>
                    <a:pt x="2157244" y="584200"/>
                  </a:lnTo>
                  <a:lnTo>
                    <a:pt x="2135705" y="546100"/>
                  </a:lnTo>
                  <a:lnTo>
                    <a:pt x="2112561" y="508000"/>
                  </a:lnTo>
                  <a:lnTo>
                    <a:pt x="2087856" y="482600"/>
                  </a:lnTo>
                  <a:lnTo>
                    <a:pt x="2061632" y="444500"/>
                  </a:lnTo>
                  <a:lnTo>
                    <a:pt x="2033931" y="406400"/>
                  </a:lnTo>
                  <a:lnTo>
                    <a:pt x="2004798" y="368300"/>
                  </a:lnTo>
                  <a:lnTo>
                    <a:pt x="1974274" y="342900"/>
                  </a:lnTo>
                  <a:lnTo>
                    <a:pt x="1942404" y="304800"/>
                  </a:lnTo>
                  <a:lnTo>
                    <a:pt x="1909229" y="279400"/>
                  </a:lnTo>
                  <a:lnTo>
                    <a:pt x="1874792" y="254000"/>
                  </a:lnTo>
                  <a:lnTo>
                    <a:pt x="1839138" y="228600"/>
                  </a:lnTo>
                  <a:lnTo>
                    <a:pt x="1802307" y="203200"/>
                  </a:lnTo>
                  <a:lnTo>
                    <a:pt x="1764345" y="177800"/>
                  </a:lnTo>
                  <a:lnTo>
                    <a:pt x="1725292" y="152400"/>
                  </a:lnTo>
                  <a:lnTo>
                    <a:pt x="1685193" y="127000"/>
                  </a:lnTo>
                  <a:lnTo>
                    <a:pt x="1644090" y="114300"/>
                  </a:lnTo>
                  <a:lnTo>
                    <a:pt x="1602027" y="88900"/>
                  </a:lnTo>
                  <a:lnTo>
                    <a:pt x="1529472" y="67636"/>
                  </a:lnTo>
                  <a:close/>
                </a:path>
                <a:path w="2276475" h="2120900">
                  <a:moveTo>
                    <a:pt x="1383457" y="25400"/>
                  </a:moveTo>
                  <a:lnTo>
                    <a:pt x="1378798" y="25400"/>
                  </a:lnTo>
                  <a:lnTo>
                    <a:pt x="1529472" y="67636"/>
                  </a:lnTo>
                  <a:lnTo>
                    <a:pt x="1522216" y="63500"/>
                  </a:lnTo>
                  <a:lnTo>
                    <a:pt x="1383457" y="25400"/>
                  </a:lnTo>
                  <a:close/>
                </a:path>
                <a:path w="2276475" h="2120900">
                  <a:moveTo>
                    <a:pt x="897178" y="25400"/>
                  </a:moveTo>
                  <a:lnTo>
                    <a:pt x="892520" y="25400"/>
                  </a:lnTo>
                  <a:lnTo>
                    <a:pt x="753760" y="63500"/>
                  </a:lnTo>
                  <a:lnTo>
                    <a:pt x="746506" y="67635"/>
                  </a:lnTo>
                  <a:lnTo>
                    <a:pt x="897178" y="25400"/>
                  </a:lnTo>
                  <a:close/>
                </a:path>
                <a:path w="2276475" h="2120900">
                  <a:moveTo>
                    <a:pt x="988808" y="12700"/>
                  </a:moveTo>
                  <a:lnTo>
                    <a:pt x="944105" y="12700"/>
                  </a:lnTo>
                  <a:lnTo>
                    <a:pt x="897178" y="25400"/>
                  </a:lnTo>
                  <a:lnTo>
                    <a:pt x="940317" y="25400"/>
                  </a:lnTo>
                  <a:lnTo>
                    <a:pt x="988808" y="12700"/>
                  </a:lnTo>
                  <a:close/>
                </a:path>
                <a:path w="2276475" h="2120900">
                  <a:moveTo>
                    <a:pt x="1331871" y="12700"/>
                  </a:moveTo>
                  <a:lnTo>
                    <a:pt x="1287168" y="12700"/>
                  </a:lnTo>
                  <a:lnTo>
                    <a:pt x="1335660" y="25400"/>
                  </a:lnTo>
                  <a:lnTo>
                    <a:pt x="1378798" y="25400"/>
                  </a:lnTo>
                  <a:lnTo>
                    <a:pt x="1331871" y="12700"/>
                  </a:lnTo>
                  <a:close/>
                </a:path>
                <a:path w="2276475" h="2120900">
                  <a:moveTo>
                    <a:pt x="1137988" y="0"/>
                  </a:moveTo>
                  <a:lnTo>
                    <a:pt x="1039898" y="0"/>
                  </a:lnTo>
                  <a:lnTo>
                    <a:pt x="991693" y="12700"/>
                  </a:lnTo>
                  <a:lnTo>
                    <a:pt x="1087690" y="12700"/>
                  </a:lnTo>
                  <a:lnTo>
                    <a:pt x="1137988" y="0"/>
                  </a:lnTo>
                  <a:close/>
                </a:path>
                <a:path w="2276475" h="2120900">
                  <a:moveTo>
                    <a:pt x="1236078" y="0"/>
                  </a:moveTo>
                  <a:lnTo>
                    <a:pt x="1137988" y="0"/>
                  </a:lnTo>
                  <a:lnTo>
                    <a:pt x="1188286" y="12700"/>
                  </a:lnTo>
                  <a:lnTo>
                    <a:pt x="1284283" y="12700"/>
                  </a:lnTo>
                  <a:lnTo>
                    <a:pt x="1236078" y="0"/>
                  </a:lnTo>
                  <a:close/>
                </a:path>
              </a:pathLst>
            </a:custGeom>
            <a:solidFill>
              <a:srgbClr val="5B9B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21735" y="1990344"/>
              <a:ext cx="2045208" cy="192023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3245855" y="2015220"/>
              <a:ext cx="1942464" cy="1816100"/>
            </a:xfrm>
            <a:custGeom>
              <a:avLst/>
              <a:gdLst/>
              <a:ahLst/>
              <a:cxnLst/>
              <a:rect l="l" t="t" r="r" b="b"/>
              <a:pathLst>
                <a:path w="1942464" h="1816100">
                  <a:moveTo>
                    <a:pt x="970991" y="0"/>
                  </a:moveTo>
                  <a:lnTo>
                    <a:pt x="921024" y="1181"/>
                  </a:lnTo>
                  <a:lnTo>
                    <a:pt x="871712" y="4687"/>
                  </a:lnTo>
                  <a:lnTo>
                    <a:pt x="823118" y="10461"/>
                  </a:lnTo>
                  <a:lnTo>
                    <a:pt x="775302" y="18445"/>
                  </a:lnTo>
                  <a:lnTo>
                    <a:pt x="728325" y="28583"/>
                  </a:lnTo>
                  <a:lnTo>
                    <a:pt x="682248" y="40818"/>
                  </a:lnTo>
                  <a:lnTo>
                    <a:pt x="637131" y="55092"/>
                  </a:lnTo>
                  <a:lnTo>
                    <a:pt x="593037" y="71348"/>
                  </a:lnTo>
                  <a:lnTo>
                    <a:pt x="550026" y="89530"/>
                  </a:lnTo>
                  <a:lnTo>
                    <a:pt x="508159" y="109580"/>
                  </a:lnTo>
                  <a:lnTo>
                    <a:pt x="467496" y="131442"/>
                  </a:lnTo>
                  <a:lnTo>
                    <a:pt x="428100" y="155058"/>
                  </a:lnTo>
                  <a:lnTo>
                    <a:pt x="390031" y="180371"/>
                  </a:lnTo>
                  <a:lnTo>
                    <a:pt x="353350" y="207324"/>
                  </a:lnTo>
                  <a:lnTo>
                    <a:pt x="318118" y="235860"/>
                  </a:lnTo>
                  <a:lnTo>
                    <a:pt x="284396" y="265923"/>
                  </a:lnTo>
                  <a:lnTo>
                    <a:pt x="252245" y="297454"/>
                  </a:lnTo>
                  <a:lnTo>
                    <a:pt x="221727" y="330397"/>
                  </a:lnTo>
                  <a:lnTo>
                    <a:pt x="192901" y="364696"/>
                  </a:lnTo>
                  <a:lnTo>
                    <a:pt x="165829" y="400292"/>
                  </a:lnTo>
                  <a:lnTo>
                    <a:pt x="140573" y="437129"/>
                  </a:lnTo>
                  <a:lnTo>
                    <a:pt x="117193" y="475150"/>
                  </a:lnTo>
                  <a:lnTo>
                    <a:pt x="95750" y="514298"/>
                  </a:lnTo>
                  <a:lnTo>
                    <a:pt x="76305" y="554515"/>
                  </a:lnTo>
                  <a:lnTo>
                    <a:pt x="58919" y="595745"/>
                  </a:lnTo>
                  <a:lnTo>
                    <a:pt x="43653" y="637930"/>
                  </a:lnTo>
                  <a:lnTo>
                    <a:pt x="30569" y="681015"/>
                  </a:lnTo>
                  <a:lnTo>
                    <a:pt x="19727" y="724940"/>
                  </a:lnTo>
                  <a:lnTo>
                    <a:pt x="11187" y="769651"/>
                  </a:lnTo>
                  <a:lnTo>
                    <a:pt x="5013" y="815088"/>
                  </a:lnTo>
                  <a:lnTo>
                    <a:pt x="1263" y="861196"/>
                  </a:lnTo>
                  <a:lnTo>
                    <a:pt x="0" y="907917"/>
                  </a:lnTo>
                  <a:lnTo>
                    <a:pt x="1263" y="954639"/>
                  </a:lnTo>
                  <a:lnTo>
                    <a:pt x="5013" y="1000747"/>
                  </a:lnTo>
                  <a:lnTo>
                    <a:pt x="11187" y="1046184"/>
                  </a:lnTo>
                  <a:lnTo>
                    <a:pt x="19727" y="1090894"/>
                  </a:lnTo>
                  <a:lnTo>
                    <a:pt x="30569" y="1134820"/>
                  </a:lnTo>
                  <a:lnTo>
                    <a:pt x="43653" y="1177904"/>
                  </a:lnTo>
                  <a:lnTo>
                    <a:pt x="58919" y="1220090"/>
                  </a:lnTo>
                  <a:lnTo>
                    <a:pt x="76305" y="1261320"/>
                  </a:lnTo>
                  <a:lnTo>
                    <a:pt x="95750" y="1301537"/>
                  </a:lnTo>
                  <a:lnTo>
                    <a:pt x="117193" y="1340685"/>
                  </a:lnTo>
                  <a:lnTo>
                    <a:pt x="140573" y="1378706"/>
                  </a:lnTo>
                  <a:lnTo>
                    <a:pt x="165829" y="1415543"/>
                  </a:lnTo>
                  <a:lnTo>
                    <a:pt x="192901" y="1451139"/>
                  </a:lnTo>
                  <a:lnTo>
                    <a:pt x="221727" y="1485437"/>
                  </a:lnTo>
                  <a:lnTo>
                    <a:pt x="252245" y="1518381"/>
                  </a:lnTo>
                  <a:lnTo>
                    <a:pt x="284396" y="1549912"/>
                  </a:lnTo>
                  <a:lnTo>
                    <a:pt x="318118" y="1579975"/>
                  </a:lnTo>
                  <a:lnTo>
                    <a:pt x="353350" y="1608511"/>
                  </a:lnTo>
                  <a:lnTo>
                    <a:pt x="390031" y="1635464"/>
                  </a:lnTo>
                  <a:lnTo>
                    <a:pt x="428100" y="1660777"/>
                  </a:lnTo>
                  <a:lnTo>
                    <a:pt x="467496" y="1684393"/>
                  </a:lnTo>
                  <a:lnTo>
                    <a:pt x="508159" y="1706255"/>
                  </a:lnTo>
                  <a:lnTo>
                    <a:pt x="550026" y="1726305"/>
                  </a:lnTo>
                  <a:lnTo>
                    <a:pt x="593037" y="1744487"/>
                  </a:lnTo>
                  <a:lnTo>
                    <a:pt x="637131" y="1760743"/>
                  </a:lnTo>
                  <a:lnTo>
                    <a:pt x="682248" y="1775017"/>
                  </a:lnTo>
                  <a:lnTo>
                    <a:pt x="728325" y="1787252"/>
                  </a:lnTo>
                  <a:lnTo>
                    <a:pt x="775302" y="1797390"/>
                  </a:lnTo>
                  <a:lnTo>
                    <a:pt x="823118" y="1805374"/>
                  </a:lnTo>
                  <a:lnTo>
                    <a:pt x="871712" y="1811148"/>
                  </a:lnTo>
                  <a:lnTo>
                    <a:pt x="921024" y="1814654"/>
                  </a:lnTo>
                  <a:lnTo>
                    <a:pt x="970991" y="1815835"/>
                  </a:lnTo>
                  <a:lnTo>
                    <a:pt x="1020958" y="1814654"/>
                  </a:lnTo>
                  <a:lnTo>
                    <a:pt x="1070269" y="1811148"/>
                  </a:lnTo>
                  <a:lnTo>
                    <a:pt x="1118863" y="1805374"/>
                  </a:lnTo>
                  <a:lnTo>
                    <a:pt x="1166679" y="1797390"/>
                  </a:lnTo>
                  <a:lnTo>
                    <a:pt x="1213656" y="1787252"/>
                  </a:lnTo>
                  <a:lnTo>
                    <a:pt x="1259733" y="1775017"/>
                  </a:lnTo>
                  <a:lnTo>
                    <a:pt x="1304850" y="1760743"/>
                  </a:lnTo>
                  <a:lnTo>
                    <a:pt x="1348944" y="1744487"/>
                  </a:lnTo>
                  <a:lnTo>
                    <a:pt x="1391955" y="1726305"/>
                  </a:lnTo>
                  <a:lnTo>
                    <a:pt x="1433822" y="1706255"/>
                  </a:lnTo>
                  <a:lnTo>
                    <a:pt x="1474484" y="1684393"/>
                  </a:lnTo>
                  <a:lnTo>
                    <a:pt x="1513881" y="1660777"/>
                  </a:lnTo>
                  <a:lnTo>
                    <a:pt x="1551950" y="1635464"/>
                  </a:lnTo>
                  <a:lnTo>
                    <a:pt x="1588631" y="1608511"/>
                  </a:lnTo>
                  <a:lnTo>
                    <a:pt x="1623863" y="1579975"/>
                  </a:lnTo>
                  <a:lnTo>
                    <a:pt x="1657585" y="1549912"/>
                  </a:lnTo>
                  <a:lnTo>
                    <a:pt x="1689736" y="1518381"/>
                  </a:lnTo>
                  <a:lnTo>
                    <a:pt x="1720254" y="1485437"/>
                  </a:lnTo>
                  <a:lnTo>
                    <a:pt x="1749080" y="1451139"/>
                  </a:lnTo>
                  <a:lnTo>
                    <a:pt x="1776152" y="1415543"/>
                  </a:lnTo>
                  <a:lnTo>
                    <a:pt x="1801408" y="1378706"/>
                  </a:lnTo>
                  <a:lnTo>
                    <a:pt x="1824788" y="1340685"/>
                  </a:lnTo>
                  <a:lnTo>
                    <a:pt x="1846231" y="1301537"/>
                  </a:lnTo>
                  <a:lnTo>
                    <a:pt x="1865676" y="1261320"/>
                  </a:lnTo>
                  <a:lnTo>
                    <a:pt x="1883062" y="1220090"/>
                  </a:lnTo>
                  <a:lnTo>
                    <a:pt x="1898328" y="1177904"/>
                  </a:lnTo>
                  <a:lnTo>
                    <a:pt x="1911412" y="1134820"/>
                  </a:lnTo>
                  <a:lnTo>
                    <a:pt x="1922255" y="1090894"/>
                  </a:lnTo>
                  <a:lnTo>
                    <a:pt x="1930794" y="1046184"/>
                  </a:lnTo>
                  <a:lnTo>
                    <a:pt x="1936969" y="1000747"/>
                  </a:lnTo>
                  <a:lnTo>
                    <a:pt x="1940718" y="954639"/>
                  </a:lnTo>
                  <a:lnTo>
                    <a:pt x="1941982" y="907917"/>
                  </a:lnTo>
                  <a:lnTo>
                    <a:pt x="1940718" y="861196"/>
                  </a:lnTo>
                  <a:lnTo>
                    <a:pt x="1936969" y="815088"/>
                  </a:lnTo>
                  <a:lnTo>
                    <a:pt x="1930794" y="769651"/>
                  </a:lnTo>
                  <a:lnTo>
                    <a:pt x="1922255" y="724940"/>
                  </a:lnTo>
                  <a:lnTo>
                    <a:pt x="1911412" y="681015"/>
                  </a:lnTo>
                  <a:lnTo>
                    <a:pt x="1898328" y="637930"/>
                  </a:lnTo>
                  <a:lnTo>
                    <a:pt x="1883062" y="595745"/>
                  </a:lnTo>
                  <a:lnTo>
                    <a:pt x="1865676" y="554515"/>
                  </a:lnTo>
                  <a:lnTo>
                    <a:pt x="1846231" y="514298"/>
                  </a:lnTo>
                  <a:lnTo>
                    <a:pt x="1824788" y="475150"/>
                  </a:lnTo>
                  <a:lnTo>
                    <a:pt x="1801408" y="437129"/>
                  </a:lnTo>
                  <a:lnTo>
                    <a:pt x="1776152" y="400292"/>
                  </a:lnTo>
                  <a:lnTo>
                    <a:pt x="1749080" y="364696"/>
                  </a:lnTo>
                  <a:lnTo>
                    <a:pt x="1720254" y="330397"/>
                  </a:lnTo>
                  <a:lnTo>
                    <a:pt x="1689736" y="297454"/>
                  </a:lnTo>
                  <a:lnTo>
                    <a:pt x="1657585" y="265923"/>
                  </a:lnTo>
                  <a:lnTo>
                    <a:pt x="1623863" y="235860"/>
                  </a:lnTo>
                  <a:lnTo>
                    <a:pt x="1588631" y="207324"/>
                  </a:lnTo>
                  <a:lnTo>
                    <a:pt x="1551950" y="180371"/>
                  </a:lnTo>
                  <a:lnTo>
                    <a:pt x="1513881" y="155058"/>
                  </a:lnTo>
                  <a:lnTo>
                    <a:pt x="1474484" y="131442"/>
                  </a:lnTo>
                  <a:lnTo>
                    <a:pt x="1433822" y="109580"/>
                  </a:lnTo>
                  <a:lnTo>
                    <a:pt x="1391955" y="89530"/>
                  </a:lnTo>
                  <a:lnTo>
                    <a:pt x="1348944" y="71348"/>
                  </a:lnTo>
                  <a:lnTo>
                    <a:pt x="1304850" y="55092"/>
                  </a:lnTo>
                  <a:lnTo>
                    <a:pt x="1259733" y="40818"/>
                  </a:lnTo>
                  <a:lnTo>
                    <a:pt x="1213656" y="28583"/>
                  </a:lnTo>
                  <a:lnTo>
                    <a:pt x="1166679" y="18445"/>
                  </a:lnTo>
                  <a:lnTo>
                    <a:pt x="1118863" y="10461"/>
                  </a:lnTo>
                  <a:lnTo>
                    <a:pt x="1070269" y="4687"/>
                  </a:lnTo>
                  <a:lnTo>
                    <a:pt x="1020958" y="1181"/>
                  </a:lnTo>
                  <a:lnTo>
                    <a:pt x="970991" y="0"/>
                  </a:lnTo>
                  <a:close/>
                </a:path>
              </a:pathLst>
            </a:custGeom>
            <a:solidFill>
              <a:srgbClr val="5B9B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3296" y="1978152"/>
              <a:ext cx="2045208" cy="1920240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541941" y="2004791"/>
              <a:ext cx="1942464" cy="1816100"/>
            </a:xfrm>
            <a:custGeom>
              <a:avLst/>
              <a:gdLst/>
              <a:ahLst/>
              <a:cxnLst/>
              <a:rect l="l" t="t" r="r" b="b"/>
              <a:pathLst>
                <a:path w="1942464" h="1816100">
                  <a:moveTo>
                    <a:pt x="970990" y="0"/>
                  </a:moveTo>
                  <a:lnTo>
                    <a:pt x="921023" y="1181"/>
                  </a:lnTo>
                  <a:lnTo>
                    <a:pt x="871712" y="4687"/>
                  </a:lnTo>
                  <a:lnTo>
                    <a:pt x="823118" y="10461"/>
                  </a:lnTo>
                  <a:lnTo>
                    <a:pt x="775302" y="18445"/>
                  </a:lnTo>
                  <a:lnTo>
                    <a:pt x="728325" y="28583"/>
                  </a:lnTo>
                  <a:lnTo>
                    <a:pt x="682247" y="40818"/>
                  </a:lnTo>
                  <a:lnTo>
                    <a:pt x="637131" y="55092"/>
                  </a:lnTo>
                  <a:lnTo>
                    <a:pt x="593037" y="71348"/>
                  </a:lnTo>
                  <a:lnTo>
                    <a:pt x="550026" y="89530"/>
                  </a:lnTo>
                  <a:lnTo>
                    <a:pt x="508158" y="109580"/>
                  </a:lnTo>
                  <a:lnTo>
                    <a:pt x="467496" y="131442"/>
                  </a:lnTo>
                  <a:lnTo>
                    <a:pt x="428100" y="155058"/>
                  </a:lnTo>
                  <a:lnTo>
                    <a:pt x="390031" y="180371"/>
                  </a:lnTo>
                  <a:lnTo>
                    <a:pt x="353350" y="207324"/>
                  </a:lnTo>
                  <a:lnTo>
                    <a:pt x="318118" y="235860"/>
                  </a:lnTo>
                  <a:lnTo>
                    <a:pt x="284396" y="265923"/>
                  </a:lnTo>
                  <a:lnTo>
                    <a:pt x="252245" y="297454"/>
                  </a:lnTo>
                  <a:lnTo>
                    <a:pt x="221727" y="330397"/>
                  </a:lnTo>
                  <a:lnTo>
                    <a:pt x="192901" y="364696"/>
                  </a:lnTo>
                  <a:lnTo>
                    <a:pt x="165829" y="400292"/>
                  </a:lnTo>
                  <a:lnTo>
                    <a:pt x="140573" y="437129"/>
                  </a:lnTo>
                  <a:lnTo>
                    <a:pt x="117193" y="475150"/>
                  </a:lnTo>
                  <a:lnTo>
                    <a:pt x="95750" y="514298"/>
                  </a:lnTo>
                  <a:lnTo>
                    <a:pt x="76305" y="554515"/>
                  </a:lnTo>
                  <a:lnTo>
                    <a:pt x="58919" y="595745"/>
                  </a:lnTo>
                  <a:lnTo>
                    <a:pt x="43653" y="637930"/>
                  </a:lnTo>
                  <a:lnTo>
                    <a:pt x="30569" y="681015"/>
                  </a:lnTo>
                  <a:lnTo>
                    <a:pt x="19727" y="724940"/>
                  </a:lnTo>
                  <a:lnTo>
                    <a:pt x="11187" y="769651"/>
                  </a:lnTo>
                  <a:lnTo>
                    <a:pt x="5013" y="815088"/>
                  </a:lnTo>
                  <a:lnTo>
                    <a:pt x="1263" y="861196"/>
                  </a:lnTo>
                  <a:lnTo>
                    <a:pt x="0" y="907917"/>
                  </a:lnTo>
                  <a:lnTo>
                    <a:pt x="1263" y="954639"/>
                  </a:lnTo>
                  <a:lnTo>
                    <a:pt x="5013" y="1000747"/>
                  </a:lnTo>
                  <a:lnTo>
                    <a:pt x="11187" y="1046184"/>
                  </a:lnTo>
                  <a:lnTo>
                    <a:pt x="19727" y="1090894"/>
                  </a:lnTo>
                  <a:lnTo>
                    <a:pt x="30569" y="1134820"/>
                  </a:lnTo>
                  <a:lnTo>
                    <a:pt x="43653" y="1177904"/>
                  </a:lnTo>
                  <a:lnTo>
                    <a:pt x="58919" y="1220090"/>
                  </a:lnTo>
                  <a:lnTo>
                    <a:pt x="76305" y="1261320"/>
                  </a:lnTo>
                  <a:lnTo>
                    <a:pt x="95750" y="1301537"/>
                  </a:lnTo>
                  <a:lnTo>
                    <a:pt x="117193" y="1340685"/>
                  </a:lnTo>
                  <a:lnTo>
                    <a:pt x="140573" y="1378706"/>
                  </a:lnTo>
                  <a:lnTo>
                    <a:pt x="165829" y="1415543"/>
                  </a:lnTo>
                  <a:lnTo>
                    <a:pt x="192901" y="1451139"/>
                  </a:lnTo>
                  <a:lnTo>
                    <a:pt x="221727" y="1485437"/>
                  </a:lnTo>
                  <a:lnTo>
                    <a:pt x="252245" y="1518381"/>
                  </a:lnTo>
                  <a:lnTo>
                    <a:pt x="284396" y="1549912"/>
                  </a:lnTo>
                  <a:lnTo>
                    <a:pt x="318118" y="1579975"/>
                  </a:lnTo>
                  <a:lnTo>
                    <a:pt x="353350" y="1608511"/>
                  </a:lnTo>
                  <a:lnTo>
                    <a:pt x="390031" y="1635464"/>
                  </a:lnTo>
                  <a:lnTo>
                    <a:pt x="428100" y="1660777"/>
                  </a:lnTo>
                  <a:lnTo>
                    <a:pt x="467496" y="1684393"/>
                  </a:lnTo>
                  <a:lnTo>
                    <a:pt x="508158" y="1706255"/>
                  </a:lnTo>
                  <a:lnTo>
                    <a:pt x="550026" y="1726305"/>
                  </a:lnTo>
                  <a:lnTo>
                    <a:pt x="593037" y="1744487"/>
                  </a:lnTo>
                  <a:lnTo>
                    <a:pt x="637131" y="1760743"/>
                  </a:lnTo>
                  <a:lnTo>
                    <a:pt x="682247" y="1775017"/>
                  </a:lnTo>
                  <a:lnTo>
                    <a:pt x="728325" y="1787252"/>
                  </a:lnTo>
                  <a:lnTo>
                    <a:pt x="775302" y="1797390"/>
                  </a:lnTo>
                  <a:lnTo>
                    <a:pt x="823118" y="1805374"/>
                  </a:lnTo>
                  <a:lnTo>
                    <a:pt x="871712" y="1811148"/>
                  </a:lnTo>
                  <a:lnTo>
                    <a:pt x="921023" y="1814654"/>
                  </a:lnTo>
                  <a:lnTo>
                    <a:pt x="970990" y="1815835"/>
                  </a:lnTo>
                  <a:lnTo>
                    <a:pt x="1020957" y="1814654"/>
                  </a:lnTo>
                  <a:lnTo>
                    <a:pt x="1070268" y="1811148"/>
                  </a:lnTo>
                  <a:lnTo>
                    <a:pt x="1118863" y="1805374"/>
                  </a:lnTo>
                  <a:lnTo>
                    <a:pt x="1166679" y="1797390"/>
                  </a:lnTo>
                  <a:lnTo>
                    <a:pt x="1213656" y="1787252"/>
                  </a:lnTo>
                  <a:lnTo>
                    <a:pt x="1259733" y="1775017"/>
                  </a:lnTo>
                  <a:lnTo>
                    <a:pt x="1304849" y="1760743"/>
                  </a:lnTo>
                  <a:lnTo>
                    <a:pt x="1348943" y="1744487"/>
                  </a:lnTo>
                  <a:lnTo>
                    <a:pt x="1391955" y="1726305"/>
                  </a:lnTo>
                  <a:lnTo>
                    <a:pt x="1433822" y="1706255"/>
                  </a:lnTo>
                  <a:lnTo>
                    <a:pt x="1474484" y="1684393"/>
                  </a:lnTo>
                  <a:lnTo>
                    <a:pt x="1513880" y="1660777"/>
                  </a:lnTo>
                  <a:lnTo>
                    <a:pt x="1551949" y="1635464"/>
                  </a:lnTo>
                  <a:lnTo>
                    <a:pt x="1588630" y="1608511"/>
                  </a:lnTo>
                  <a:lnTo>
                    <a:pt x="1623862" y="1579975"/>
                  </a:lnTo>
                  <a:lnTo>
                    <a:pt x="1657584" y="1549912"/>
                  </a:lnTo>
                  <a:lnTo>
                    <a:pt x="1689735" y="1518381"/>
                  </a:lnTo>
                  <a:lnTo>
                    <a:pt x="1720253" y="1485437"/>
                  </a:lnTo>
                  <a:lnTo>
                    <a:pt x="1749079" y="1451139"/>
                  </a:lnTo>
                  <a:lnTo>
                    <a:pt x="1776150" y="1415543"/>
                  </a:lnTo>
                  <a:lnTo>
                    <a:pt x="1801407" y="1378706"/>
                  </a:lnTo>
                  <a:lnTo>
                    <a:pt x="1824787" y="1340685"/>
                  </a:lnTo>
                  <a:lnTo>
                    <a:pt x="1846230" y="1301537"/>
                  </a:lnTo>
                  <a:lnTo>
                    <a:pt x="1865675" y="1261320"/>
                  </a:lnTo>
                  <a:lnTo>
                    <a:pt x="1883061" y="1220090"/>
                  </a:lnTo>
                  <a:lnTo>
                    <a:pt x="1898327" y="1177904"/>
                  </a:lnTo>
                  <a:lnTo>
                    <a:pt x="1911411" y="1134820"/>
                  </a:lnTo>
                  <a:lnTo>
                    <a:pt x="1922253" y="1090894"/>
                  </a:lnTo>
                  <a:lnTo>
                    <a:pt x="1930792" y="1046184"/>
                  </a:lnTo>
                  <a:lnTo>
                    <a:pt x="1936967" y="1000747"/>
                  </a:lnTo>
                  <a:lnTo>
                    <a:pt x="1940717" y="954639"/>
                  </a:lnTo>
                  <a:lnTo>
                    <a:pt x="1941980" y="907917"/>
                  </a:lnTo>
                  <a:lnTo>
                    <a:pt x="1940717" y="861196"/>
                  </a:lnTo>
                  <a:lnTo>
                    <a:pt x="1936967" y="815088"/>
                  </a:lnTo>
                  <a:lnTo>
                    <a:pt x="1930792" y="769651"/>
                  </a:lnTo>
                  <a:lnTo>
                    <a:pt x="1922253" y="724940"/>
                  </a:lnTo>
                  <a:lnTo>
                    <a:pt x="1911411" y="681015"/>
                  </a:lnTo>
                  <a:lnTo>
                    <a:pt x="1898327" y="637930"/>
                  </a:lnTo>
                  <a:lnTo>
                    <a:pt x="1883061" y="595745"/>
                  </a:lnTo>
                  <a:lnTo>
                    <a:pt x="1865675" y="554515"/>
                  </a:lnTo>
                  <a:lnTo>
                    <a:pt x="1846230" y="514298"/>
                  </a:lnTo>
                  <a:lnTo>
                    <a:pt x="1824787" y="475150"/>
                  </a:lnTo>
                  <a:lnTo>
                    <a:pt x="1801407" y="437129"/>
                  </a:lnTo>
                  <a:lnTo>
                    <a:pt x="1776150" y="400292"/>
                  </a:lnTo>
                  <a:lnTo>
                    <a:pt x="1749079" y="364696"/>
                  </a:lnTo>
                  <a:lnTo>
                    <a:pt x="1720253" y="330397"/>
                  </a:lnTo>
                  <a:lnTo>
                    <a:pt x="1689735" y="297454"/>
                  </a:lnTo>
                  <a:lnTo>
                    <a:pt x="1657584" y="265923"/>
                  </a:lnTo>
                  <a:lnTo>
                    <a:pt x="1623862" y="235860"/>
                  </a:lnTo>
                  <a:lnTo>
                    <a:pt x="1588630" y="207324"/>
                  </a:lnTo>
                  <a:lnTo>
                    <a:pt x="1551949" y="180371"/>
                  </a:lnTo>
                  <a:lnTo>
                    <a:pt x="1513880" y="155058"/>
                  </a:lnTo>
                  <a:lnTo>
                    <a:pt x="1474484" y="131442"/>
                  </a:lnTo>
                  <a:lnTo>
                    <a:pt x="1433822" y="109580"/>
                  </a:lnTo>
                  <a:lnTo>
                    <a:pt x="1391955" y="89530"/>
                  </a:lnTo>
                  <a:lnTo>
                    <a:pt x="1348943" y="71348"/>
                  </a:lnTo>
                  <a:lnTo>
                    <a:pt x="1304849" y="55092"/>
                  </a:lnTo>
                  <a:lnTo>
                    <a:pt x="1259733" y="40818"/>
                  </a:lnTo>
                  <a:lnTo>
                    <a:pt x="1213656" y="28583"/>
                  </a:lnTo>
                  <a:lnTo>
                    <a:pt x="1166679" y="18445"/>
                  </a:lnTo>
                  <a:lnTo>
                    <a:pt x="1118863" y="10461"/>
                  </a:lnTo>
                  <a:lnTo>
                    <a:pt x="1070268" y="4687"/>
                  </a:lnTo>
                  <a:lnTo>
                    <a:pt x="1020957" y="1181"/>
                  </a:lnTo>
                  <a:lnTo>
                    <a:pt x="970990" y="0"/>
                  </a:lnTo>
                  <a:close/>
                </a:path>
              </a:pathLst>
            </a:custGeom>
            <a:solidFill>
              <a:srgbClr val="70AD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10511" y="1969008"/>
              <a:ext cx="2337816" cy="2212848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842512" y="2241137"/>
              <a:ext cx="638810" cy="669925"/>
            </a:xfrm>
            <a:custGeom>
              <a:avLst/>
              <a:gdLst/>
              <a:ahLst/>
              <a:cxnLst/>
              <a:rect l="l" t="t" r="r" b="b"/>
              <a:pathLst>
                <a:path w="638810" h="669925">
                  <a:moveTo>
                    <a:pt x="319203" y="0"/>
                  </a:moveTo>
                  <a:lnTo>
                    <a:pt x="0" y="0"/>
                  </a:lnTo>
                  <a:lnTo>
                    <a:pt x="107" y="669596"/>
                  </a:lnTo>
                  <a:lnTo>
                    <a:pt x="638298" y="669596"/>
                  </a:lnTo>
                  <a:lnTo>
                    <a:pt x="633392" y="578744"/>
                  </a:lnTo>
                  <a:lnTo>
                    <a:pt x="626643" y="529840"/>
                  </a:lnTo>
                  <a:lnTo>
                    <a:pt x="617158" y="481785"/>
                  </a:lnTo>
                  <a:lnTo>
                    <a:pt x="605012" y="434651"/>
                  </a:lnTo>
                  <a:lnTo>
                    <a:pt x="590283" y="388507"/>
                  </a:lnTo>
                  <a:lnTo>
                    <a:pt x="573046" y="343426"/>
                  </a:lnTo>
                  <a:lnTo>
                    <a:pt x="553377" y="299479"/>
                  </a:lnTo>
                  <a:lnTo>
                    <a:pt x="531352" y="256737"/>
                  </a:lnTo>
                  <a:lnTo>
                    <a:pt x="507048" y="215271"/>
                  </a:lnTo>
                  <a:lnTo>
                    <a:pt x="480541" y="175152"/>
                  </a:lnTo>
                  <a:lnTo>
                    <a:pt x="451908" y="136452"/>
                  </a:lnTo>
                  <a:lnTo>
                    <a:pt x="421223" y="99242"/>
                  </a:lnTo>
                  <a:lnTo>
                    <a:pt x="388564" y="63594"/>
                  </a:lnTo>
                  <a:lnTo>
                    <a:pt x="354007" y="29578"/>
                  </a:lnTo>
                  <a:lnTo>
                    <a:pt x="319203" y="0"/>
                  </a:lnTo>
                  <a:close/>
                </a:path>
              </a:pathLst>
            </a:custGeom>
            <a:solidFill>
              <a:srgbClr val="70AD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245857" y="2921161"/>
              <a:ext cx="642620" cy="675640"/>
            </a:xfrm>
            <a:custGeom>
              <a:avLst/>
              <a:gdLst/>
              <a:ahLst/>
              <a:cxnLst/>
              <a:rect l="l" t="t" r="r" b="b"/>
              <a:pathLst>
                <a:path w="642620" h="675639">
                  <a:moveTo>
                    <a:pt x="642406" y="0"/>
                  </a:moveTo>
                  <a:lnTo>
                    <a:pt x="106" y="0"/>
                  </a:lnTo>
                  <a:lnTo>
                    <a:pt x="0" y="1977"/>
                  </a:lnTo>
                  <a:lnTo>
                    <a:pt x="1436" y="51792"/>
                  </a:lnTo>
                  <a:lnTo>
                    <a:pt x="5697" y="100905"/>
                  </a:lnTo>
                  <a:lnTo>
                    <a:pt x="12708" y="149246"/>
                  </a:lnTo>
                  <a:lnTo>
                    <a:pt x="22395" y="196747"/>
                  </a:lnTo>
                  <a:lnTo>
                    <a:pt x="34684" y="243337"/>
                  </a:lnTo>
                  <a:lnTo>
                    <a:pt x="49501" y="288949"/>
                  </a:lnTo>
                  <a:lnTo>
                    <a:pt x="66772" y="333513"/>
                  </a:lnTo>
                  <a:lnTo>
                    <a:pt x="86423" y="376958"/>
                  </a:lnTo>
                  <a:lnTo>
                    <a:pt x="108379" y="419217"/>
                  </a:lnTo>
                  <a:lnTo>
                    <a:pt x="132568" y="460220"/>
                  </a:lnTo>
                  <a:lnTo>
                    <a:pt x="158914" y="499898"/>
                  </a:lnTo>
                  <a:lnTo>
                    <a:pt x="187344" y="538181"/>
                  </a:lnTo>
                  <a:lnTo>
                    <a:pt x="217784" y="575001"/>
                  </a:lnTo>
                  <a:lnTo>
                    <a:pt x="250159" y="610288"/>
                  </a:lnTo>
                  <a:lnTo>
                    <a:pt x="284396" y="643972"/>
                  </a:lnTo>
                  <a:lnTo>
                    <a:pt x="321256" y="675297"/>
                  </a:lnTo>
                  <a:lnTo>
                    <a:pt x="642513" y="675297"/>
                  </a:lnTo>
                  <a:lnTo>
                    <a:pt x="642406" y="0"/>
                  </a:lnTo>
                  <a:close/>
                </a:path>
              </a:pathLst>
            </a:custGeom>
            <a:solidFill>
              <a:srgbClr val="5B9B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851085" y="2671064"/>
            <a:ext cx="10185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764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Calibri"/>
                <a:cs typeface="Calibri"/>
              </a:rPr>
              <a:t>KINERJA </a:t>
            </a:r>
            <a:r>
              <a:rPr sz="1500" b="1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O</a:t>
            </a:r>
            <a:r>
              <a:rPr sz="1500" b="1" spc="-10" dirty="0">
                <a:latin typeface="Calibri"/>
                <a:cs typeface="Calibri"/>
              </a:rPr>
              <a:t>RG</a:t>
            </a:r>
            <a:r>
              <a:rPr sz="1500" b="1" dirty="0">
                <a:latin typeface="Calibri"/>
                <a:cs typeface="Calibri"/>
              </a:rPr>
              <a:t>A</a:t>
            </a:r>
            <a:r>
              <a:rPr sz="1500" b="1" spc="-5" dirty="0">
                <a:latin typeface="Calibri"/>
                <a:cs typeface="Calibri"/>
              </a:rPr>
              <a:t>N</a:t>
            </a:r>
            <a:r>
              <a:rPr sz="1500" b="1" dirty="0">
                <a:latin typeface="Calibri"/>
                <a:cs typeface="Calibri"/>
              </a:rPr>
              <a:t>I</a:t>
            </a:r>
            <a:r>
              <a:rPr sz="1500" b="1" spc="-15" dirty="0">
                <a:latin typeface="Calibri"/>
                <a:cs typeface="Calibri"/>
              </a:rPr>
              <a:t>S</a:t>
            </a:r>
            <a:r>
              <a:rPr sz="1500" b="1" dirty="0">
                <a:latin typeface="Calibri"/>
                <a:cs typeface="Calibri"/>
              </a:rPr>
              <a:t>ASI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37775" y="2637535"/>
            <a:ext cx="7823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8895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KINERJA </a:t>
            </a:r>
            <a:r>
              <a:rPr sz="1500" b="1" spc="-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500" b="1" spc="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IVI</a:t>
            </a:r>
            <a:r>
              <a:rPr sz="1500" b="1" spc="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06099" y="2637535"/>
            <a:ext cx="6832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590">
              <a:lnSpc>
                <a:spcPct val="100000"/>
              </a:lnSpc>
              <a:spcBef>
                <a:spcPts val="100"/>
              </a:spcBef>
            </a:pPr>
            <a:r>
              <a:rPr sz="1500" b="1" spc="-10" dirty="0">
                <a:latin typeface="Calibri"/>
                <a:cs typeface="Calibri"/>
              </a:rPr>
              <a:t>DIALOG </a:t>
            </a:r>
            <a:r>
              <a:rPr sz="1500" b="1" spc="-32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KI</a:t>
            </a:r>
            <a:r>
              <a:rPr sz="1500" b="1" spc="-5" dirty="0">
                <a:latin typeface="Calibri"/>
                <a:cs typeface="Calibri"/>
              </a:rPr>
              <a:t>N</a:t>
            </a:r>
            <a:r>
              <a:rPr sz="1500" b="1" spc="5" dirty="0">
                <a:latin typeface="Calibri"/>
                <a:cs typeface="Calibri"/>
              </a:rPr>
              <a:t>ER</a:t>
            </a:r>
            <a:r>
              <a:rPr sz="1500" b="1" spc="-35" dirty="0">
                <a:latin typeface="Calibri"/>
                <a:cs typeface="Calibri"/>
              </a:rPr>
              <a:t>J</a:t>
            </a:r>
            <a:r>
              <a:rPr sz="1500" b="1" dirty="0">
                <a:latin typeface="Calibri"/>
                <a:cs typeface="Calibri"/>
              </a:rPr>
              <a:t>A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55055" y="3955126"/>
            <a:ext cx="5431790" cy="1122045"/>
            <a:chOff x="355055" y="3955126"/>
            <a:chExt cx="5431790" cy="1122045"/>
          </a:xfrm>
        </p:grpSpPr>
        <p:sp>
          <p:nvSpPr>
            <p:cNvPr id="21" name="object 21"/>
            <p:cNvSpPr/>
            <p:nvPr/>
          </p:nvSpPr>
          <p:spPr>
            <a:xfrm>
              <a:off x="2800958" y="3974176"/>
              <a:ext cx="0" cy="1083945"/>
            </a:xfrm>
            <a:custGeom>
              <a:avLst/>
              <a:gdLst/>
              <a:ahLst/>
              <a:cxnLst/>
              <a:rect l="l" t="t" r="r" b="b"/>
              <a:pathLst>
                <a:path h="1083945">
                  <a:moveTo>
                    <a:pt x="0" y="0"/>
                  </a:moveTo>
                  <a:lnTo>
                    <a:pt x="1" y="1083915"/>
                  </a:lnTo>
                </a:path>
              </a:pathLst>
            </a:custGeom>
            <a:ln w="38100">
              <a:solidFill>
                <a:srgbClr val="4454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74105" y="4880909"/>
              <a:ext cx="2408555" cy="0"/>
            </a:xfrm>
            <a:custGeom>
              <a:avLst/>
              <a:gdLst/>
              <a:ahLst/>
              <a:cxnLst/>
              <a:rect l="l" t="t" r="r" b="b"/>
              <a:pathLst>
                <a:path w="2408555">
                  <a:moveTo>
                    <a:pt x="2408400" y="0"/>
                  </a:moveTo>
                  <a:lnTo>
                    <a:pt x="0" y="1"/>
                  </a:lnTo>
                </a:path>
              </a:pathLst>
            </a:custGeom>
            <a:ln w="38100">
              <a:solidFill>
                <a:srgbClr val="4472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800958" y="5058092"/>
              <a:ext cx="2966720" cy="0"/>
            </a:xfrm>
            <a:custGeom>
              <a:avLst/>
              <a:gdLst/>
              <a:ahLst/>
              <a:cxnLst/>
              <a:rect l="l" t="t" r="r" b="b"/>
              <a:pathLst>
                <a:path w="2966720">
                  <a:moveTo>
                    <a:pt x="2966400" y="0"/>
                  </a:moveTo>
                  <a:lnTo>
                    <a:pt x="0" y="1"/>
                  </a:lnTo>
                </a:path>
              </a:pathLst>
            </a:custGeom>
            <a:ln w="38100">
              <a:solidFill>
                <a:srgbClr val="4472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016752" y="4100849"/>
              <a:ext cx="2551430" cy="165100"/>
            </a:xfrm>
            <a:custGeom>
              <a:avLst/>
              <a:gdLst/>
              <a:ahLst/>
              <a:cxnLst/>
              <a:rect l="l" t="t" r="r" b="b"/>
              <a:pathLst>
                <a:path w="2551429" h="165100">
                  <a:moveTo>
                    <a:pt x="2551112" y="0"/>
                  </a:moveTo>
                  <a:lnTo>
                    <a:pt x="0" y="0"/>
                  </a:lnTo>
                  <a:lnTo>
                    <a:pt x="0" y="165100"/>
                  </a:lnTo>
                  <a:lnTo>
                    <a:pt x="2551112" y="165100"/>
                  </a:lnTo>
                  <a:lnTo>
                    <a:pt x="2551112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945315" y="4062476"/>
            <a:ext cx="844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170" dirty="0">
                <a:latin typeface="Trebuchet MS"/>
                <a:cs typeface="Trebuchet MS"/>
              </a:rPr>
              <a:t>“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16752" y="4100848"/>
            <a:ext cx="255143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40"/>
              </a:lnSpc>
            </a:pPr>
            <a:r>
              <a:rPr sz="1200" i="1" spc="-20" dirty="0">
                <a:latin typeface="Trebuchet MS"/>
                <a:cs typeface="Trebuchet MS"/>
              </a:rPr>
              <a:t>G</a:t>
            </a:r>
            <a:r>
              <a:rPr sz="1200" i="1" spc="-125" dirty="0">
                <a:latin typeface="Trebuchet MS"/>
                <a:cs typeface="Trebuchet MS"/>
              </a:rPr>
              <a:t>e</a:t>
            </a:r>
            <a:r>
              <a:rPr sz="1200" i="1" spc="-185" dirty="0">
                <a:latin typeface="Trebuchet MS"/>
                <a:cs typeface="Trebuchet MS"/>
              </a:rPr>
              <a:t>tt</a:t>
            </a:r>
            <a:r>
              <a:rPr sz="1200" i="1" spc="-110" dirty="0">
                <a:latin typeface="Trebuchet MS"/>
                <a:cs typeface="Trebuchet MS"/>
              </a:rPr>
              <a:t>i</a:t>
            </a:r>
            <a:r>
              <a:rPr sz="1200" i="1" spc="-135" dirty="0">
                <a:latin typeface="Trebuchet MS"/>
                <a:cs typeface="Trebuchet MS"/>
              </a:rPr>
              <a:t>n</a:t>
            </a:r>
            <a:r>
              <a:rPr sz="1200" i="1" spc="55" dirty="0">
                <a:latin typeface="Trebuchet MS"/>
                <a:cs typeface="Trebuchet MS"/>
              </a:rPr>
              <a:t>g</a:t>
            </a:r>
            <a:r>
              <a:rPr sz="1200" i="1" spc="-40" dirty="0">
                <a:latin typeface="Trebuchet MS"/>
                <a:cs typeface="Trebuchet MS"/>
              </a:rPr>
              <a:t> </a:t>
            </a:r>
            <a:r>
              <a:rPr sz="1200" i="1" spc="-125" dirty="0">
                <a:latin typeface="Trebuchet MS"/>
                <a:cs typeface="Trebuchet MS"/>
              </a:rPr>
              <a:t>e</a:t>
            </a:r>
            <a:r>
              <a:rPr sz="1200" i="1" spc="-200" dirty="0">
                <a:latin typeface="Trebuchet MS"/>
                <a:cs typeface="Trebuchet MS"/>
              </a:rPr>
              <a:t>m</a:t>
            </a:r>
            <a:r>
              <a:rPr sz="1200" i="1" spc="-125" dirty="0">
                <a:latin typeface="Trebuchet MS"/>
                <a:cs typeface="Trebuchet MS"/>
              </a:rPr>
              <a:t>p</a:t>
            </a:r>
            <a:r>
              <a:rPr sz="1200" i="1" spc="-75" dirty="0">
                <a:latin typeface="Trebuchet MS"/>
                <a:cs typeface="Trebuchet MS"/>
              </a:rPr>
              <a:t>l</a:t>
            </a:r>
            <a:r>
              <a:rPr sz="1200" i="1" spc="-60" dirty="0">
                <a:latin typeface="Trebuchet MS"/>
                <a:cs typeface="Trebuchet MS"/>
              </a:rPr>
              <a:t>oy</a:t>
            </a:r>
            <a:r>
              <a:rPr sz="1200" i="1" spc="-125" dirty="0">
                <a:latin typeface="Trebuchet MS"/>
                <a:cs typeface="Trebuchet MS"/>
              </a:rPr>
              <a:t>ee</a:t>
            </a:r>
            <a:r>
              <a:rPr sz="1200" i="1" spc="-90" dirty="0">
                <a:latin typeface="Trebuchet MS"/>
                <a:cs typeface="Trebuchet MS"/>
              </a:rPr>
              <a:t>s</a:t>
            </a:r>
            <a:r>
              <a:rPr sz="1200" i="1" spc="-40" dirty="0">
                <a:latin typeface="Trebuchet MS"/>
                <a:cs typeface="Trebuchet MS"/>
              </a:rPr>
              <a:t> </a:t>
            </a:r>
            <a:r>
              <a:rPr sz="1200" i="1" spc="-110" dirty="0">
                <a:latin typeface="Trebuchet MS"/>
                <a:cs typeface="Trebuchet MS"/>
              </a:rPr>
              <a:t>i</a:t>
            </a:r>
            <a:r>
              <a:rPr sz="1200" i="1" spc="-135" dirty="0">
                <a:latin typeface="Trebuchet MS"/>
                <a:cs typeface="Trebuchet MS"/>
              </a:rPr>
              <a:t>n</a:t>
            </a:r>
            <a:r>
              <a:rPr sz="1200" i="1" spc="-70" dirty="0">
                <a:latin typeface="Trebuchet MS"/>
                <a:cs typeface="Trebuchet MS"/>
              </a:rPr>
              <a:t>v</a:t>
            </a:r>
            <a:r>
              <a:rPr sz="1200" i="1" spc="-105" dirty="0">
                <a:latin typeface="Trebuchet MS"/>
                <a:cs typeface="Trebuchet MS"/>
              </a:rPr>
              <a:t>o</a:t>
            </a:r>
            <a:r>
              <a:rPr sz="1200" i="1" spc="-70" dirty="0">
                <a:latin typeface="Trebuchet MS"/>
                <a:cs typeface="Trebuchet MS"/>
              </a:rPr>
              <a:t>lv</a:t>
            </a:r>
            <a:r>
              <a:rPr sz="1200" i="1" spc="-125" dirty="0">
                <a:latin typeface="Trebuchet MS"/>
                <a:cs typeface="Trebuchet MS"/>
              </a:rPr>
              <a:t>e</a:t>
            </a:r>
            <a:r>
              <a:rPr sz="1200" i="1" spc="-70" dirty="0">
                <a:latin typeface="Trebuchet MS"/>
                <a:cs typeface="Trebuchet MS"/>
              </a:rPr>
              <a:t>d</a:t>
            </a:r>
            <a:r>
              <a:rPr sz="1200" i="1" spc="-40" dirty="0">
                <a:latin typeface="Trebuchet MS"/>
                <a:cs typeface="Trebuchet MS"/>
              </a:rPr>
              <a:t> </a:t>
            </a:r>
            <a:r>
              <a:rPr sz="1200" i="1" spc="-110" dirty="0">
                <a:latin typeface="Trebuchet MS"/>
                <a:cs typeface="Trebuchet MS"/>
              </a:rPr>
              <a:t>i</a:t>
            </a:r>
            <a:r>
              <a:rPr sz="1200" i="1" spc="-135" dirty="0">
                <a:latin typeface="Trebuchet MS"/>
                <a:cs typeface="Trebuchet MS"/>
              </a:rPr>
              <a:t>n</a:t>
            </a:r>
            <a:r>
              <a:rPr sz="1200" i="1" spc="-35" dirty="0">
                <a:latin typeface="Trebuchet MS"/>
                <a:cs typeface="Trebuchet MS"/>
              </a:rPr>
              <a:t> </a:t>
            </a:r>
            <a:r>
              <a:rPr sz="1200" i="1" spc="-185" dirty="0">
                <a:latin typeface="Trebuchet MS"/>
                <a:cs typeface="Trebuchet MS"/>
              </a:rPr>
              <a:t>t</a:t>
            </a:r>
            <a:r>
              <a:rPr sz="1200" i="1" spc="-150" dirty="0">
                <a:latin typeface="Trebuchet MS"/>
                <a:cs typeface="Trebuchet MS"/>
              </a:rPr>
              <a:t>h</a:t>
            </a:r>
            <a:r>
              <a:rPr sz="1200" i="1" spc="-120" dirty="0">
                <a:latin typeface="Trebuchet MS"/>
                <a:cs typeface="Trebuchet MS"/>
              </a:rPr>
              <a:t>e</a:t>
            </a:r>
            <a:r>
              <a:rPr sz="1200" i="1" spc="-40" dirty="0">
                <a:latin typeface="Trebuchet MS"/>
                <a:cs typeface="Trebuchet MS"/>
              </a:rPr>
              <a:t> </a:t>
            </a:r>
            <a:r>
              <a:rPr sz="1200" i="1" spc="-125" dirty="0">
                <a:latin typeface="Trebuchet MS"/>
                <a:cs typeface="Trebuchet MS"/>
              </a:rPr>
              <a:t>p</a:t>
            </a:r>
            <a:r>
              <a:rPr sz="1200" i="1" spc="-75" dirty="0">
                <a:latin typeface="Trebuchet MS"/>
                <a:cs typeface="Trebuchet MS"/>
              </a:rPr>
              <a:t>l</a:t>
            </a:r>
            <a:r>
              <a:rPr sz="1200" i="1" spc="-85" dirty="0">
                <a:latin typeface="Trebuchet MS"/>
                <a:cs typeface="Trebuchet MS"/>
              </a:rPr>
              <a:t>an</a:t>
            </a:r>
            <a:r>
              <a:rPr sz="1200" i="1" spc="-135" dirty="0">
                <a:latin typeface="Trebuchet MS"/>
                <a:cs typeface="Trebuchet MS"/>
              </a:rPr>
              <a:t>n</a:t>
            </a:r>
            <a:r>
              <a:rPr sz="1200" i="1" spc="-110" dirty="0">
                <a:latin typeface="Trebuchet MS"/>
                <a:cs typeface="Trebuchet MS"/>
              </a:rPr>
              <a:t>i</a:t>
            </a:r>
            <a:r>
              <a:rPr sz="1200" i="1" spc="-135" dirty="0">
                <a:latin typeface="Trebuchet MS"/>
                <a:cs typeface="Trebuchet MS"/>
              </a:rPr>
              <a:t>n</a:t>
            </a:r>
            <a:r>
              <a:rPr sz="1200" i="1" spc="55" dirty="0">
                <a:latin typeface="Trebuchet MS"/>
                <a:cs typeface="Trebuchet MS"/>
              </a:rPr>
              <a:t>g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58015" y="4291348"/>
            <a:ext cx="471805" cy="1651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0"/>
              </a:lnSpc>
            </a:pPr>
            <a:r>
              <a:rPr sz="1200" i="1" spc="-90" dirty="0">
                <a:latin typeface="Trebuchet MS"/>
                <a:cs typeface="Trebuchet MS"/>
              </a:rPr>
              <a:t>process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16803" y="4254500"/>
            <a:ext cx="22117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135" dirty="0">
                <a:latin typeface="Trebuchet MS"/>
                <a:cs typeface="Trebuchet MS"/>
              </a:rPr>
              <a:t>will</a:t>
            </a:r>
            <a:r>
              <a:rPr sz="1200" i="1" spc="-40" dirty="0">
                <a:latin typeface="Trebuchet MS"/>
                <a:cs typeface="Trebuchet MS"/>
              </a:rPr>
              <a:t> </a:t>
            </a:r>
            <a:r>
              <a:rPr sz="1200" i="1" spc="-120" dirty="0">
                <a:latin typeface="Trebuchet MS"/>
                <a:cs typeface="Trebuchet MS"/>
              </a:rPr>
              <a:t>help</a:t>
            </a:r>
            <a:r>
              <a:rPr sz="1200" i="1" spc="-25" dirty="0">
                <a:latin typeface="Trebuchet MS"/>
                <a:cs typeface="Trebuchet MS"/>
              </a:rPr>
              <a:t> </a:t>
            </a:r>
            <a:r>
              <a:rPr sz="1200" i="1" spc="-165" dirty="0">
                <a:latin typeface="Trebuchet MS"/>
                <a:cs typeface="Trebuchet MS"/>
              </a:rPr>
              <a:t>them</a:t>
            </a:r>
            <a:r>
              <a:rPr sz="1200" i="1" spc="-40" dirty="0">
                <a:latin typeface="Trebuchet MS"/>
                <a:cs typeface="Trebuchet MS"/>
              </a:rPr>
              <a:t> </a:t>
            </a:r>
            <a:r>
              <a:rPr sz="1200" b="1" i="1" spc="-160" dirty="0">
                <a:latin typeface="Arial"/>
                <a:cs typeface="Arial"/>
              </a:rPr>
              <a:t>understand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130" dirty="0">
                <a:latin typeface="Arial"/>
                <a:cs typeface="Arial"/>
              </a:rPr>
              <a:t>the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160" dirty="0">
                <a:latin typeface="Arial"/>
                <a:cs typeface="Arial"/>
              </a:rPr>
              <a:t>goals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125" dirty="0">
                <a:latin typeface="Arial"/>
                <a:cs typeface="Arial"/>
              </a:rPr>
              <a:t>of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45315" y="4431283"/>
            <a:ext cx="2693035" cy="57721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85"/>
              </a:spcBef>
            </a:pPr>
            <a:r>
              <a:rPr sz="1200" b="1" i="1" spc="-145" dirty="0">
                <a:latin typeface="Arial"/>
                <a:cs typeface="Arial"/>
              </a:rPr>
              <a:t>th</a:t>
            </a:r>
            <a:r>
              <a:rPr sz="1200" b="1" i="1" spc="-95" dirty="0">
                <a:latin typeface="Arial"/>
                <a:cs typeface="Arial"/>
              </a:rPr>
              <a:t>e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155" dirty="0">
                <a:latin typeface="Arial"/>
                <a:cs typeface="Arial"/>
              </a:rPr>
              <a:t>o</a:t>
            </a:r>
            <a:r>
              <a:rPr sz="1200" b="1" i="1" spc="-105" dirty="0">
                <a:latin typeface="Arial"/>
                <a:cs typeface="Arial"/>
              </a:rPr>
              <a:t>r</a:t>
            </a:r>
            <a:r>
              <a:rPr sz="1200" b="1" i="1" spc="-160" dirty="0">
                <a:latin typeface="Arial"/>
                <a:cs typeface="Arial"/>
              </a:rPr>
              <a:t>gan</a:t>
            </a:r>
            <a:r>
              <a:rPr sz="1200" b="1" i="1" spc="-114" dirty="0">
                <a:latin typeface="Arial"/>
                <a:cs typeface="Arial"/>
              </a:rPr>
              <a:t>ization</a:t>
            </a:r>
            <a:r>
              <a:rPr sz="1200" b="1" i="1" spc="-85" dirty="0">
                <a:latin typeface="Arial"/>
                <a:cs typeface="Arial"/>
              </a:rPr>
              <a:t>,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55" dirty="0">
                <a:latin typeface="Arial"/>
                <a:cs typeface="Arial"/>
              </a:rPr>
              <a:t>w</a:t>
            </a:r>
            <a:r>
              <a:rPr sz="1200" b="1" i="1" spc="-225" dirty="0">
                <a:latin typeface="Arial"/>
                <a:cs typeface="Arial"/>
              </a:rPr>
              <a:t>h</a:t>
            </a:r>
            <a:r>
              <a:rPr sz="1200" b="1" i="1" spc="-80" dirty="0">
                <a:latin typeface="Arial"/>
                <a:cs typeface="Arial"/>
              </a:rPr>
              <a:t>at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225" dirty="0">
                <a:latin typeface="Arial"/>
                <a:cs typeface="Arial"/>
              </a:rPr>
              <a:t>n</a:t>
            </a:r>
            <a:r>
              <a:rPr sz="1200" b="1" i="1" spc="-160" dirty="0">
                <a:latin typeface="Arial"/>
                <a:cs typeface="Arial"/>
              </a:rPr>
              <a:t>eeds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114" dirty="0">
                <a:latin typeface="Arial"/>
                <a:cs typeface="Arial"/>
              </a:rPr>
              <a:t>to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130" dirty="0">
                <a:latin typeface="Arial"/>
                <a:cs typeface="Arial"/>
              </a:rPr>
              <a:t>be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185" dirty="0">
                <a:latin typeface="Arial"/>
                <a:cs typeface="Arial"/>
              </a:rPr>
              <a:t>don</a:t>
            </a:r>
            <a:r>
              <a:rPr sz="1200" b="1" i="1" spc="-90" dirty="0">
                <a:latin typeface="Arial"/>
                <a:cs typeface="Arial"/>
              </a:rPr>
              <a:t>e,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55" dirty="0">
                <a:latin typeface="Arial"/>
                <a:cs typeface="Arial"/>
              </a:rPr>
              <a:t>w</a:t>
            </a:r>
            <a:r>
              <a:rPr sz="1200" b="1" i="1" spc="-225" dirty="0">
                <a:latin typeface="Arial"/>
                <a:cs typeface="Arial"/>
              </a:rPr>
              <a:t>h</a:t>
            </a:r>
            <a:r>
              <a:rPr sz="1200" b="1" i="1" spc="-80" dirty="0">
                <a:latin typeface="Arial"/>
                <a:cs typeface="Arial"/>
              </a:rPr>
              <a:t>y  </a:t>
            </a:r>
            <a:r>
              <a:rPr sz="1200" b="1" i="1" spc="-75" dirty="0">
                <a:latin typeface="Arial"/>
                <a:cs typeface="Arial"/>
              </a:rPr>
              <a:t>it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225" dirty="0">
                <a:latin typeface="Arial"/>
                <a:cs typeface="Arial"/>
              </a:rPr>
              <a:t>n</a:t>
            </a:r>
            <a:r>
              <a:rPr sz="1200" b="1" i="1" spc="-160" dirty="0">
                <a:latin typeface="Arial"/>
                <a:cs typeface="Arial"/>
              </a:rPr>
              <a:t>eeds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114" dirty="0">
                <a:latin typeface="Arial"/>
                <a:cs typeface="Arial"/>
              </a:rPr>
              <a:t>to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130" dirty="0">
                <a:latin typeface="Arial"/>
                <a:cs typeface="Arial"/>
              </a:rPr>
              <a:t>be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185" dirty="0">
                <a:latin typeface="Arial"/>
                <a:cs typeface="Arial"/>
              </a:rPr>
              <a:t>don</a:t>
            </a:r>
            <a:r>
              <a:rPr sz="1200" b="1" i="1" spc="-90" dirty="0">
                <a:latin typeface="Arial"/>
                <a:cs typeface="Arial"/>
              </a:rPr>
              <a:t>e,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160" dirty="0">
                <a:latin typeface="Arial"/>
                <a:cs typeface="Arial"/>
              </a:rPr>
              <a:t>and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225" dirty="0">
                <a:latin typeface="Arial"/>
                <a:cs typeface="Arial"/>
              </a:rPr>
              <a:t>h</a:t>
            </a:r>
            <a:r>
              <a:rPr sz="1200" b="1" i="1" spc="-105" dirty="0">
                <a:latin typeface="Arial"/>
                <a:cs typeface="Arial"/>
              </a:rPr>
              <a:t>ow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55" dirty="0">
                <a:latin typeface="Arial"/>
                <a:cs typeface="Arial"/>
              </a:rPr>
              <a:t>w</a:t>
            </a:r>
            <a:r>
              <a:rPr sz="1200" b="1" i="1" spc="-90" dirty="0">
                <a:latin typeface="Arial"/>
                <a:cs typeface="Arial"/>
              </a:rPr>
              <a:t>ell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75" dirty="0">
                <a:latin typeface="Arial"/>
                <a:cs typeface="Arial"/>
              </a:rPr>
              <a:t>it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300" dirty="0">
                <a:latin typeface="Arial"/>
                <a:cs typeface="Arial"/>
              </a:rPr>
              <a:t>s</a:t>
            </a:r>
            <a:r>
              <a:rPr sz="1200" b="1" i="1" spc="-225" dirty="0">
                <a:latin typeface="Arial"/>
                <a:cs typeface="Arial"/>
              </a:rPr>
              <a:t>h</a:t>
            </a:r>
            <a:r>
              <a:rPr sz="1200" b="1" i="1" spc="-160" dirty="0">
                <a:latin typeface="Arial"/>
                <a:cs typeface="Arial"/>
              </a:rPr>
              <a:t>ou</a:t>
            </a:r>
            <a:r>
              <a:rPr sz="1200" b="1" i="1" spc="-100" dirty="0">
                <a:latin typeface="Arial"/>
                <a:cs typeface="Arial"/>
              </a:rPr>
              <a:t>ld  </a:t>
            </a:r>
            <a:r>
              <a:rPr sz="1200" b="1" i="1" spc="-130" dirty="0">
                <a:latin typeface="Arial"/>
                <a:cs typeface="Arial"/>
              </a:rPr>
              <a:t>be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185" dirty="0">
                <a:latin typeface="Arial"/>
                <a:cs typeface="Arial"/>
              </a:rPr>
              <a:t>don</a:t>
            </a:r>
            <a:r>
              <a:rPr sz="1200" b="1" i="1" spc="-100" dirty="0">
                <a:latin typeface="Arial"/>
                <a:cs typeface="Arial"/>
              </a:rPr>
              <a:t>e</a:t>
            </a:r>
            <a:r>
              <a:rPr sz="1200" i="1" spc="-170" dirty="0">
                <a:latin typeface="Trebuchet MS"/>
                <a:cs typeface="Trebuchet MS"/>
              </a:rPr>
              <a:t>“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091473" y="5138554"/>
            <a:ext cx="2578100" cy="241935"/>
          </a:xfrm>
          <a:custGeom>
            <a:avLst/>
            <a:gdLst/>
            <a:ahLst/>
            <a:cxnLst/>
            <a:rect l="l" t="t" r="r" b="b"/>
            <a:pathLst>
              <a:path w="2578100" h="241935">
                <a:moveTo>
                  <a:pt x="0" y="40226"/>
                </a:moveTo>
                <a:lnTo>
                  <a:pt x="3161" y="24568"/>
                </a:lnTo>
                <a:lnTo>
                  <a:pt x="11782" y="11782"/>
                </a:lnTo>
                <a:lnTo>
                  <a:pt x="24568" y="3161"/>
                </a:lnTo>
                <a:lnTo>
                  <a:pt x="40226" y="0"/>
                </a:lnTo>
                <a:lnTo>
                  <a:pt x="2537806" y="0"/>
                </a:lnTo>
                <a:lnTo>
                  <a:pt x="2553464" y="3161"/>
                </a:lnTo>
                <a:lnTo>
                  <a:pt x="2566250" y="11782"/>
                </a:lnTo>
                <a:lnTo>
                  <a:pt x="2574871" y="24568"/>
                </a:lnTo>
                <a:lnTo>
                  <a:pt x="2578033" y="40226"/>
                </a:lnTo>
                <a:lnTo>
                  <a:pt x="2578033" y="201134"/>
                </a:lnTo>
                <a:lnTo>
                  <a:pt x="2574871" y="216792"/>
                </a:lnTo>
                <a:lnTo>
                  <a:pt x="2566250" y="229578"/>
                </a:lnTo>
                <a:lnTo>
                  <a:pt x="2553464" y="238199"/>
                </a:lnTo>
                <a:lnTo>
                  <a:pt x="2537806" y="241361"/>
                </a:lnTo>
                <a:lnTo>
                  <a:pt x="40226" y="241361"/>
                </a:lnTo>
                <a:lnTo>
                  <a:pt x="24568" y="238199"/>
                </a:lnTo>
                <a:lnTo>
                  <a:pt x="11782" y="229578"/>
                </a:lnTo>
                <a:lnTo>
                  <a:pt x="3161" y="216792"/>
                </a:lnTo>
                <a:lnTo>
                  <a:pt x="0" y="201134"/>
                </a:lnTo>
                <a:lnTo>
                  <a:pt x="0" y="40226"/>
                </a:lnTo>
                <a:close/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219582" y="5141467"/>
            <a:ext cx="23228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Calibri"/>
                <a:cs typeface="Calibri"/>
              </a:rPr>
              <a:t>US</a:t>
            </a:r>
            <a:r>
              <a:rPr sz="1200" b="1" i="1" spc="-5" dirty="0">
                <a:latin typeface="Calibri"/>
                <a:cs typeface="Calibri"/>
              </a:rPr>
              <a:t> Office</a:t>
            </a:r>
            <a:r>
              <a:rPr sz="1200" b="1" i="1" spc="-10" dirty="0">
                <a:latin typeface="Calibri"/>
                <a:cs typeface="Calibri"/>
              </a:rPr>
              <a:t> </a:t>
            </a:r>
            <a:r>
              <a:rPr sz="1200" b="1" i="1" dirty="0">
                <a:latin typeface="Calibri"/>
                <a:cs typeface="Calibri"/>
              </a:rPr>
              <a:t>of</a:t>
            </a:r>
            <a:r>
              <a:rPr sz="1200" b="1" i="1" spc="-15" dirty="0">
                <a:latin typeface="Calibri"/>
                <a:cs typeface="Calibri"/>
              </a:rPr>
              <a:t> </a:t>
            </a:r>
            <a:r>
              <a:rPr sz="1200" b="1" i="1" spc="-5" dirty="0">
                <a:latin typeface="Calibri"/>
                <a:cs typeface="Calibri"/>
              </a:rPr>
              <a:t>Personnel</a:t>
            </a:r>
            <a:r>
              <a:rPr sz="1200" b="1" i="1" dirty="0">
                <a:latin typeface="Calibri"/>
                <a:cs typeface="Calibri"/>
              </a:rPr>
              <a:t> </a:t>
            </a:r>
            <a:r>
              <a:rPr sz="1200" b="1" i="1" spc="-5" dirty="0">
                <a:latin typeface="Calibri"/>
                <a:cs typeface="Calibri"/>
              </a:rPr>
              <a:t>Management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250583" y="537827"/>
            <a:ext cx="9103306" cy="4596087"/>
            <a:chOff x="250583" y="537827"/>
            <a:chExt cx="9103306" cy="4596087"/>
          </a:xfrm>
        </p:grpSpPr>
        <p:pic>
          <p:nvPicPr>
            <p:cNvPr id="33" name="object 3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0583" y="4784835"/>
              <a:ext cx="180671" cy="173454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62302" y="4960460"/>
              <a:ext cx="180671" cy="173454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6004251" y="537827"/>
              <a:ext cx="899160" cy="739775"/>
            </a:xfrm>
            <a:custGeom>
              <a:avLst/>
              <a:gdLst/>
              <a:ahLst/>
              <a:cxnLst/>
              <a:rect l="l" t="t" r="r" b="b"/>
              <a:pathLst>
                <a:path w="899159" h="739775">
                  <a:moveTo>
                    <a:pt x="163625" y="0"/>
                  </a:moveTo>
                  <a:lnTo>
                    <a:pt x="119299" y="1732"/>
                  </a:lnTo>
                  <a:lnTo>
                    <a:pt x="75307" y="10060"/>
                  </a:lnTo>
                  <a:lnTo>
                    <a:pt x="37114" y="29679"/>
                  </a:lnTo>
                  <a:lnTo>
                    <a:pt x="10189" y="65285"/>
                  </a:lnTo>
                  <a:lnTo>
                    <a:pt x="0" y="121573"/>
                  </a:lnTo>
                  <a:lnTo>
                    <a:pt x="0" y="739710"/>
                  </a:lnTo>
                  <a:lnTo>
                    <a:pt x="10189" y="683432"/>
                  </a:lnTo>
                  <a:lnTo>
                    <a:pt x="37114" y="647827"/>
                  </a:lnTo>
                  <a:lnTo>
                    <a:pt x="75307" y="628205"/>
                  </a:lnTo>
                  <a:lnTo>
                    <a:pt x="119299" y="619872"/>
                  </a:lnTo>
                  <a:lnTo>
                    <a:pt x="163625" y="618136"/>
                  </a:lnTo>
                  <a:lnTo>
                    <a:pt x="196077" y="618349"/>
                  </a:lnTo>
                  <a:lnTo>
                    <a:pt x="196077" y="618031"/>
                  </a:lnTo>
                  <a:lnTo>
                    <a:pt x="586277" y="618031"/>
                  </a:lnTo>
                  <a:lnTo>
                    <a:pt x="632426" y="614687"/>
                  </a:lnTo>
                  <a:lnTo>
                    <a:pt x="676478" y="604971"/>
                  </a:lnTo>
                  <a:lnTo>
                    <a:pt x="717949" y="589359"/>
                  </a:lnTo>
                  <a:lnTo>
                    <a:pt x="756356" y="568324"/>
                  </a:lnTo>
                  <a:lnTo>
                    <a:pt x="791213" y="542341"/>
                  </a:lnTo>
                  <a:lnTo>
                    <a:pt x="822036" y="511885"/>
                  </a:lnTo>
                  <a:lnTo>
                    <a:pt x="848342" y="477431"/>
                  </a:lnTo>
                  <a:lnTo>
                    <a:pt x="869645" y="439452"/>
                  </a:lnTo>
                  <a:lnTo>
                    <a:pt x="885461" y="398425"/>
                  </a:lnTo>
                  <a:lnTo>
                    <a:pt x="895305" y="354823"/>
                  </a:lnTo>
                  <a:lnTo>
                    <a:pt x="898695" y="309121"/>
                  </a:lnTo>
                  <a:lnTo>
                    <a:pt x="895305" y="263485"/>
                  </a:lnTo>
                  <a:lnTo>
                    <a:pt x="885461" y="219924"/>
                  </a:lnTo>
                  <a:lnTo>
                    <a:pt x="869645" y="178916"/>
                  </a:lnTo>
                  <a:lnTo>
                    <a:pt x="848342" y="140941"/>
                  </a:lnTo>
                  <a:lnTo>
                    <a:pt x="822036" y="106476"/>
                  </a:lnTo>
                  <a:lnTo>
                    <a:pt x="791213" y="76000"/>
                  </a:lnTo>
                  <a:lnTo>
                    <a:pt x="756356" y="49992"/>
                  </a:lnTo>
                  <a:lnTo>
                    <a:pt x="717949" y="28931"/>
                  </a:lnTo>
                  <a:lnTo>
                    <a:pt x="676478" y="13295"/>
                  </a:lnTo>
                  <a:lnTo>
                    <a:pt x="632426" y="3562"/>
                  </a:lnTo>
                  <a:lnTo>
                    <a:pt x="586277" y="212"/>
                  </a:lnTo>
                  <a:lnTo>
                    <a:pt x="1636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004264" y="655614"/>
              <a:ext cx="3349625" cy="740410"/>
            </a:xfrm>
            <a:custGeom>
              <a:avLst/>
              <a:gdLst/>
              <a:ahLst/>
              <a:cxnLst/>
              <a:rect l="l" t="t" r="r" b="b"/>
              <a:pathLst>
                <a:path w="3349625" h="740410">
                  <a:moveTo>
                    <a:pt x="0" y="0"/>
                  </a:moveTo>
                  <a:lnTo>
                    <a:pt x="0" y="618454"/>
                  </a:lnTo>
                  <a:lnTo>
                    <a:pt x="7726" y="666913"/>
                  </a:lnTo>
                  <a:lnTo>
                    <a:pt x="28635" y="700469"/>
                  </a:lnTo>
                  <a:lnTo>
                    <a:pt x="96388" y="733740"/>
                  </a:lnTo>
                  <a:lnTo>
                    <a:pt x="136424" y="738888"/>
                  </a:lnTo>
                  <a:lnTo>
                    <a:pt x="176028" y="740001"/>
                  </a:lnTo>
                  <a:lnTo>
                    <a:pt x="210939" y="739815"/>
                  </a:lnTo>
                  <a:lnTo>
                    <a:pt x="210939" y="740106"/>
                  </a:lnTo>
                  <a:lnTo>
                    <a:pt x="3012935" y="740106"/>
                  </a:lnTo>
                  <a:lnTo>
                    <a:pt x="3062581" y="736755"/>
                  </a:lnTo>
                  <a:lnTo>
                    <a:pt x="3109972" y="727021"/>
                  </a:lnTo>
                  <a:lnTo>
                    <a:pt x="3154587" y="711380"/>
                  </a:lnTo>
                  <a:lnTo>
                    <a:pt x="3195904" y="690310"/>
                  </a:lnTo>
                  <a:lnTo>
                    <a:pt x="3233404" y="664288"/>
                  </a:lnTo>
                  <a:lnTo>
                    <a:pt x="3266564" y="633790"/>
                  </a:lnTo>
                  <a:lnTo>
                    <a:pt x="3294863" y="599295"/>
                  </a:lnTo>
                  <a:lnTo>
                    <a:pt x="3317781" y="561279"/>
                  </a:lnTo>
                  <a:lnTo>
                    <a:pt x="3334795" y="520220"/>
                  </a:lnTo>
                  <a:lnTo>
                    <a:pt x="3345387" y="476594"/>
                  </a:lnTo>
                  <a:lnTo>
                    <a:pt x="3349033" y="430879"/>
                  </a:lnTo>
                  <a:lnTo>
                    <a:pt x="3345387" y="385249"/>
                  </a:lnTo>
                  <a:lnTo>
                    <a:pt x="3334795" y="341691"/>
                  </a:lnTo>
                  <a:lnTo>
                    <a:pt x="3317781" y="300685"/>
                  </a:lnTo>
                  <a:lnTo>
                    <a:pt x="3294863" y="262710"/>
                  </a:lnTo>
                  <a:lnTo>
                    <a:pt x="3266564" y="228244"/>
                  </a:lnTo>
                  <a:lnTo>
                    <a:pt x="3233404" y="197767"/>
                  </a:lnTo>
                  <a:lnTo>
                    <a:pt x="3195904" y="171757"/>
                  </a:lnTo>
                  <a:lnTo>
                    <a:pt x="3154587" y="150693"/>
                  </a:lnTo>
                  <a:lnTo>
                    <a:pt x="3109972" y="135055"/>
                  </a:lnTo>
                  <a:lnTo>
                    <a:pt x="3062581" y="125320"/>
                  </a:lnTo>
                  <a:lnTo>
                    <a:pt x="3012935" y="121969"/>
                  </a:lnTo>
                  <a:lnTo>
                    <a:pt x="210939" y="121969"/>
                  </a:lnTo>
                  <a:lnTo>
                    <a:pt x="210939" y="121652"/>
                  </a:lnTo>
                  <a:lnTo>
                    <a:pt x="137264" y="120759"/>
                  </a:lnTo>
                  <a:lnTo>
                    <a:pt x="97040" y="115620"/>
                  </a:lnTo>
                  <a:lnTo>
                    <a:pt x="59756" y="103712"/>
                  </a:lnTo>
                  <a:lnTo>
                    <a:pt x="7788" y="486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2B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04251" y="696280"/>
              <a:ext cx="924506" cy="618136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6004251" y="550456"/>
              <a:ext cx="899160" cy="740410"/>
            </a:xfrm>
            <a:custGeom>
              <a:avLst/>
              <a:gdLst/>
              <a:ahLst/>
              <a:cxnLst/>
              <a:rect l="l" t="t" r="r" b="b"/>
              <a:pathLst>
                <a:path w="899159" h="740410">
                  <a:moveTo>
                    <a:pt x="164509" y="0"/>
                  </a:moveTo>
                  <a:lnTo>
                    <a:pt x="120050" y="1719"/>
                  </a:lnTo>
                  <a:lnTo>
                    <a:pt x="75833" y="10033"/>
                  </a:lnTo>
                  <a:lnTo>
                    <a:pt x="37394" y="29673"/>
                  </a:lnTo>
                  <a:lnTo>
                    <a:pt x="10271" y="65373"/>
                  </a:lnTo>
                  <a:lnTo>
                    <a:pt x="0" y="121864"/>
                  </a:lnTo>
                  <a:lnTo>
                    <a:pt x="0" y="740002"/>
                  </a:lnTo>
                  <a:lnTo>
                    <a:pt x="10189" y="683724"/>
                  </a:lnTo>
                  <a:lnTo>
                    <a:pt x="37114" y="648120"/>
                  </a:lnTo>
                  <a:lnTo>
                    <a:pt x="75307" y="628497"/>
                  </a:lnTo>
                  <a:lnTo>
                    <a:pt x="119299" y="620164"/>
                  </a:lnTo>
                  <a:lnTo>
                    <a:pt x="163625" y="618429"/>
                  </a:lnTo>
                  <a:lnTo>
                    <a:pt x="196077" y="618641"/>
                  </a:lnTo>
                  <a:lnTo>
                    <a:pt x="196077" y="618322"/>
                  </a:lnTo>
                  <a:lnTo>
                    <a:pt x="586277" y="618322"/>
                  </a:lnTo>
                  <a:lnTo>
                    <a:pt x="632426" y="614971"/>
                  </a:lnTo>
                  <a:lnTo>
                    <a:pt x="676478" y="605236"/>
                  </a:lnTo>
                  <a:lnTo>
                    <a:pt x="717949" y="589598"/>
                  </a:lnTo>
                  <a:lnTo>
                    <a:pt x="756356" y="568534"/>
                  </a:lnTo>
                  <a:lnTo>
                    <a:pt x="791213" y="542524"/>
                  </a:lnTo>
                  <a:lnTo>
                    <a:pt x="822036" y="512047"/>
                  </a:lnTo>
                  <a:lnTo>
                    <a:pt x="848342" y="477581"/>
                  </a:lnTo>
                  <a:lnTo>
                    <a:pt x="869645" y="439606"/>
                  </a:lnTo>
                  <a:lnTo>
                    <a:pt x="885461" y="398600"/>
                  </a:lnTo>
                  <a:lnTo>
                    <a:pt x="895305" y="355042"/>
                  </a:lnTo>
                  <a:lnTo>
                    <a:pt x="898695" y="309412"/>
                  </a:lnTo>
                  <a:lnTo>
                    <a:pt x="895305" y="263703"/>
                  </a:lnTo>
                  <a:lnTo>
                    <a:pt x="885461" y="220081"/>
                  </a:lnTo>
                  <a:lnTo>
                    <a:pt x="869645" y="179023"/>
                  </a:lnTo>
                  <a:lnTo>
                    <a:pt x="848342" y="141008"/>
                  </a:lnTo>
                  <a:lnTo>
                    <a:pt x="822036" y="106511"/>
                  </a:lnTo>
                  <a:lnTo>
                    <a:pt x="791213" y="76012"/>
                  </a:lnTo>
                  <a:lnTo>
                    <a:pt x="756356" y="49988"/>
                  </a:lnTo>
                  <a:lnTo>
                    <a:pt x="717949" y="28915"/>
                  </a:lnTo>
                  <a:lnTo>
                    <a:pt x="676478" y="13272"/>
                  </a:lnTo>
                  <a:lnTo>
                    <a:pt x="632426" y="3536"/>
                  </a:lnTo>
                  <a:lnTo>
                    <a:pt x="586277" y="185"/>
                  </a:lnTo>
                  <a:lnTo>
                    <a:pt x="164509" y="0"/>
                  </a:lnTo>
                  <a:close/>
                </a:path>
              </a:pathLst>
            </a:custGeom>
            <a:solidFill>
              <a:srgbClr val="869F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782446" y="857115"/>
              <a:ext cx="466090" cy="460375"/>
            </a:xfrm>
            <a:custGeom>
              <a:avLst/>
              <a:gdLst/>
              <a:ahLst/>
              <a:cxnLst/>
              <a:rect l="l" t="t" r="r" b="b"/>
              <a:pathLst>
                <a:path w="466090" h="460375">
                  <a:moveTo>
                    <a:pt x="232785" y="0"/>
                  </a:moveTo>
                  <a:lnTo>
                    <a:pt x="185871" y="4676"/>
                  </a:lnTo>
                  <a:lnTo>
                    <a:pt x="142174" y="18088"/>
                  </a:lnTo>
                  <a:lnTo>
                    <a:pt x="102632" y="39309"/>
                  </a:lnTo>
                  <a:lnTo>
                    <a:pt x="68181" y="67415"/>
                  </a:lnTo>
                  <a:lnTo>
                    <a:pt x="39756" y="101480"/>
                  </a:lnTo>
                  <a:lnTo>
                    <a:pt x="18293" y="140578"/>
                  </a:lnTo>
                  <a:lnTo>
                    <a:pt x="4729" y="183784"/>
                  </a:lnTo>
                  <a:lnTo>
                    <a:pt x="0" y="230172"/>
                  </a:lnTo>
                  <a:lnTo>
                    <a:pt x="4729" y="276560"/>
                  </a:lnTo>
                  <a:lnTo>
                    <a:pt x="18293" y="319766"/>
                  </a:lnTo>
                  <a:lnTo>
                    <a:pt x="39756" y="358864"/>
                  </a:lnTo>
                  <a:lnTo>
                    <a:pt x="68181" y="392929"/>
                  </a:lnTo>
                  <a:lnTo>
                    <a:pt x="102632" y="421035"/>
                  </a:lnTo>
                  <a:lnTo>
                    <a:pt x="142174" y="442257"/>
                  </a:lnTo>
                  <a:lnTo>
                    <a:pt x="185871" y="455669"/>
                  </a:lnTo>
                  <a:lnTo>
                    <a:pt x="232785" y="460345"/>
                  </a:lnTo>
                  <a:lnTo>
                    <a:pt x="279700" y="455669"/>
                  </a:lnTo>
                  <a:lnTo>
                    <a:pt x="323397" y="442257"/>
                  </a:lnTo>
                  <a:lnTo>
                    <a:pt x="362939" y="421035"/>
                  </a:lnTo>
                  <a:lnTo>
                    <a:pt x="397391" y="392929"/>
                  </a:lnTo>
                  <a:lnTo>
                    <a:pt x="425816" y="358864"/>
                  </a:lnTo>
                  <a:lnTo>
                    <a:pt x="447279" y="319766"/>
                  </a:lnTo>
                  <a:lnTo>
                    <a:pt x="460843" y="276560"/>
                  </a:lnTo>
                  <a:lnTo>
                    <a:pt x="465573" y="230172"/>
                  </a:lnTo>
                  <a:lnTo>
                    <a:pt x="460843" y="183784"/>
                  </a:lnTo>
                  <a:lnTo>
                    <a:pt x="447279" y="140578"/>
                  </a:lnTo>
                  <a:lnTo>
                    <a:pt x="425816" y="101480"/>
                  </a:lnTo>
                  <a:lnTo>
                    <a:pt x="397391" y="67415"/>
                  </a:lnTo>
                  <a:lnTo>
                    <a:pt x="362939" y="39309"/>
                  </a:lnTo>
                  <a:lnTo>
                    <a:pt x="323397" y="18088"/>
                  </a:lnTo>
                  <a:lnTo>
                    <a:pt x="279700" y="4676"/>
                  </a:lnTo>
                  <a:lnTo>
                    <a:pt x="2327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574519" y="4041140"/>
            <a:ext cx="1993264" cy="39751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indent="101600">
              <a:lnSpc>
                <a:spcPct val="103299"/>
              </a:lnSpc>
              <a:spcBef>
                <a:spcPts val="50"/>
              </a:spcBef>
            </a:pPr>
            <a:r>
              <a:rPr sz="1200" spc="-45" dirty="0">
                <a:latin typeface="Microsoft Sans Serif"/>
                <a:cs typeface="Microsoft Sans Serif"/>
              </a:rPr>
              <a:t>Dialog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45" dirty="0">
                <a:latin typeface="Microsoft Sans Serif"/>
                <a:cs typeface="Microsoft Sans Serif"/>
              </a:rPr>
              <a:t>kinerja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50" dirty="0">
                <a:latin typeface="Microsoft Sans Serif"/>
                <a:cs typeface="Microsoft Sans Serif"/>
              </a:rPr>
              <a:t>dalam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45" dirty="0">
                <a:latin typeface="Microsoft Sans Serif"/>
                <a:cs typeface="Microsoft Sans Serif"/>
              </a:rPr>
              <a:t>rangka </a:t>
            </a:r>
            <a:r>
              <a:rPr sz="1200" spc="-40" dirty="0">
                <a:latin typeface="Microsoft Sans Serif"/>
                <a:cs typeface="Microsoft Sans Serif"/>
              </a:rPr>
              <a:t> </a:t>
            </a:r>
            <a:r>
              <a:rPr sz="1200" spc="-204" dirty="0">
                <a:latin typeface="Microsoft Sans Serif"/>
                <a:cs typeface="Microsoft Sans Serif"/>
              </a:rPr>
              <a:t>m</a:t>
            </a:r>
            <a:r>
              <a:rPr sz="1200" spc="-60" dirty="0">
                <a:latin typeface="Microsoft Sans Serif"/>
                <a:cs typeface="Microsoft Sans Serif"/>
              </a:rPr>
              <a:t>e</a:t>
            </a:r>
            <a:r>
              <a:rPr sz="1200" spc="-30" dirty="0">
                <a:latin typeface="Microsoft Sans Serif"/>
                <a:cs typeface="Microsoft Sans Serif"/>
              </a:rPr>
              <a:t>l</a:t>
            </a:r>
            <a:r>
              <a:rPr sz="1200" spc="-10" dirty="0">
                <a:latin typeface="Microsoft Sans Serif"/>
                <a:cs typeface="Microsoft Sans Serif"/>
              </a:rPr>
              <a:t>a</a:t>
            </a:r>
            <a:r>
              <a:rPr sz="1200" spc="-80" dirty="0">
                <a:latin typeface="Microsoft Sans Serif"/>
                <a:cs typeface="Microsoft Sans Serif"/>
              </a:rPr>
              <a:t>k</a:t>
            </a:r>
            <a:r>
              <a:rPr sz="1200" spc="-150" dirty="0">
                <a:latin typeface="Microsoft Sans Serif"/>
                <a:cs typeface="Microsoft Sans Serif"/>
              </a:rPr>
              <a:t>u</a:t>
            </a:r>
            <a:r>
              <a:rPr sz="1200" spc="-80" dirty="0">
                <a:latin typeface="Microsoft Sans Serif"/>
                <a:cs typeface="Microsoft Sans Serif"/>
              </a:rPr>
              <a:t>k</a:t>
            </a:r>
            <a:r>
              <a:rPr sz="1200" spc="-10" dirty="0">
                <a:latin typeface="Microsoft Sans Serif"/>
                <a:cs typeface="Microsoft Sans Serif"/>
              </a:rPr>
              <a:t>a</a:t>
            </a:r>
            <a:r>
              <a:rPr sz="1200" spc="-145" dirty="0">
                <a:latin typeface="Microsoft Sans Serif"/>
                <a:cs typeface="Microsoft Sans Serif"/>
              </a:rPr>
              <a:t>n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p</a:t>
            </a:r>
            <a:r>
              <a:rPr sz="1200" spc="-105" dirty="0">
                <a:latin typeface="Microsoft Sans Serif"/>
                <a:cs typeface="Microsoft Sans Serif"/>
              </a:rPr>
              <a:t>e</a:t>
            </a:r>
            <a:r>
              <a:rPr sz="1200" spc="-145" dirty="0">
                <a:latin typeface="Microsoft Sans Serif"/>
                <a:cs typeface="Microsoft Sans Serif"/>
              </a:rPr>
              <a:t>n</a:t>
            </a:r>
            <a:r>
              <a:rPr sz="1200" spc="-25" dirty="0">
                <a:latin typeface="Microsoft Sans Serif"/>
                <a:cs typeface="Microsoft Sans Serif"/>
              </a:rPr>
              <a:t>y</a:t>
            </a:r>
            <a:r>
              <a:rPr sz="1200" spc="-60" dirty="0">
                <a:latin typeface="Microsoft Sans Serif"/>
                <a:cs typeface="Microsoft Sans Serif"/>
              </a:rPr>
              <a:t>e</a:t>
            </a:r>
            <a:r>
              <a:rPr sz="1200" spc="-30" dirty="0">
                <a:latin typeface="Microsoft Sans Serif"/>
                <a:cs typeface="Microsoft Sans Serif"/>
              </a:rPr>
              <a:t>l</a:t>
            </a:r>
            <a:r>
              <a:rPr sz="1200" spc="-10" dirty="0">
                <a:latin typeface="Microsoft Sans Serif"/>
                <a:cs typeface="Microsoft Sans Serif"/>
              </a:rPr>
              <a:t>a</a:t>
            </a:r>
            <a:r>
              <a:rPr sz="1200" spc="-15" dirty="0">
                <a:latin typeface="Microsoft Sans Serif"/>
                <a:cs typeface="Microsoft Sans Serif"/>
              </a:rPr>
              <a:t>r</a:t>
            </a:r>
            <a:r>
              <a:rPr sz="1200" spc="-10" dirty="0">
                <a:latin typeface="Microsoft Sans Serif"/>
                <a:cs typeface="Microsoft Sans Serif"/>
              </a:rPr>
              <a:t>a</a:t>
            </a:r>
            <a:r>
              <a:rPr sz="1200" spc="-204" dirty="0">
                <a:latin typeface="Microsoft Sans Serif"/>
                <a:cs typeface="Microsoft Sans Serif"/>
              </a:rPr>
              <a:t>s</a:t>
            </a:r>
            <a:r>
              <a:rPr sz="1200" spc="-10" dirty="0">
                <a:latin typeface="Microsoft Sans Serif"/>
                <a:cs typeface="Microsoft Sans Serif"/>
              </a:rPr>
              <a:t>a</a:t>
            </a:r>
            <a:r>
              <a:rPr sz="1200" spc="-145" dirty="0">
                <a:latin typeface="Microsoft Sans Serif"/>
                <a:cs typeface="Microsoft Sans Serif"/>
              </a:rPr>
              <a:t>n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80" dirty="0">
                <a:latin typeface="Microsoft Sans Serif"/>
                <a:cs typeface="Microsoft Sans Serif"/>
              </a:rPr>
              <a:t>k</a:t>
            </a:r>
            <a:r>
              <a:rPr sz="1200" spc="-20" dirty="0">
                <a:latin typeface="Microsoft Sans Serif"/>
                <a:cs typeface="Microsoft Sans Serif"/>
              </a:rPr>
              <a:t>i</a:t>
            </a:r>
            <a:r>
              <a:rPr sz="1200" spc="-150" dirty="0">
                <a:latin typeface="Microsoft Sans Serif"/>
                <a:cs typeface="Microsoft Sans Serif"/>
              </a:rPr>
              <a:t>n</a:t>
            </a:r>
            <a:r>
              <a:rPr sz="1200" spc="-45" dirty="0">
                <a:latin typeface="Microsoft Sans Serif"/>
                <a:cs typeface="Microsoft Sans Serif"/>
              </a:rPr>
              <a:t>e</a:t>
            </a:r>
            <a:r>
              <a:rPr sz="1200" spc="-10" dirty="0">
                <a:latin typeface="Microsoft Sans Serif"/>
                <a:cs typeface="Microsoft Sans Serif"/>
              </a:rPr>
              <a:t>r</a:t>
            </a:r>
            <a:r>
              <a:rPr sz="1200" spc="-20" dirty="0">
                <a:latin typeface="Microsoft Sans Serif"/>
                <a:cs typeface="Microsoft Sans Serif"/>
              </a:rPr>
              <a:t>j</a:t>
            </a:r>
            <a:r>
              <a:rPr sz="1200" spc="-10" dirty="0">
                <a:latin typeface="Microsoft Sans Serif"/>
                <a:cs typeface="Microsoft Sans Serif"/>
              </a:rPr>
              <a:t>a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39721" y="4406900"/>
            <a:ext cx="16529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80" dirty="0">
                <a:latin typeface="Microsoft Sans Serif"/>
                <a:cs typeface="Microsoft Sans Serif"/>
              </a:rPr>
              <a:t>(</a:t>
            </a:r>
            <a:r>
              <a:rPr sz="1200" i="1" spc="-95" dirty="0">
                <a:latin typeface="Trebuchet MS"/>
                <a:cs typeface="Trebuchet MS"/>
              </a:rPr>
              <a:t>c</a:t>
            </a:r>
            <a:r>
              <a:rPr sz="1200" i="1" spc="-60" dirty="0">
                <a:latin typeface="Trebuchet MS"/>
                <a:cs typeface="Trebuchet MS"/>
              </a:rPr>
              <a:t>as</a:t>
            </a:r>
            <a:r>
              <a:rPr sz="1200" i="1" spc="-95" dirty="0">
                <a:latin typeface="Trebuchet MS"/>
                <a:cs typeface="Trebuchet MS"/>
              </a:rPr>
              <a:t>c</a:t>
            </a:r>
            <a:r>
              <a:rPr sz="1200" i="1" spc="-80" dirty="0">
                <a:latin typeface="Trebuchet MS"/>
                <a:cs typeface="Trebuchet MS"/>
              </a:rPr>
              <a:t>ad</a:t>
            </a:r>
            <a:r>
              <a:rPr sz="1200" i="1" spc="-50" dirty="0">
                <a:latin typeface="Trebuchet MS"/>
                <a:cs typeface="Trebuchet MS"/>
              </a:rPr>
              <a:t>i</a:t>
            </a:r>
            <a:r>
              <a:rPr sz="1200" i="1" spc="-135" dirty="0">
                <a:latin typeface="Trebuchet MS"/>
                <a:cs typeface="Trebuchet MS"/>
              </a:rPr>
              <a:t>n</a:t>
            </a:r>
            <a:r>
              <a:rPr sz="1200" i="1" spc="55" dirty="0">
                <a:latin typeface="Trebuchet MS"/>
                <a:cs typeface="Trebuchet MS"/>
              </a:rPr>
              <a:t>g</a:t>
            </a:r>
            <a:r>
              <a:rPr sz="1200" spc="-75" dirty="0">
                <a:latin typeface="Microsoft Sans Serif"/>
                <a:cs typeface="Microsoft Sans Serif"/>
              </a:rPr>
              <a:t>)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265" dirty="0">
                <a:latin typeface="Microsoft Sans Serif"/>
                <a:cs typeface="Microsoft Sans Serif"/>
              </a:rPr>
              <a:t>/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4" dirty="0">
                <a:latin typeface="Microsoft Sans Serif"/>
                <a:cs typeface="Microsoft Sans Serif"/>
              </a:rPr>
              <a:t>m</a:t>
            </a:r>
            <a:r>
              <a:rPr sz="1200" spc="-105" dirty="0">
                <a:latin typeface="Microsoft Sans Serif"/>
                <a:cs typeface="Microsoft Sans Serif"/>
              </a:rPr>
              <a:t>e</a:t>
            </a:r>
            <a:r>
              <a:rPr sz="1200" spc="-110" dirty="0">
                <a:latin typeface="Microsoft Sans Serif"/>
                <a:cs typeface="Microsoft Sans Serif"/>
              </a:rPr>
              <a:t>n</a:t>
            </a:r>
            <a:r>
              <a:rPr sz="1200" spc="-105" dirty="0">
                <a:latin typeface="Microsoft Sans Serif"/>
                <a:cs typeface="Microsoft Sans Serif"/>
              </a:rPr>
              <a:t>e</a:t>
            </a:r>
            <a:r>
              <a:rPr sz="1200" spc="-110" dirty="0">
                <a:latin typeface="Microsoft Sans Serif"/>
                <a:cs typeface="Microsoft Sans Serif"/>
              </a:rPr>
              <a:t>n</a:t>
            </a:r>
            <a:r>
              <a:rPr sz="1200" spc="-15" dirty="0">
                <a:latin typeface="Microsoft Sans Serif"/>
                <a:cs typeface="Microsoft Sans Serif"/>
              </a:rPr>
              <a:t>t</a:t>
            </a:r>
            <a:r>
              <a:rPr sz="1200" spc="-150" dirty="0">
                <a:latin typeface="Microsoft Sans Serif"/>
                <a:cs typeface="Microsoft Sans Serif"/>
              </a:rPr>
              <a:t>u</a:t>
            </a:r>
            <a:r>
              <a:rPr sz="1200" spc="-80" dirty="0">
                <a:latin typeface="Microsoft Sans Serif"/>
                <a:cs typeface="Microsoft Sans Serif"/>
              </a:rPr>
              <a:t>k</a:t>
            </a:r>
            <a:r>
              <a:rPr sz="1200" spc="-10" dirty="0">
                <a:latin typeface="Microsoft Sans Serif"/>
                <a:cs typeface="Microsoft Sans Serif"/>
              </a:rPr>
              <a:t>a</a:t>
            </a:r>
            <a:r>
              <a:rPr sz="1200" spc="-145" dirty="0">
                <a:latin typeface="Microsoft Sans Serif"/>
                <a:cs typeface="Microsoft Sans Serif"/>
              </a:rPr>
              <a:t>n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4" dirty="0">
                <a:latin typeface="Microsoft Sans Serif"/>
                <a:cs typeface="Microsoft Sans Serif"/>
              </a:rPr>
              <a:t>s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159796" y="4446422"/>
            <a:ext cx="471170" cy="1905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9685">
              <a:lnSpc>
                <a:spcPts val="1230"/>
              </a:lnSpc>
            </a:pPr>
            <a:r>
              <a:rPr sz="1200" spc="-20" dirty="0">
                <a:latin typeface="Microsoft Sans Serif"/>
                <a:cs typeface="Microsoft Sans Serif"/>
              </a:rPr>
              <a:t>trategi</a:t>
            </a: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81998" y="4636922"/>
            <a:ext cx="1177925" cy="1651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40"/>
              </a:lnSpc>
            </a:pPr>
            <a:r>
              <a:rPr sz="1200" spc="-10" dirty="0">
                <a:latin typeface="Microsoft Sans Serif"/>
                <a:cs typeface="Microsoft Sans Serif"/>
              </a:rPr>
              <a:t>p</a:t>
            </a:r>
            <a:r>
              <a:rPr sz="1200" spc="-105" dirty="0">
                <a:latin typeface="Microsoft Sans Serif"/>
                <a:cs typeface="Microsoft Sans Serif"/>
              </a:rPr>
              <a:t>e</a:t>
            </a:r>
            <a:r>
              <a:rPr sz="1200" spc="-110" dirty="0">
                <a:latin typeface="Microsoft Sans Serif"/>
                <a:cs typeface="Microsoft Sans Serif"/>
              </a:rPr>
              <a:t>n</a:t>
            </a:r>
            <a:r>
              <a:rPr sz="1200" spc="-140" dirty="0">
                <a:latin typeface="Microsoft Sans Serif"/>
                <a:cs typeface="Microsoft Sans Serif"/>
              </a:rPr>
              <a:t>c</a:t>
            </a:r>
            <a:r>
              <a:rPr sz="1200" spc="-10" dirty="0">
                <a:latin typeface="Microsoft Sans Serif"/>
                <a:cs typeface="Microsoft Sans Serif"/>
              </a:rPr>
              <a:t>apa</a:t>
            </a:r>
            <a:r>
              <a:rPr sz="1200" spc="-20" dirty="0">
                <a:latin typeface="Microsoft Sans Serif"/>
                <a:cs typeface="Microsoft Sans Serif"/>
              </a:rPr>
              <a:t>i</a:t>
            </a:r>
            <a:r>
              <a:rPr sz="1200" spc="-10" dirty="0">
                <a:latin typeface="Microsoft Sans Serif"/>
                <a:cs typeface="Microsoft Sans Serif"/>
              </a:rPr>
              <a:t>a</a:t>
            </a:r>
            <a:r>
              <a:rPr sz="1200" spc="-145" dirty="0">
                <a:latin typeface="Microsoft Sans Serif"/>
                <a:cs typeface="Microsoft Sans Serif"/>
              </a:rPr>
              <a:t>n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80" dirty="0">
                <a:latin typeface="Microsoft Sans Serif"/>
                <a:cs typeface="Microsoft Sans Serif"/>
              </a:rPr>
              <a:t>k</a:t>
            </a:r>
            <a:r>
              <a:rPr sz="1200" spc="-20" dirty="0">
                <a:latin typeface="Microsoft Sans Serif"/>
                <a:cs typeface="Microsoft Sans Serif"/>
              </a:rPr>
              <a:t>i</a:t>
            </a:r>
            <a:r>
              <a:rPr sz="1200" spc="-150" dirty="0">
                <a:latin typeface="Microsoft Sans Serif"/>
                <a:cs typeface="Microsoft Sans Serif"/>
              </a:rPr>
              <a:t>n</a:t>
            </a:r>
            <a:r>
              <a:rPr sz="1200" spc="-45" dirty="0">
                <a:latin typeface="Microsoft Sans Serif"/>
                <a:cs typeface="Microsoft Sans Serif"/>
              </a:rPr>
              <a:t>e</a:t>
            </a:r>
            <a:r>
              <a:rPr sz="1200" spc="-10" dirty="0">
                <a:latin typeface="Microsoft Sans Serif"/>
                <a:cs typeface="Microsoft Sans Serif"/>
              </a:rPr>
              <a:t>r</a:t>
            </a:r>
            <a:r>
              <a:rPr sz="1200" spc="-20" dirty="0">
                <a:latin typeface="Microsoft Sans Serif"/>
                <a:cs typeface="Microsoft Sans Serif"/>
              </a:rPr>
              <a:t>j</a:t>
            </a:r>
            <a:r>
              <a:rPr sz="1200" spc="-10" dirty="0">
                <a:latin typeface="Microsoft Sans Serif"/>
                <a:cs typeface="Microsoft Sans Serif"/>
              </a:rPr>
              <a:t>a</a:t>
            </a: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019814" y="892047"/>
            <a:ext cx="166687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-5" dirty="0">
                <a:solidFill>
                  <a:srgbClr val="FFCC08"/>
                </a:solidFill>
                <a:latin typeface="Calibri"/>
                <a:cs typeface="Calibri"/>
              </a:rPr>
              <a:t>PERILAKU</a:t>
            </a:r>
            <a:r>
              <a:rPr sz="1900" b="1" spc="-70" dirty="0">
                <a:solidFill>
                  <a:srgbClr val="FFCC08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FFCC08"/>
                </a:solidFill>
                <a:latin typeface="Calibri"/>
                <a:cs typeface="Calibri"/>
              </a:rPr>
              <a:t>KERJA</a:t>
            </a:r>
            <a:endParaRPr sz="1900">
              <a:latin typeface="Calibri"/>
              <a:cs typeface="Calibri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5972459" y="657166"/>
            <a:ext cx="5783580" cy="5358130"/>
            <a:chOff x="5972459" y="657166"/>
            <a:chExt cx="5783580" cy="5358130"/>
          </a:xfrm>
        </p:grpSpPr>
        <p:pic>
          <p:nvPicPr>
            <p:cNvPr id="48" name="object 4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08089" y="661470"/>
              <a:ext cx="218532" cy="215332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252245" y="909440"/>
              <a:ext cx="123589" cy="122201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6304445" y="657173"/>
              <a:ext cx="327025" cy="323215"/>
            </a:xfrm>
            <a:custGeom>
              <a:avLst/>
              <a:gdLst/>
              <a:ahLst/>
              <a:cxnLst/>
              <a:rect l="l" t="t" r="r" b="b"/>
              <a:pathLst>
                <a:path w="327025" h="323215">
                  <a:moveTo>
                    <a:pt x="235419" y="5067"/>
                  </a:moveTo>
                  <a:lnTo>
                    <a:pt x="230289" y="0"/>
                  </a:lnTo>
                  <a:lnTo>
                    <a:pt x="224155" y="0"/>
                  </a:lnTo>
                  <a:lnTo>
                    <a:pt x="218008" y="0"/>
                  </a:lnTo>
                  <a:lnTo>
                    <a:pt x="212915" y="5067"/>
                  </a:lnTo>
                  <a:lnTo>
                    <a:pt x="212915" y="39484"/>
                  </a:lnTo>
                  <a:lnTo>
                    <a:pt x="218008" y="43522"/>
                  </a:lnTo>
                  <a:lnTo>
                    <a:pt x="230289" y="43522"/>
                  </a:lnTo>
                  <a:lnTo>
                    <a:pt x="235419" y="39484"/>
                  </a:lnTo>
                  <a:lnTo>
                    <a:pt x="235419" y="5067"/>
                  </a:lnTo>
                  <a:close/>
                </a:path>
                <a:path w="327025" h="323215">
                  <a:moveTo>
                    <a:pt x="265087" y="225704"/>
                  </a:moveTo>
                  <a:lnTo>
                    <a:pt x="97243" y="60744"/>
                  </a:lnTo>
                  <a:lnTo>
                    <a:pt x="80835" y="111340"/>
                  </a:lnTo>
                  <a:lnTo>
                    <a:pt x="66624" y="147002"/>
                  </a:lnTo>
                  <a:lnTo>
                    <a:pt x="48475" y="181038"/>
                  </a:lnTo>
                  <a:lnTo>
                    <a:pt x="26301" y="213385"/>
                  </a:lnTo>
                  <a:lnTo>
                    <a:pt x="0" y="243916"/>
                  </a:lnTo>
                  <a:lnTo>
                    <a:pt x="79832" y="322846"/>
                  </a:lnTo>
                  <a:lnTo>
                    <a:pt x="110858" y="296849"/>
                  </a:lnTo>
                  <a:lnTo>
                    <a:pt x="143802" y="274904"/>
                  </a:lnTo>
                  <a:lnTo>
                    <a:pt x="178282" y="256959"/>
                  </a:lnTo>
                  <a:lnTo>
                    <a:pt x="213918" y="242887"/>
                  </a:lnTo>
                  <a:lnTo>
                    <a:pt x="265087" y="225704"/>
                  </a:lnTo>
                  <a:close/>
                </a:path>
                <a:path w="327025" h="323215">
                  <a:moveTo>
                    <a:pt x="326529" y="94119"/>
                  </a:moveTo>
                  <a:lnTo>
                    <a:pt x="321386" y="90081"/>
                  </a:lnTo>
                  <a:lnTo>
                    <a:pt x="293776" y="90081"/>
                  </a:lnTo>
                  <a:lnTo>
                    <a:pt x="286600" y="90081"/>
                  </a:lnTo>
                  <a:lnTo>
                    <a:pt x="281457" y="94119"/>
                  </a:lnTo>
                  <a:lnTo>
                    <a:pt x="281457" y="107289"/>
                  </a:lnTo>
                  <a:lnTo>
                    <a:pt x="286600" y="112344"/>
                  </a:lnTo>
                  <a:lnTo>
                    <a:pt x="321386" y="112344"/>
                  </a:lnTo>
                  <a:lnTo>
                    <a:pt x="326529" y="107289"/>
                  </a:lnTo>
                  <a:lnTo>
                    <a:pt x="326529" y="9411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16026" y="910179"/>
              <a:ext cx="146492" cy="88150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5986746" y="1473349"/>
              <a:ext cx="5755005" cy="4527550"/>
            </a:xfrm>
            <a:custGeom>
              <a:avLst/>
              <a:gdLst/>
              <a:ahLst/>
              <a:cxnLst/>
              <a:rect l="l" t="t" r="r" b="b"/>
              <a:pathLst>
                <a:path w="5755005" h="4527550">
                  <a:moveTo>
                    <a:pt x="0" y="123782"/>
                  </a:moveTo>
                  <a:lnTo>
                    <a:pt x="9727" y="75600"/>
                  </a:lnTo>
                  <a:lnTo>
                    <a:pt x="36255" y="36255"/>
                  </a:lnTo>
                  <a:lnTo>
                    <a:pt x="75600" y="9727"/>
                  </a:lnTo>
                  <a:lnTo>
                    <a:pt x="123782" y="0"/>
                  </a:lnTo>
                  <a:lnTo>
                    <a:pt x="5631089" y="0"/>
                  </a:lnTo>
                  <a:lnTo>
                    <a:pt x="5679270" y="9727"/>
                  </a:lnTo>
                  <a:lnTo>
                    <a:pt x="5718616" y="36255"/>
                  </a:lnTo>
                  <a:lnTo>
                    <a:pt x="5745144" y="75600"/>
                  </a:lnTo>
                  <a:lnTo>
                    <a:pt x="5754872" y="123782"/>
                  </a:lnTo>
                  <a:lnTo>
                    <a:pt x="5754872" y="4403752"/>
                  </a:lnTo>
                  <a:lnTo>
                    <a:pt x="5745144" y="4451933"/>
                  </a:lnTo>
                  <a:lnTo>
                    <a:pt x="5718616" y="4491279"/>
                  </a:lnTo>
                  <a:lnTo>
                    <a:pt x="5679270" y="4517807"/>
                  </a:lnTo>
                  <a:lnTo>
                    <a:pt x="5631089" y="4527535"/>
                  </a:lnTo>
                  <a:lnTo>
                    <a:pt x="123782" y="4527535"/>
                  </a:lnTo>
                  <a:lnTo>
                    <a:pt x="75600" y="4517807"/>
                  </a:lnTo>
                  <a:lnTo>
                    <a:pt x="36255" y="4491279"/>
                  </a:lnTo>
                  <a:lnTo>
                    <a:pt x="9727" y="4451933"/>
                  </a:lnTo>
                  <a:lnTo>
                    <a:pt x="0" y="4403752"/>
                  </a:lnTo>
                  <a:lnTo>
                    <a:pt x="0" y="123782"/>
                  </a:lnTo>
                  <a:close/>
                </a:path>
              </a:pathLst>
            </a:custGeom>
            <a:ln w="28575">
              <a:solidFill>
                <a:srgbClr val="B42B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9275746" y="4329684"/>
            <a:ext cx="2209800" cy="455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Calibri"/>
                <a:cs typeface="Calibri"/>
              </a:rPr>
              <a:t>Pimpinan</a:t>
            </a:r>
            <a:r>
              <a:rPr sz="1400" spc="3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dapat</a:t>
            </a:r>
            <a:r>
              <a:rPr sz="1400" spc="3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memberikan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400" b="1" spc="-5" dirty="0">
                <a:latin typeface="Calibri"/>
                <a:cs typeface="Calibri"/>
              </a:rPr>
              <a:t>Ekspektasi</a:t>
            </a:r>
            <a:r>
              <a:rPr sz="1400" b="1" spc="56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khusus</a:t>
            </a:r>
            <a:r>
              <a:rPr sz="1400" b="1" spc="5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terhadap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9275746" y="4759452"/>
            <a:ext cx="12871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0115" algn="l"/>
              </a:tabLst>
            </a:pPr>
            <a:r>
              <a:rPr sz="1400" dirty="0">
                <a:latin typeface="Calibri"/>
                <a:cs typeface="Calibri"/>
              </a:rPr>
              <a:t>pe</a:t>
            </a:r>
            <a:r>
              <a:rPr sz="1400" spc="-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ila</a:t>
            </a:r>
            <a:r>
              <a:rPr sz="1400" spc="-20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u	</a:t>
            </a:r>
            <a:r>
              <a:rPr sz="1400" spc="-45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ja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9275746" y="4975860"/>
            <a:ext cx="9207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be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dasa</a:t>
            </a:r>
            <a:r>
              <a:rPr sz="1400" spc="-5" dirty="0">
                <a:latin typeface="Calibri"/>
                <a:cs typeface="Calibri"/>
              </a:rPr>
              <a:t>r</a:t>
            </a:r>
            <a:r>
              <a:rPr sz="1400" spc="-25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an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820383" y="4759452"/>
            <a:ext cx="664845" cy="45529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39370">
              <a:lnSpc>
                <a:spcPct val="101400"/>
              </a:lnSpc>
              <a:spcBef>
                <a:spcPts val="75"/>
              </a:spcBef>
            </a:pPr>
            <a:r>
              <a:rPr sz="1400" dirty="0">
                <a:latin typeface="Calibri"/>
                <a:cs typeface="Calibri"/>
              </a:rPr>
              <a:t>pe</a:t>
            </a:r>
            <a:r>
              <a:rPr sz="1400" spc="-25" dirty="0">
                <a:latin typeface="Calibri"/>
                <a:cs typeface="Calibri"/>
              </a:rPr>
              <a:t>g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20" dirty="0">
                <a:latin typeface="Calibri"/>
                <a:cs typeface="Calibri"/>
              </a:rPr>
              <a:t>w</a:t>
            </a:r>
            <a:r>
              <a:rPr sz="1400" dirty="0">
                <a:latin typeface="Calibri"/>
                <a:cs typeface="Calibri"/>
              </a:rPr>
              <a:t>ai  panduan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9275746" y="5180076"/>
            <a:ext cx="1490345" cy="455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Calibri"/>
                <a:cs typeface="Calibri"/>
              </a:rPr>
              <a:t>perilaku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Core</a:t>
            </a:r>
            <a:r>
              <a:rPr sz="1400" i="1" spc="-35" dirty="0">
                <a:latin typeface="Calibri"/>
                <a:cs typeface="Calibri"/>
              </a:rPr>
              <a:t> </a:t>
            </a:r>
            <a:r>
              <a:rPr sz="1400" i="1" spc="-15" dirty="0">
                <a:latin typeface="Calibri"/>
                <a:cs typeface="Calibri"/>
              </a:rPr>
              <a:t>Values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400" spc="-5" dirty="0">
                <a:latin typeface="Calibri"/>
                <a:cs typeface="Calibri"/>
              </a:rPr>
              <a:t>Ber-Akhlak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2802329" y="991026"/>
            <a:ext cx="8172450" cy="4545965"/>
            <a:chOff x="2802329" y="991026"/>
            <a:chExt cx="8172450" cy="4545965"/>
          </a:xfrm>
        </p:grpSpPr>
        <p:sp>
          <p:nvSpPr>
            <p:cNvPr id="59" name="object 59"/>
            <p:cNvSpPr/>
            <p:nvPr/>
          </p:nvSpPr>
          <p:spPr>
            <a:xfrm>
              <a:off x="2802329" y="991026"/>
              <a:ext cx="3194685" cy="1014094"/>
            </a:xfrm>
            <a:custGeom>
              <a:avLst/>
              <a:gdLst/>
              <a:ahLst/>
              <a:cxnLst/>
              <a:rect l="l" t="t" r="r" b="b"/>
              <a:pathLst>
                <a:path w="3194685" h="1014094">
                  <a:moveTo>
                    <a:pt x="3108528" y="28575"/>
                  </a:moveTo>
                  <a:lnTo>
                    <a:pt x="0" y="28575"/>
                  </a:lnTo>
                  <a:lnTo>
                    <a:pt x="0" y="1013766"/>
                  </a:lnTo>
                  <a:lnTo>
                    <a:pt x="28575" y="1013766"/>
                  </a:lnTo>
                  <a:lnTo>
                    <a:pt x="28575" y="57150"/>
                  </a:lnTo>
                  <a:lnTo>
                    <a:pt x="14287" y="57150"/>
                  </a:lnTo>
                  <a:lnTo>
                    <a:pt x="28575" y="42862"/>
                  </a:lnTo>
                  <a:lnTo>
                    <a:pt x="3108528" y="42862"/>
                  </a:lnTo>
                  <a:lnTo>
                    <a:pt x="3108528" y="28575"/>
                  </a:lnTo>
                  <a:close/>
                </a:path>
                <a:path w="3194685" h="1014094">
                  <a:moveTo>
                    <a:pt x="3108528" y="0"/>
                  </a:moveTo>
                  <a:lnTo>
                    <a:pt x="3108528" y="85725"/>
                  </a:lnTo>
                  <a:lnTo>
                    <a:pt x="3165678" y="57150"/>
                  </a:lnTo>
                  <a:lnTo>
                    <a:pt x="3122816" y="57150"/>
                  </a:lnTo>
                  <a:lnTo>
                    <a:pt x="3122816" y="28575"/>
                  </a:lnTo>
                  <a:lnTo>
                    <a:pt x="3165678" y="28575"/>
                  </a:lnTo>
                  <a:lnTo>
                    <a:pt x="3108528" y="0"/>
                  </a:lnTo>
                  <a:close/>
                </a:path>
                <a:path w="3194685" h="1014094">
                  <a:moveTo>
                    <a:pt x="28575" y="42862"/>
                  </a:moveTo>
                  <a:lnTo>
                    <a:pt x="14287" y="57150"/>
                  </a:lnTo>
                  <a:lnTo>
                    <a:pt x="28575" y="57150"/>
                  </a:lnTo>
                  <a:lnTo>
                    <a:pt x="28575" y="42862"/>
                  </a:lnTo>
                  <a:close/>
                </a:path>
                <a:path w="3194685" h="1014094">
                  <a:moveTo>
                    <a:pt x="3108528" y="42862"/>
                  </a:moveTo>
                  <a:lnTo>
                    <a:pt x="28575" y="42862"/>
                  </a:lnTo>
                  <a:lnTo>
                    <a:pt x="28575" y="57150"/>
                  </a:lnTo>
                  <a:lnTo>
                    <a:pt x="3108528" y="57150"/>
                  </a:lnTo>
                  <a:lnTo>
                    <a:pt x="3108528" y="42862"/>
                  </a:lnTo>
                  <a:close/>
                </a:path>
                <a:path w="3194685" h="1014094">
                  <a:moveTo>
                    <a:pt x="3165678" y="28575"/>
                  </a:moveTo>
                  <a:lnTo>
                    <a:pt x="3122816" y="28575"/>
                  </a:lnTo>
                  <a:lnTo>
                    <a:pt x="3122816" y="57150"/>
                  </a:lnTo>
                  <a:lnTo>
                    <a:pt x="3165678" y="57150"/>
                  </a:lnTo>
                  <a:lnTo>
                    <a:pt x="3194253" y="42862"/>
                  </a:lnTo>
                  <a:lnTo>
                    <a:pt x="3165678" y="28575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317121" y="4414916"/>
              <a:ext cx="299720" cy="328295"/>
            </a:xfrm>
            <a:custGeom>
              <a:avLst/>
              <a:gdLst/>
              <a:ahLst/>
              <a:cxnLst/>
              <a:rect l="l" t="t" r="r" b="b"/>
              <a:pathLst>
                <a:path w="299720" h="328295">
                  <a:moveTo>
                    <a:pt x="149531" y="0"/>
                  </a:moveTo>
                  <a:lnTo>
                    <a:pt x="102650" y="8467"/>
                  </a:lnTo>
                  <a:lnTo>
                    <a:pt x="61650" y="31964"/>
                  </a:lnTo>
                  <a:lnTo>
                    <a:pt x="29138" y="67631"/>
                  </a:lnTo>
                  <a:lnTo>
                    <a:pt x="7718" y="112609"/>
                  </a:lnTo>
                  <a:lnTo>
                    <a:pt x="0" y="164038"/>
                  </a:lnTo>
                  <a:lnTo>
                    <a:pt x="7718" y="215512"/>
                  </a:lnTo>
                  <a:lnTo>
                    <a:pt x="29138" y="260518"/>
                  </a:lnTo>
                  <a:lnTo>
                    <a:pt x="61650" y="296199"/>
                  </a:lnTo>
                  <a:lnTo>
                    <a:pt x="102650" y="319701"/>
                  </a:lnTo>
                  <a:lnTo>
                    <a:pt x="149531" y="328170"/>
                  </a:lnTo>
                  <a:lnTo>
                    <a:pt x="196420" y="319701"/>
                  </a:lnTo>
                  <a:lnTo>
                    <a:pt x="237441" y="296199"/>
                  </a:lnTo>
                  <a:lnTo>
                    <a:pt x="269979" y="260518"/>
                  </a:lnTo>
                  <a:lnTo>
                    <a:pt x="291420" y="215512"/>
                  </a:lnTo>
                  <a:lnTo>
                    <a:pt x="299148" y="164038"/>
                  </a:lnTo>
                  <a:lnTo>
                    <a:pt x="291420" y="112609"/>
                  </a:lnTo>
                  <a:lnTo>
                    <a:pt x="269979" y="67631"/>
                  </a:lnTo>
                  <a:lnTo>
                    <a:pt x="237441" y="31964"/>
                  </a:lnTo>
                  <a:lnTo>
                    <a:pt x="196420" y="8467"/>
                  </a:lnTo>
                  <a:lnTo>
                    <a:pt x="149531" y="0"/>
                  </a:lnTo>
                  <a:close/>
                </a:path>
              </a:pathLst>
            </a:custGeom>
            <a:solidFill>
              <a:srgbClr val="7845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341590" y="4549127"/>
              <a:ext cx="726440" cy="848360"/>
            </a:xfrm>
            <a:custGeom>
              <a:avLst/>
              <a:gdLst/>
              <a:ahLst/>
              <a:cxnLst/>
              <a:rect l="l" t="t" r="r" b="b"/>
              <a:pathLst>
                <a:path w="726440" h="848360">
                  <a:moveTo>
                    <a:pt x="364464" y="817638"/>
                  </a:moveTo>
                  <a:lnTo>
                    <a:pt x="362077" y="803211"/>
                  </a:lnTo>
                  <a:lnTo>
                    <a:pt x="355600" y="791883"/>
                  </a:lnTo>
                  <a:lnTo>
                    <a:pt x="346075" y="784479"/>
                  </a:lnTo>
                  <a:lnTo>
                    <a:pt x="334505" y="781837"/>
                  </a:lnTo>
                  <a:lnTo>
                    <a:pt x="155016" y="781837"/>
                  </a:lnTo>
                  <a:lnTo>
                    <a:pt x="143446" y="779208"/>
                  </a:lnTo>
                  <a:lnTo>
                    <a:pt x="133921" y="772109"/>
                  </a:lnTo>
                  <a:lnTo>
                    <a:pt x="127444" y="761657"/>
                  </a:lnTo>
                  <a:lnTo>
                    <a:pt x="125056" y="748969"/>
                  </a:lnTo>
                  <a:lnTo>
                    <a:pt x="125056" y="698296"/>
                  </a:lnTo>
                  <a:lnTo>
                    <a:pt x="138696" y="713168"/>
                  </a:lnTo>
                  <a:lnTo>
                    <a:pt x="146812" y="716203"/>
                  </a:lnTo>
                  <a:lnTo>
                    <a:pt x="162445" y="716203"/>
                  </a:lnTo>
                  <a:lnTo>
                    <a:pt x="169951" y="713168"/>
                  </a:lnTo>
                  <a:lnTo>
                    <a:pt x="180124" y="698119"/>
                  </a:lnTo>
                  <a:lnTo>
                    <a:pt x="182168" y="685939"/>
                  </a:lnTo>
                  <a:lnTo>
                    <a:pt x="180124" y="673188"/>
                  </a:lnTo>
                  <a:lnTo>
                    <a:pt x="174002" y="662406"/>
                  </a:lnTo>
                  <a:lnTo>
                    <a:pt x="114173" y="596773"/>
                  </a:lnTo>
                  <a:lnTo>
                    <a:pt x="108737" y="593826"/>
                  </a:lnTo>
                  <a:lnTo>
                    <a:pt x="106057" y="593826"/>
                  </a:lnTo>
                  <a:lnTo>
                    <a:pt x="103301" y="587870"/>
                  </a:lnTo>
                  <a:lnTo>
                    <a:pt x="99669" y="586828"/>
                  </a:lnTo>
                  <a:lnTo>
                    <a:pt x="95796" y="586155"/>
                  </a:lnTo>
                  <a:lnTo>
                    <a:pt x="91732" y="586155"/>
                  </a:lnTo>
                  <a:lnTo>
                    <a:pt x="8166" y="662406"/>
                  </a:lnTo>
                  <a:lnTo>
                    <a:pt x="0" y="685939"/>
                  </a:lnTo>
                  <a:lnTo>
                    <a:pt x="2044" y="698119"/>
                  </a:lnTo>
                  <a:lnTo>
                    <a:pt x="8166" y="707199"/>
                  </a:lnTo>
                  <a:lnTo>
                    <a:pt x="13601" y="713168"/>
                  </a:lnTo>
                  <a:lnTo>
                    <a:pt x="21018" y="716203"/>
                  </a:lnTo>
                  <a:lnTo>
                    <a:pt x="35953" y="716203"/>
                  </a:lnTo>
                  <a:lnTo>
                    <a:pt x="43472" y="713168"/>
                  </a:lnTo>
                  <a:lnTo>
                    <a:pt x="48907" y="707199"/>
                  </a:lnTo>
                  <a:lnTo>
                    <a:pt x="59791" y="698296"/>
                  </a:lnTo>
                  <a:lnTo>
                    <a:pt x="59791" y="748969"/>
                  </a:lnTo>
                  <a:lnTo>
                    <a:pt x="66890" y="788289"/>
                  </a:lnTo>
                  <a:lnTo>
                    <a:pt x="85979" y="819492"/>
                  </a:lnTo>
                  <a:lnTo>
                    <a:pt x="113728" y="840054"/>
                  </a:lnTo>
                  <a:lnTo>
                    <a:pt x="146812" y="847471"/>
                  </a:lnTo>
                  <a:lnTo>
                    <a:pt x="326390" y="847471"/>
                  </a:lnTo>
                  <a:lnTo>
                    <a:pt x="332435" y="847839"/>
                  </a:lnTo>
                  <a:lnTo>
                    <a:pt x="346138" y="845413"/>
                  </a:lnTo>
                  <a:lnTo>
                    <a:pt x="356184" y="838847"/>
                  </a:lnTo>
                  <a:lnTo>
                    <a:pt x="362356" y="829221"/>
                  </a:lnTo>
                  <a:lnTo>
                    <a:pt x="364464" y="817638"/>
                  </a:lnTo>
                  <a:close/>
                </a:path>
                <a:path w="726440" h="848360">
                  <a:moveTo>
                    <a:pt x="726160" y="159677"/>
                  </a:moveTo>
                  <a:lnTo>
                    <a:pt x="724115" y="147675"/>
                  </a:lnTo>
                  <a:lnTo>
                    <a:pt x="718007" y="137325"/>
                  </a:lnTo>
                  <a:lnTo>
                    <a:pt x="713943" y="131356"/>
                  </a:lnTo>
                  <a:lnTo>
                    <a:pt x="706437" y="128333"/>
                  </a:lnTo>
                  <a:lnTo>
                    <a:pt x="690803" y="128333"/>
                  </a:lnTo>
                  <a:lnTo>
                    <a:pt x="682688" y="131356"/>
                  </a:lnTo>
                  <a:lnTo>
                    <a:pt x="677252" y="137325"/>
                  </a:lnTo>
                  <a:lnTo>
                    <a:pt x="669048" y="149263"/>
                  </a:lnTo>
                  <a:lnTo>
                    <a:pt x="669048" y="95554"/>
                  </a:lnTo>
                  <a:lnTo>
                    <a:pt x="661911" y="57937"/>
                  </a:lnTo>
                  <a:lnTo>
                    <a:pt x="642556" y="27609"/>
                  </a:lnTo>
                  <a:lnTo>
                    <a:pt x="614019" y="7366"/>
                  </a:lnTo>
                  <a:lnTo>
                    <a:pt x="579348" y="0"/>
                  </a:lnTo>
                  <a:lnTo>
                    <a:pt x="399770" y="0"/>
                  </a:lnTo>
                  <a:lnTo>
                    <a:pt x="388226" y="2616"/>
                  </a:lnTo>
                  <a:lnTo>
                    <a:pt x="378714" y="9715"/>
                  </a:lnTo>
                  <a:lnTo>
                    <a:pt x="372275" y="20180"/>
                  </a:lnTo>
                  <a:lnTo>
                    <a:pt x="369900" y="32867"/>
                  </a:lnTo>
                  <a:lnTo>
                    <a:pt x="371462" y="45072"/>
                  </a:lnTo>
                  <a:lnTo>
                    <a:pt x="376339" y="54495"/>
                  </a:lnTo>
                  <a:lnTo>
                    <a:pt x="384797" y="60553"/>
                  </a:lnTo>
                  <a:lnTo>
                    <a:pt x="397090" y="62699"/>
                  </a:lnTo>
                  <a:lnTo>
                    <a:pt x="576580" y="62699"/>
                  </a:lnTo>
                  <a:lnTo>
                    <a:pt x="588149" y="65316"/>
                  </a:lnTo>
                  <a:lnTo>
                    <a:pt x="597687" y="72415"/>
                  </a:lnTo>
                  <a:lnTo>
                    <a:pt x="604151" y="82880"/>
                  </a:lnTo>
                  <a:lnTo>
                    <a:pt x="606539" y="95554"/>
                  </a:lnTo>
                  <a:lnTo>
                    <a:pt x="606539" y="149263"/>
                  </a:lnTo>
                  <a:lnTo>
                    <a:pt x="595668" y="137325"/>
                  </a:lnTo>
                  <a:lnTo>
                    <a:pt x="591515" y="131356"/>
                  </a:lnTo>
                  <a:lnTo>
                    <a:pt x="584098" y="128333"/>
                  </a:lnTo>
                  <a:lnTo>
                    <a:pt x="568464" y="128333"/>
                  </a:lnTo>
                  <a:lnTo>
                    <a:pt x="560273" y="131356"/>
                  </a:lnTo>
                  <a:lnTo>
                    <a:pt x="554824" y="137325"/>
                  </a:lnTo>
                  <a:lnTo>
                    <a:pt x="550265" y="147675"/>
                  </a:lnTo>
                  <a:lnTo>
                    <a:pt x="548741" y="159677"/>
                  </a:lnTo>
                  <a:lnTo>
                    <a:pt x="550265" y="171691"/>
                  </a:lnTo>
                  <a:lnTo>
                    <a:pt x="554824" y="182029"/>
                  </a:lnTo>
                  <a:lnTo>
                    <a:pt x="617423" y="250698"/>
                  </a:lnTo>
                  <a:lnTo>
                    <a:pt x="622858" y="255143"/>
                  </a:lnTo>
                  <a:lnTo>
                    <a:pt x="630288" y="257416"/>
                  </a:lnTo>
                  <a:lnTo>
                    <a:pt x="645312" y="257416"/>
                  </a:lnTo>
                  <a:lnTo>
                    <a:pt x="652729" y="255143"/>
                  </a:lnTo>
                  <a:lnTo>
                    <a:pt x="658177" y="250698"/>
                  </a:lnTo>
                  <a:lnTo>
                    <a:pt x="718007" y="182029"/>
                  </a:lnTo>
                  <a:lnTo>
                    <a:pt x="724115" y="171691"/>
                  </a:lnTo>
                  <a:lnTo>
                    <a:pt x="726160" y="159677"/>
                  </a:lnTo>
                  <a:close/>
                </a:path>
              </a:pathLst>
            </a:custGeom>
            <a:solidFill>
              <a:srgbClr val="D8A7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855590" y="4874355"/>
              <a:ext cx="307975" cy="325755"/>
            </a:xfrm>
            <a:custGeom>
              <a:avLst/>
              <a:gdLst/>
              <a:ahLst/>
              <a:cxnLst/>
              <a:rect l="l" t="t" r="r" b="b"/>
              <a:pathLst>
                <a:path w="307975" h="325754">
                  <a:moveTo>
                    <a:pt x="155055" y="0"/>
                  </a:moveTo>
                  <a:lnTo>
                    <a:pt x="105512" y="8477"/>
                  </a:lnTo>
                  <a:lnTo>
                    <a:pt x="62881" y="31998"/>
                  </a:lnTo>
                  <a:lnTo>
                    <a:pt x="29516" y="67693"/>
                  </a:lnTo>
                  <a:lnTo>
                    <a:pt x="7771" y="112694"/>
                  </a:lnTo>
                  <a:lnTo>
                    <a:pt x="0" y="164132"/>
                  </a:lnTo>
                  <a:lnTo>
                    <a:pt x="7771" y="214128"/>
                  </a:lnTo>
                  <a:lnTo>
                    <a:pt x="29516" y="258237"/>
                  </a:lnTo>
                  <a:lnTo>
                    <a:pt x="62881" y="293458"/>
                  </a:lnTo>
                  <a:lnTo>
                    <a:pt x="105512" y="316791"/>
                  </a:lnTo>
                  <a:lnTo>
                    <a:pt x="155055" y="325235"/>
                  </a:lnTo>
                  <a:lnTo>
                    <a:pt x="202232" y="316791"/>
                  </a:lnTo>
                  <a:lnTo>
                    <a:pt x="243938" y="293458"/>
                  </a:lnTo>
                  <a:lnTo>
                    <a:pt x="277295" y="258237"/>
                  </a:lnTo>
                  <a:lnTo>
                    <a:pt x="299421" y="214128"/>
                  </a:lnTo>
                  <a:lnTo>
                    <a:pt x="307436" y="164132"/>
                  </a:lnTo>
                  <a:lnTo>
                    <a:pt x="299686" y="112694"/>
                  </a:lnTo>
                  <a:lnTo>
                    <a:pt x="278091" y="67693"/>
                  </a:lnTo>
                  <a:lnTo>
                    <a:pt x="245132" y="31998"/>
                  </a:lnTo>
                  <a:lnTo>
                    <a:pt x="203293" y="8477"/>
                  </a:lnTo>
                  <a:lnTo>
                    <a:pt x="155055" y="0"/>
                  </a:lnTo>
                  <a:close/>
                </a:path>
              </a:pathLst>
            </a:custGeom>
            <a:solidFill>
              <a:srgbClr val="9242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230010" y="4737120"/>
              <a:ext cx="476250" cy="334645"/>
            </a:xfrm>
            <a:custGeom>
              <a:avLst/>
              <a:gdLst/>
              <a:ahLst/>
              <a:cxnLst/>
              <a:rect l="l" t="t" r="r" b="b"/>
              <a:pathLst>
                <a:path w="476250" h="334645">
                  <a:moveTo>
                    <a:pt x="389022" y="0"/>
                  </a:moveTo>
                  <a:lnTo>
                    <a:pt x="357571" y="30086"/>
                  </a:lnTo>
                  <a:lnTo>
                    <a:pt x="321303" y="52599"/>
                  </a:lnTo>
                  <a:lnTo>
                    <a:pt x="281491" y="66712"/>
                  </a:lnTo>
                  <a:lnTo>
                    <a:pt x="239405" y="71600"/>
                  </a:lnTo>
                  <a:lnTo>
                    <a:pt x="197269" y="67124"/>
                  </a:lnTo>
                  <a:lnTo>
                    <a:pt x="157441" y="53699"/>
                  </a:lnTo>
                  <a:lnTo>
                    <a:pt x="121190" y="31324"/>
                  </a:lnTo>
                  <a:lnTo>
                    <a:pt x="89787" y="0"/>
                  </a:lnTo>
                  <a:lnTo>
                    <a:pt x="59563" y="32864"/>
                  </a:lnTo>
                  <a:lnTo>
                    <a:pt x="34685" y="70161"/>
                  </a:lnTo>
                  <a:lnTo>
                    <a:pt x="15940" y="111322"/>
                  </a:lnTo>
                  <a:lnTo>
                    <a:pt x="4116" y="155779"/>
                  </a:lnTo>
                  <a:lnTo>
                    <a:pt x="0" y="202963"/>
                  </a:lnTo>
                  <a:lnTo>
                    <a:pt x="0" y="301368"/>
                  </a:lnTo>
                  <a:lnTo>
                    <a:pt x="825" y="314054"/>
                  </a:lnTo>
                  <a:lnTo>
                    <a:pt x="6474" y="324512"/>
                  </a:lnTo>
                  <a:lnTo>
                    <a:pt x="15685" y="331614"/>
                  </a:lnTo>
                  <a:lnTo>
                    <a:pt x="27194" y="334232"/>
                  </a:lnTo>
                  <a:lnTo>
                    <a:pt x="446090" y="334232"/>
                  </a:lnTo>
                  <a:lnTo>
                    <a:pt x="457654" y="331614"/>
                  </a:lnTo>
                  <a:lnTo>
                    <a:pt x="467187" y="324512"/>
                  </a:lnTo>
                  <a:lnTo>
                    <a:pt x="473661" y="314054"/>
                  </a:lnTo>
                  <a:lnTo>
                    <a:pt x="476048" y="301368"/>
                  </a:lnTo>
                  <a:lnTo>
                    <a:pt x="476048" y="202963"/>
                  </a:lnTo>
                  <a:lnTo>
                    <a:pt x="472218" y="155779"/>
                  </a:lnTo>
                  <a:lnTo>
                    <a:pt x="461079" y="111322"/>
                  </a:lnTo>
                  <a:lnTo>
                    <a:pt x="443152" y="70161"/>
                  </a:lnTo>
                  <a:lnTo>
                    <a:pt x="418959" y="32864"/>
                  </a:lnTo>
                  <a:lnTo>
                    <a:pt x="389022" y="0"/>
                  </a:lnTo>
                  <a:close/>
                </a:path>
              </a:pathLst>
            </a:custGeom>
            <a:solidFill>
              <a:srgbClr val="7845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765887" y="5196654"/>
              <a:ext cx="484505" cy="340360"/>
            </a:xfrm>
            <a:custGeom>
              <a:avLst/>
              <a:gdLst/>
              <a:ahLst/>
              <a:cxnLst/>
              <a:rect l="l" t="t" r="r" b="b"/>
              <a:pathLst>
                <a:path w="484504" h="340360">
                  <a:moveTo>
                    <a:pt x="394375" y="0"/>
                  </a:moveTo>
                  <a:lnTo>
                    <a:pt x="362888" y="30086"/>
                  </a:lnTo>
                  <a:lnTo>
                    <a:pt x="326042" y="52599"/>
                  </a:lnTo>
                  <a:lnTo>
                    <a:pt x="284599" y="66713"/>
                  </a:lnTo>
                  <a:lnTo>
                    <a:pt x="239320" y="71601"/>
                  </a:lnTo>
                  <a:lnTo>
                    <a:pt x="195637" y="66713"/>
                  </a:lnTo>
                  <a:lnTo>
                    <a:pt x="155014" y="52599"/>
                  </a:lnTo>
                  <a:lnTo>
                    <a:pt x="118470" y="30086"/>
                  </a:lnTo>
                  <a:lnTo>
                    <a:pt x="87025" y="0"/>
                  </a:lnTo>
                  <a:lnTo>
                    <a:pt x="57088" y="32572"/>
                  </a:lnTo>
                  <a:lnTo>
                    <a:pt x="32895" y="69282"/>
                  </a:lnTo>
                  <a:lnTo>
                    <a:pt x="14968" y="109992"/>
                  </a:lnTo>
                  <a:lnTo>
                    <a:pt x="3829" y="154567"/>
                  </a:lnTo>
                  <a:lnTo>
                    <a:pt x="0" y="202869"/>
                  </a:lnTo>
                  <a:lnTo>
                    <a:pt x="0" y="307334"/>
                  </a:lnTo>
                  <a:lnTo>
                    <a:pt x="2372" y="320006"/>
                  </a:lnTo>
                  <a:lnTo>
                    <a:pt x="8816" y="330432"/>
                  </a:lnTo>
                  <a:lnTo>
                    <a:pt x="18320" y="337501"/>
                  </a:lnTo>
                  <a:lnTo>
                    <a:pt x="29871" y="340104"/>
                  </a:lnTo>
                  <a:lnTo>
                    <a:pt x="454206" y="340104"/>
                  </a:lnTo>
                  <a:lnTo>
                    <a:pt x="465771" y="337501"/>
                  </a:lnTo>
                  <a:lnTo>
                    <a:pt x="475304" y="330432"/>
                  </a:lnTo>
                  <a:lnTo>
                    <a:pt x="481778" y="320006"/>
                  </a:lnTo>
                  <a:lnTo>
                    <a:pt x="484164" y="307334"/>
                  </a:lnTo>
                  <a:lnTo>
                    <a:pt x="484164" y="202869"/>
                  </a:lnTo>
                  <a:lnTo>
                    <a:pt x="478986" y="154567"/>
                  </a:lnTo>
                  <a:lnTo>
                    <a:pt x="467029" y="109992"/>
                  </a:lnTo>
                  <a:lnTo>
                    <a:pt x="448682" y="69282"/>
                  </a:lnTo>
                  <a:lnTo>
                    <a:pt x="424334" y="32572"/>
                  </a:lnTo>
                  <a:lnTo>
                    <a:pt x="394375" y="0"/>
                  </a:lnTo>
                  <a:close/>
                </a:path>
              </a:pathLst>
            </a:custGeom>
            <a:solidFill>
              <a:srgbClr val="9242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973395" y="2005464"/>
              <a:ext cx="3988065" cy="2000350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6967046" y="1999114"/>
              <a:ext cx="4001135" cy="2013585"/>
            </a:xfrm>
            <a:custGeom>
              <a:avLst/>
              <a:gdLst/>
              <a:ahLst/>
              <a:cxnLst/>
              <a:rect l="l" t="t" r="r" b="b"/>
              <a:pathLst>
                <a:path w="4001134" h="2013585">
                  <a:moveTo>
                    <a:pt x="0" y="0"/>
                  </a:moveTo>
                  <a:lnTo>
                    <a:pt x="4000765" y="0"/>
                  </a:lnTo>
                  <a:lnTo>
                    <a:pt x="4000765" y="2013050"/>
                  </a:lnTo>
                  <a:lnTo>
                    <a:pt x="0" y="201305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129016" y="4355591"/>
              <a:ext cx="566927" cy="521207"/>
            </a:xfrm>
            <a:prstGeom prst="rect">
              <a:avLst/>
            </a:prstGeom>
          </p:spPr>
        </p:pic>
      </p:grpSp>
      <p:sp>
        <p:nvSpPr>
          <p:cNvPr id="68" name="object 68"/>
          <p:cNvSpPr txBox="1"/>
          <p:nvPr/>
        </p:nvSpPr>
        <p:spPr>
          <a:xfrm>
            <a:off x="8360640" y="5022595"/>
            <a:ext cx="708660" cy="58674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200" spc="-50" dirty="0">
                <a:solidFill>
                  <a:srgbClr val="191919"/>
                </a:solidFill>
                <a:latin typeface="Microsoft Sans Serif"/>
                <a:cs typeface="Microsoft Sans Serif"/>
              </a:rPr>
              <a:t>Pegawai</a:t>
            </a:r>
            <a:endParaRPr sz="1200">
              <a:latin typeface="Microsoft Sans Serif"/>
              <a:cs typeface="Microsoft Sans Serif"/>
            </a:endParaRPr>
          </a:p>
          <a:p>
            <a:pPr marL="12700" marR="5080">
              <a:lnSpc>
                <a:spcPts val="1390"/>
              </a:lnSpc>
              <a:spcBef>
                <a:spcPts val="160"/>
              </a:spcBef>
            </a:pPr>
            <a:r>
              <a:rPr sz="1200" spc="265" dirty="0">
                <a:solidFill>
                  <a:srgbClr val="191919"/>
                </a:solidFill>
                <a:latin typeface="Microsoft Sans Serif"/>
                <a:cs typeface="Microsoft Sans Serif"/>
              </a:rPr>
              <a:t>/</a:t>
            </a:r>
            <a:r>
              <a:rPr sz="1200" spc="-20" dirty="0">
                <a:solidFill>
                  <a:srgbClr val="191919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191919"/>
                </a:solidFill>
                <a:latin typeface="Microsoft Sans Serif"/>
                <a:cs typeface="Microsoft Sans Serif"/>
              </a:rPr>
              <a:t>Anggota </a:t>
            </a:r>
            <a:r>
              <a:rPr sz="1200" spc="-300" dirty="0">
                <a:solidFill>
                  <a:srgbClr val="191919"/>
                </a:solidFill>
                <a:latin typeface="Microsoft Sans Serif"/>
                <a:cs typeface="Microsoft Sans Serif"/>
              </a:rPr>
              <a:t> </a:t>
            </a:r>
            <a:r>
              <a:rPr sz="1200" spc="-45" dirty="0">
                <a:solidFill>
                  <a:srgbClr val="191919"/>
                </a:solidFill>
                <a:latin typeface="Microsoft Sans Serif"/>
                <a:cs typeface="Microsoft Sans Serif"/>
              </a:rPr>
              <a:t>tim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220069" y="1556003"/>
            <a:ext cx="92519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Calibri"/>
                <a:cs typeface="Calibri"/>
              </a:rPr>
              <a:t>Berdasarkan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171873" y="1581428"/>
            <a:ext cx="1179195" cy="2159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80"/>
              </a:lnSpc>
            </a:pPr>
            <a:r>
              <a:rPr sz="1400" b="1" spc="-10" dirty="0">
                <a:latin typeface="Calibri"/>
                <a:cs typeface="Calibri"/>
              </a:rPr>
              <a:t>Core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spc="-20" dirty="0">
                <a:latin typeface="Calibri"/>
                <a:cs typeface="Calibri"/>
              </a:rPr>
              <a:t>Value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ASN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8338049" y="1556003"/>
            <a:ext cx="18942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dan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Panduan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Perilakunya</a:t>
            </a:r>
            <a:r>
              <a:rPr sz="1400" i="1" spc="-10" dirty="0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318740" y="4321555"/>
            <a:ext cx="988694" cy="76644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3299"/>
              </a:lnSpc>
              <a:spcBef>
                <a:spcPts val="50"/>
              </a:spcBef>
            </a:pPr>
            <a:r>
              <a:rPr sz="1200" spc="-30" dirty="0">
                <a:solidFill>
                  <a:srgbClr val="191919"/>
                </a:solidFill>
                <a:latin typeface="Microsoft Sans Serif"/>
                <a:cs typeface="Microsoft Sans Serif"/>
              </a:rPr>
              <a:t>Pejabat</a:t>
            </a:r>
            <a:r>
              <a:rPr sz="1200" dirty="0">
                <a:solidFill>
                  <a:srgbClr val="191919"/>
                </a:solidFill>
                <a:latin typeface="Microsoft Sans Serif"/>
                <a:cs typeface="Microsoft Sans Serif"/>
              </a:rPr>
              <a:t> </a:t>
            </a:r>
            <a:r>
              <a:rPr sz="1200" spc="-50" dirty="0">
                <a:solidFill>
                  <a:srgbClr val="191919"/>
                </a:solidFill>
                <a:latin typeface="Microsoft Sans Serif"/>
                <a:cs typeface="Microsoft Sans Serif"/>
              </a:rPr>
              <a:t>Penilai </a:t>
            </a:r>
            <a:r>
              <a:rPr sz="1200" spc="-305" dirty="0">
                <a:solidFill>
                  <a:srgbClr val="191919"/>
                </a:solidFill>
                <a:latin typeface="Microsoft Sans Serif"/>
                <a:cs typeface="Microsoft Sans Serif"/>
              </a:rPr>
              <a:t> </a:t>
            </a:r>
            <a:r>
              <a:rPr sz="1200" spc="15" dirty="0">
                <a:solidFill>
                  <a:srgbClr val="191919"/>
                </a:solidFill>
                <a:latin typeface="Microsoft Sans Serif"/>
                <a:cs typeface="Microsoft Sans Serif"/>
              </a:rPr>
              <a:t>Kinerja/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415"/>
              </a:lnSpc>
            </a:pPr>
            <a:r>
              <a:rPr sz="1200" spc="-25" dirty="0">
                <a:solidFill>
                  <a:srgbClr val="191919"/>
                </a:solidFill>
                <a:latin typeface="Microsoft Sans Serif"/>
                <a:cs typeface="Microsoft Sans Serif"/>
              </a:rPr>
              <a:t>Pimpinan/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200" spc="-55" dirty="0">
                <a:solidFill>
                  <a:srgbClr val="191919"/>
                </a:solidFill>
                <a:latin typeface="Microsoft Sans Serif"/>
                <a:cs typeface="Microsoft Sans Serif"/>
              </a:rPr>
              <a:t>Ketua</a:t>
            </a:r>
            <a:r>
              <a:rPr sz="1200" spc="35" dirty="0">
                <a:solidFill>
                  <a:srgbClr val="191919"/>
                </a:solidFill>
                <a:latin typeface="Microsoft Sans Serif"/>
                <a:cs typeface="Microsoft Sans Serif"/>
              </a:rPr>
              <a:t> </a:t>
            </a:r>
            <a:r>
              <a:rPr sz="1200" spc="-45" dirty="0">
                <a:solidFill>
                  <a:srgbClr val="191919"/>
                </a:solidFill>
                <a:latin typeface="Microsoft Sans Serif"/>
                <a:cs typeface="Microsoft Sans Serif"/>
              </a:rPr>
              <a:t>tim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="" xmlns:a16="http://schemas.microsoft.com/office/drawing/2014/main" id="{91E2433E-39DE-41FE-8141-B9725C4711C6}"/>
              </a:ext>
            </a:extLst>
          </p:cNvPr>
          <p:cNvGrpSpPr/>
          <p:nvPr/>
        </p:nvGrpSpPr>
        <p:grpSpPr>
          <a:xfrm>
            <a:off x="131216" y="87488"/>
            <a:ext cx="3307034" cy="594588"/>
            <a:chOff x="131216" y="87488"/>
            <a:chExt cx="3307034" cy="594588"/>
          </a:xfrm>
        </p:grpSpPr>
        <p:pic>
          <p:nvPicPr>
            <p:cNvPr id="86" name="Picture 85">
              <a:extLst>
                <a:ext uri="{FF2B5EF4-FFF2-40B4-BE49-F238E27FC236}">
                  <a16:creationId xmlns="" xmlns:a16="http://schemas.microsoft.com/office/drawing/2014/main" id="{1FCB375E-4377-4564-AE32-BC6DA161D8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216" y="87488"/>
              <a:ext cx="662943" cy="594588"/>
            </a:xfrm>
            <a:prstGeom prst="rect">
              <a:avLst/>
            </a:prstGeom>
          </p:spPr>
        </p:pic>
        <p:sp>
          <p:nvSpPr>
            <p:cNvPr id="87" name="Rectangle 86">
              <a:extLst>
                <a:ext uri="{FF2B5EF4-FFF2-40B4-BE49-F238E27FC236}">
                  <a16:creationId xmlns="" xmlns:a16="http://schemas.microsoft.com/office/drawing/2014/main" id="{32F2BE35-6763-47DB-87E4-A56E1C2C9C93}"/>
                </a:ext>
              </a:extLst>
            </p:cNvPr>
            <p:cNvSpPr/>
            <p:nvPr/>
          </p:nvSpPr>
          <p:spPr>
            <a:xfrm>
              <a:off x="773193" y="205003"/>
              <a:ext cx="2637260" cy="2769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PUSDIKLAT TENAGA ADMINISTRASI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="" xmlns:a16="http://schemas.microsoft.com/office/drawing/2014/main" id="{DBFA7C8F-054C-466B-9D82-6429FC9AB2D0}"/>
                </a:ext>
              </a:extLst>
            </p:cNvPr>
            <p:cNvSpPr/>
            <p:nvPr/>
          </p:nvSpPr>
          <p:spPr>
            <a:xfrm>
              <a:off x="752899" y="380800"/>
              <a:ext cx="2685351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02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Badan </a:t>
              </a:r>
              <a:r>
                <a:rPr lang="en-US" sz="1020" b="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Litbang</a:t>
              </a:r>
              <a:r>
                <a:rPr lang="en-US" sz="102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dan </a:t>
              </a:r>
              <a:r>
                <a:rPr lang="en-US" sz="1020" b="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Diklat</a:t>
              </a:r>
              <a:r>
                <a:rPr lang="en-US" sz="102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Kementerian Agama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="" xmlns:a16="http://schemas.microsoft.com/office/drawing/2014/main" id="{5330678F-AA03-4830-8216-CD2F51AB6121}"/>
              </a:ext>
            </a:extLst>
          </p:cNvPr>
          <p:cNvGrpSpPr/>
          <p:nvPr/>
        </p:nvGrpSpPr>
        <p:grpSpPr>
          <a:xfrm>
            <a:off x="8804245" y="115416"/>
            <a:ext cx="2736087" cy="590172"/>
            <a:chOff x="8225373" y="50762"/>
            <a:chExt cx="2736087" cy="590172"/>
          </a:xfrm>
        </p:grpSpPr>
        <p:pic>
          <p:nvPicPr>
            <p:cNvPr id="85" name="Picture 84">
              <a:extLst>
                <a:ext uri="{FF2B5EF4-FFF2-40B4-BE49-F238E27FC236}">
                  <a16:creationId xmlns="" xmlns:a16="http://schemas.microsoft.com/office/drawing/2014/main" id="{AFC0A0CE-DF48-4169-9DFE-6394159ED77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5373" y="101289"/>
              <a:ext cx="2223143" cy="425731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="" xmlns:a16="http://schemas.microsoft.com/office/drawing/2014/main" id="{E2F29D7F-CD5B-41D3-A7B7-D6D80E83FE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8517" y="50762"/>
              <a:ext cx="512943" cy="5901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868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707136" y="1578863"/>
            <a:ext cx="6593205" cy="2893060"/>
            <a:chOff x="707136" y="1578863"/>
            <a:chExt cx="6593205" cy="2893060"/>
          </a:xfrm>
        </p:grpSpPr>
        <p:sp>
          <p:nvSpPr>
            <p:cNvPr id="4" name="object 4"/>
            <p:cNvSpPr/>
            <p:nvPr/>
          </p:nvSpPr>
          <p:spPr>
            <a:xfrm>
              <a:off x="6276625" y="2504616"/>
              <a:ext cx="768985" cy="944244"/>
            </a:xfrm>
            <a:custGeom>
              <a:avLst/>
              <a:gdLst/>
              <a:ahLst/>
              <a:cxnLst/>
              <a:rect l="l" t="t" r="r" b="b"/>
              <a:pathLst>
                <a:path w="768984" h="944245">
                  <a:moveTo>
                    <a:pt x="0" y="0"/>
                  </a:moveTo>
                  <a:lnTo>
                    <a:pt x="0" y="944060"/>
                  </a:lnTo>
                  <a:lnTo>
                    <a:pt x="768811" y="393085"/>
                  </a:lnTo>
                  <a:lnTo>
                    <a:pt x="738178" y="352891"/>
                  </a:lnTo>
                  <a:lnTo>
                    <a:pt x="705632" y="314605"/>
                  </a:lnTo>
                  <a:lnTo>
                    <a:pt x="671264" y="278275"/>
                  </a:lnTo>
                  <a:lnTo>
                    <a:pt x="635168" y="243947"/>
                  </a:lnTo>
                  <a:lnTo>
                    <a:pt x="597435" y="211669"/>
                  </a:lnTo>
                  <a:lnTo>
                    <a:pt x="558158" y="181488"/>
                  </a:lnTo>
                  <a:lnTo>
                    <a:pt x="517429" y="153450"/>
                  </a:lnTo>
                  <a:lnTo>
                    <a:pt x="475341" y="127603"/>
                  </a:lnTo>
                  <a:lnTo>
                    <a:pt x="431985" y="103994"/>
                  </a:lnTo>
                  <a:lnTo>
                    <a:pt x="387455" y="82671"/>
                  </a:lnTo>
                  <a:lnTo>
                    <a:pt x="341842" y="63679"/>
                  </a:lnTo>
                  <a:lnTo>
                    <a:pt x="295239" y="47067"/>
                  </a:lnTo>
                  <a:lnTo>
                    <a:pt x="247738" y="32882"/>
                  </a:lnTo>
                  <a:lnTo>
                    <a:pt x="199432" y="21170"/>
                  </a:lnTo>
                  <a:lnTo>
                    <a:pt x="150413" y="11978"/>
                  </a:lnTo>
                  <a:lnTo>
                    <a:pt x="100773" y="5355"/>
                  </a:lnTo>
                  <a:lnTo>
                    <a:pt x="50604" y="1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DA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276625" y="2860088"/>
              <a:ext cx="946785" cy="844550"/>
            </a:xfrm>
            <a:custGeom>
              <a:avLst/>
              <a:gdLst/>
              <a:ahLst/>
              <a:cxnLst/>
              <a:rect l="l" t="t" r="r" b="b"/>
              <a:pathLst>
                <a:path w="946784" h="844550">
                  <a:moveTo>
                    <a:pt x="740185" y="0"/>
                  </a:moveTo>
                  <a:lnTo>
                    <a:pt x="0" y="588587"/>
                  </a:lnTo>
                  <a:lnTo>
                    <a:pt x="911346" y="844376"/>
                  </a:lnTo>
                  <a:lnTo>
                    <a:pt x="923761" y="795439"/>
                  </a:lnTo>
                  <a:lnTo>
                    <a:pt x="933487" y="746201"/>
                  </a:lnTo>
                  <a:lnTo>
                    <a:pt x="940544" y="696761"/>
                  </a:lnTo>
                  <a:lnTo>
                    <a:pt x="944953" y="647223"/>
                  </a:lnTo>
                  <a:lnTo>
                    <a:pt x="946735" y="597687"/>
                  </a:lnTo>
                  <a:lnTo>
                    <a:pt x="945909" y="548253"/>
                  </a:lnTo>
                  <a:lnTo>
                    <a:pt x="942498" y="499025"/>
                  </a:lnTo>
                  <a:lnTo>
                    <a:pt x="936521" y="450102"/>
                  </a:lnTo>
                  <a:lnTo>
                    <a:pt x="927999" y="401587"/>
                  </a:lnTo>
                  <a:lnTo>
                    <a:pt x="916953" y="353581"/>
                  </a:lnTo>
                  <a:lnTo>
                    <a:pt x="903403" y="306184"/>
                  </a:lnTo>
                  <a:lnTo>
                    <a:pt x="887370" y="259499"/>
                  </a:lnTo>
                  <a:lnTo>
                    <a:pt x="868875" y="213626"/>
                  </a:lnTo>
                  <a:lnTo>
                    <a:pt x="847938" y="168668"/>
                  </a:lnTo>
                  <a:lnTo>
                    <a:pt x="824579" y="124724"/>
                  </a:lnTo>
                  <a:lnTo>
                    <a:pt x="798821" y="81898"/>
                  </a:lnTo>
                  <a:lnTo>
                    <a:pt x="770682" y="40289"/>
                  </a:lnTo>
                  <a:lnTo>
                    <a:pt x="740185" y="0"/>
                  </a:lnTo>
                  <a:close/>
                </a:path>
              </a:pathLst>
            </a:custGeom>
            <a:solidFill>
              <a:srgbClr val="13C8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276625" y="3448677"/>
              <a:ext cx="923290" cy="869950"/>
            </a:xfrm>
            <a:custGeom>
              <a:avLst/>
              <a:gdLst/>
              <a:ahLst/>
              <a:cxnLst/>
              <a:rect l="l" t="t" r="r" b="b"/>
              <a:pathLst>
                <a:path w="923290" h="869950">
                  <a:moveTo>
                    <a:pt x="0" y="0"/>
                  </a:moveTo>
                  <a:lnTo>
                    <a:pt x="367670" y="869947"/>
                  </a:lnTo>
                  <a:lnTo>
                    <a:pt x="413776" y="849117"/>
                  </a:lnTo>
                  <a:lnTo>
                    <a:pt x="458443" y="826002"/>
                  </a:lnTo>
                  <a:lnTo>
                    <a:pt x="501605" y="800682"/>
                  </a:lnTo>
                  <a:lnTo>
                    <a:pt x="543195" y="773236"/>
                  </a:lnTo>
                  <a:lnTo>
                    <a:pt x="583146" y="743743"/>
                  </a:lnTo>
                  <a:lnTo>
                    <a:pt x="621391" y="712282"/>
                  </a:lnTo>
                  <a:lnTo>
                    <a:pt x="657865" y="678932"/>
                  </a:lnTo>
                  <a:lnTo>
                    <a:pt x="692500" y="643773"/>
                  </a:lnTo>
                  <a:lnTo>
                    <a:pt x="725229" y="606883"/>
                  </a:lnTo>
                  <a:lnTo>
                    <a:pt x="755986" y="568343"/>
                  </a:lnTo>
                  <a:lnTo>
                    <a:pt x="784704" y="528230"/>
                  </a:lnTo>
                  <a:lnTo>
                    <a:pt x="811317" y="486624"/>
                  </a:lnTo>
                  <a:lnTo>
                    <a:pt x="835758" y="443605"/>
                  </a:lnTo>
                  <a:lnTo>
                    <a:pt x="857961" y="399251"/>
                  </a:lnTo>
                  <a:lnTo>
                    <a:pt x="877858" y="353641"/>
                  </a:lnTo>
                  <a:lnTo>
                    <a:pt x="895383" y="306855"/>
                  </a:lnTo>
                  <a:lnTo>
                    <a:pt x="910470" y="258972"/>
                  </a:lnTo>
                  <a:lnTo>
                    <a:pt x="923051" y="2100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4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823747" y="3448677"/>
              <a:ext cx="864235" cy="944244"/>
            </a:xfrm>
            <a:custGeom>
              <a:avLst/>
              <a:gdLst/>
              <a:ahLst/>
              <a:cxnLst/>
              <a:rect l="l" t="t" r="r" b="b"/>
              <a:pathLst>
                <a:path w="864234" h="944245">
                  <a:moveTo>
                    <a:pt x="452878" y="0"/>
                  </a:moveTo>
                  <a:lnTo>
                    <a:pt x="0" y="829063"/>
                  </a:lnTo>
                  <a:lnTo>
                    <a:pt x="45085" y="852012"/>
                  </a:lnTo>
                  <a:lnTo>
                    <a:pt x="91064" y="872416"/>
                  </a:lnTo>
                  <a:lnTo>
                    <a:pt x="137832" y="890273"/>
                  </a:lnTo>
                  <a:lnTo>
                    <a:pt x="185286" y="905578"/>
                  </a:lnTo>
                  <a:lnTo>
                    <a:pt x="233322" y="918330"/>
                  </a:lnTo>
                  <a:lnTo>
                    <a:pt x="281837" y="928527"/>
                  </a:lnTo>
                  <a:lnTo>
                    <a:pt x="330727" y="936164"/>
                  </a:lnTo>
                  <a:lnTo>
                    <a:pt x="379889" y="941241"/>
                  </a:lnTo>
                  <a:lnTo>
                    <a:pt x="429218" y="943753"/>
                  </a:lnTo>
                  <a:lnTo>
                    <a:pt x="478611" y="943699"/>
                  </a:lnTo>
                  <a:lnTo>
                    <a:pt x="527966" y="941076"/>
                  </a:lnTo>
                  <a:lnTo>
                    <a:pt x="577176" y="935880"/>
                  </a:lnTo>
                  <a:lnTo>
                    <a:pt x="626141" y="928110"/>
                  </a:lnTo>
                  <a:lnTo>
                    <a:pt x="674755" y="917762"/>
                  </a:lnTo>
                  <a:lnTo>
                    <a:pt x="722915" y="904835"/>
                  </a:lnTo>
                  <a:lnTo>
                    <a:pt x="770518" y="889325"/>
                  </a:lnTo>
                  <a:lnTo>
                    <a:pt x="817459" y="871229"/>
                  </a:lnTo>
                  <a:lnTo>
                    <a:pt x="863636" y="850545"/>
                  </a:lnTo>
                  <a:lnTo>
                    <a:pt x="452878" y="0"/>
                  </a:lnTo>
                  <a:close/>
                </a:path>
              </a:pathLst>
            </a:custGeom>
            <a:solidFill>
              <a:srgbClr val="0EA1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344256" y="3448677"/>
              <a:ext cx="932815" cy="850900"/>
            </a:xfrm>
            <a:custGeom>
              <a:avLst/>
              <a:gdLst/>
              <a:ahLst/>
              <a:cxnLst/>
              <a:rect l="l" t="t" r="r" b="b"/>
              <a:pathLst>
                <a:path w="932814" h="850900">
                  <a:moveTo>
                    <a:pt x="932369" y="0"/>
                  </a:moveTo>
                  <a:lnTo>
                    <a:pt x="0" y="163835"/>
                  </a:lnTo>
                  <a:lnTo>
                    <a:pt x="10106" y="213295"/>
                  </a:lnTo>
                  <a:lnTo>
                    <a:pt x="22767" y="261864"/>
                  </a:lnTo>
                  <a:lnTo>
                    <a:pt x="37918" y="309459"/>
                  </a:lnTo>
                  <a:lnTo>
                    <a:pt x="55498" y="355998"/>
                  </a:lnTo>
                  <a:lnTo>
                    <a:pt x="75444" y="401397"/>
                  </a:lnTo>
                  <a:lnTo>
                    <a:pt x="97693" y="445577"/>
                  </a:lnTo>
                  <a:lnTo>
                    <a:pt x="122184" y="488453"/>
                  </a:lnTo>
                  <a:lnTo>
                    <a:pt x="148853" y="529943"/>
                  </a:lnTo>
                  <a:lnTo>
                    <a:pt x="177638" y="569966"/>
                  </a:lnTo>
                  <a:lnTo>
                    <a:pt x="208476" y="608439"/>
                  </a:lnTo>
                  <a:lnTo>
                    <a:pt x="241306" y="645279"/>
                  </a:lnTo>
                  <a:lnTo>
                    <a:pt x="276064" y="680405"/>
                  </a:lnTo>
                  <a:lnTo>
                    <a:pt x="312688" y="713734"/>
                  </a:lnTo>
                  <a:lnTo>
                    <a:pt x="351115" y="745184"/>
                  </a:lnTo>
                  <a:lnTo>
                    <a:pt x="391284" y="774672"/>
                  </a:lnTo>
                  <a:lnTo>
                    <a:pt x="433131" y="802116"/>
                  </a:lnTo>
                  <a:lnTo>
                    <a:pt x="476594" y="827435"/>
                  </a:lnTo>
                  <a:lnTo>
                    <a:pt x="521610" y="850545"/>
                  </a:lnTo>
                  <a:lnTo>
                    <a:pt x="932369" y="0"/>
                  </a:lnTo>
                  <a:close/>
                </a:path>
              </a:pathLst>
            </a:custGeom>
            <a:solidFill>
              <a:srgbClr val="308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29918" y="2823886"/>
              <a:ext cx="946785" cy="835025"/>
            </a:xfrm>
            <a:custGeom>
              <a:avLst/>
              <a:gdLst/>
              <a:ahLst/>
              <a:cxnLst/>
              <a:rect l="l" t="t" r="r" b="b"/>
              <a:pathLst>
                <a:path w="946785" h="835025">
                  <a:moveTo>
                    <a:pt x="236937" y="0"/>
                  </a:moveTo>
                  <a:lnTo>
                    <a:pt x="204454" y="38723"/>
                  </a:lnTo>
                  <a:lnTo>
                    <a:pt x="174263" y="78882"/>
                  </a:lnTo>
                  <a:lnTo>
                    <a:pt x="146389" y="120375"/>
                  </a:lnTo>
                  <a:lnTo>
                    <a:pt x="120859" y="163103"/>
                  </a:lnTo>
                  <a:lnTo>
                    <a:pt x="97696" y="206965"/>
                  </a:lnTo>
                  <a:lnTo>
                    <a:pt x="76928" y="251862"/>
                  </a:lnTo>
                  <a:lnTo>
                    <a:pt x="58578" y="297693"/>
                  </a:lnTo>
                  <a:lnTo>
                    <a:pt x="42673" y="344358"/>
                  </a:lnTo>
                  <a:lnTo>
                    <a:pt x="29238" y="391757"/>
                  </a:lnTo>
                  <a:lnTo>
                    <a:pt x="18298" y="439790"/>
                  </a:lnTo>
                  <a:lnTo>
                    <a:pt x="9879" y="488357"/>
                  </a:lnTo>
                  <a:lnTo>
                    <a:pt x="4006" y="537357"/>
                  </a:lnTo>
                  <a:lnTo>
                    <a:pt x="704" y="586691"/>
                  </a:lnTo>
                  <a:lnTo>
                    <a:pt x="0" y="636259"/>
                  </a:lnTo>
                  <a:lnTo>
                    <a:pt x="1917" y="685960"/>
                  </a:lnTo>
                  <a:lnTo>
                    <a:pt x="6482" y="735694"/>
                  </a:lnTo>
                  <a:lnTo>
                    <a:pt x="13720" y="785362"/>
                  </a:lnTo>
                  <a:lnTo>
                    <a:pt x="23656" y="834862"/>
                  </a:lnTo>
                  <a:lnTo>
                    <a:pt x="946707" y="624790"/>
                  </a:lnTo>
                  <a:lnTo>
                    <a:pt x="236937" y="0"/>
                  </a:lnTo>
                  <a:close/>
                </a:path>
              </a:pathLst>
            </a:custGeom>
            <a:solidFill>
              <a:srgbClr val="4677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536440" y="2504616"/>
              <a:ext cx="740410" cy="944244"/>
            </a:xfrm>
            <a:custGeom>
              <a:avLst/>
              <a:gdLst/>
              <a:ahLst/>
              <a:cxnLst/>
              <a:rect l="l" t="t" r="r" b="b"/>
              <a:pathLst>
                <a:path w="740410" h="944245">
                  <a:moveTo>
                    <a:pt x="740110" y="0"/>
                  </a:moveTo>
                  <a:lnTo>
                    <a:pt x="689443" y="1350"/>
                  </a:lnTo>
                  <a:lnTo>
                    <a:pt x="639196" y="5372"/>
                  </a:lnTo>
                  <a:lnTo>
                    <a:pt x="589465" y="12019"/>
                  </a:lnTo>
                  <a:lnTo>
                    <a:pt x="540342" y="21247"/>
                  </a:lnTo>
                  <a:lnTo>
                    <a:pt x="491923" y="33010"/>
                  </a:lnTo>
                  <a:lnTo>
                    <a:pt x="444301" y="47264"/>
                  </a:lnTo>
                  <a:lnTo>
                    <a:pt x="397570" y="63962"/>
                  </a:lnTo>
                  <a:lnTo>
                    <a:pt x="351825" y="83060"/>
                  </a:lnTo>
                  <a:lnTo>
                    <a:pt x="307160" y="104513"/>
                  </a:lnTo>
                  <a:lnTo>
                    <a:pt x="263668" y="128275"/>
                  </a:lnTo>
                  <a:lnTo>
                    <a:pt x="221444" y="154301"/>
                  </a:lnTo>
                  <a:lnTo>
                    <a:pt x="180582" y="182546"/>
                  </a:lnTo>
                  <a:lnTo>
                    <a:pt x="141177" y="212964"/>
                  </a:lnTo>
                  <a:lnTo>
                    <a:pt x="103322" y="245511"/>
                  </a:lnTo>
                  <a:lnTo>
                    <a:pt x="67111" y="280142"/>
                  </a:lnTo>
                  <a:lnTo>
                    <a:pt x="32639" y="316810"/>
                  </a:lnTo>
                  <a:lnTo>
                    <a:pt x="0" y="355471"/>
                  </a:lnTo>
                  <a:lnTo>
                    <a:pt x="740185" y="944060"/>
                  </a:lnTo>
                  <a:lnTo>
                    <a:pt x="740110" y="0"/>
                  </a:lnTo>
                  <a:close/>
                </a:path>
              </a:pathLst>
            </a:custGeom>
            <a:solidFill>
              <a:srgbClr val="5662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04688" y="2673096"/>
              <a:ext cx="1545336" cy="153923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11239" y="4145280"/>
              <a:ext cx="326136" cy="32613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81344" y="4215384"/>
              <a:ext cx="185927" cy="185927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02807" y="2517647"/>
              <a:ext cx="329184" cy="326136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72912" y="2587752"/>
              <a:ext cx="188975" cy="185927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416295" y="3806952"/>
              <a:ext cx="326136" cy="326136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486400" y="3877056"/>
              <a:ext cx="185927" cy="18592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54751" y="3118103"/>
              <a:ext cx="326136" cy="32613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324856" y="3188208"/>
              <a:ext cx="185927" cy="18592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809232" y="3806952"/>
              <a:ext cx="329183" cy="326136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882383" y="3877056"/>
              <a:ext cx="185927" cy="18592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973824" y="3118103"/>
              <a:ext cx="326135" cy="326136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043927" y="3188208"/>
              <a:ext cx="185927" cy="185927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516624" y="2517647"/>
              <a:ext cx="326135" cy="326136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586727" y="2587752"/>
              <a:ext cx="185927" cy="185927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707136" y="1578863"/>
              <a:ext cx="566927" cy="566927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1391485" y="1404066"/>
            <a:ext cx="3291840" cy="85280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200" b="1" spc="25" dirty="0">
                <a:latin typeface="Calibri"/>
                <a:cs typeface="Calibri"/>
              </a:rPr>
              <a:t>BERORIENTASI</a:t>
            </a:r>
            <a:r>
              <a:rPr sz="1200" b="1" spc="70" dirty="0">
                <a:latin typeface="Calibri"/>
                <a:cs typeface="Calibri"/>
              </a:rPr>
              <a:t> </a:t>
            </a:r>
            <a:r>
              <a:rPr sz="1200" b="1" spc="10" dirty="0">
                <a:latin typeface="Calibri"/>
                <a:cs typeface="Calibri"/>
              </a:rPr>
              <a:t>PELAYANAN</a:t>
            </a:r>
            <a:endParaRPr sz="1200" dirty="0">
              <a:latin typeface="Calibri"/>
              <a:cs typeface="Calibri"/>
            </a:endParaRPr>
          </a:p>
          <a:p>
            <a:pPr marL="192405" indent="-179705">
              <a:lnSpc>
                <a:spcPct val="100000"/>
              </a:lnSpc>
              <a:spcBef>
                <a:spcPts val="270"/>
              </a:spcBef>
              <a:buAutoNum type="arabicPeriod"/>
              <a:tabLst>
                <a:tab pos="192405" algn="l"/>
              </a:tabLst>
            </a:pPr>
            <a:r>
              <a:rPr sz="1100" spc="30" dirty="0">
                <a:latin typeface="Calibri"/>
                <a:cs typeface="Calibri"/>
              </a:rPr>
              <a:t>Memahami</a:t>
            </a:r>
            <a:r>
              <a:rPr sz="1100" spc="70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dan</a:t>
            </a:r>
            <a:r>
              <a:rPr sz="1100" spc="7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memenuhi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kebutuhan</a:t>
            </a:r>
            <a:r>
              <a:rPr sz="1100" spc="70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masyarakat</a:t>
            </a:r>
            <a:endParaRPr sz="1100" dirty="0">
              <a:latin typeface="Calibri"/>
              <a:cs typeface="Calibri"/>
            </a:endParaRPr>
          </a:p>
          <a:p>
            <a:pPr marL="192405" indent="-179705">
              <a:lnSpc>
                <a:spcPct val="100000"/>
              </a:lnSpc>
              <a:spcBef>
                <a:spcPts val="265"/>
              </a:spcBef>
              <a:buAutoNum type="arabicPeriod"/>
              <a:tabLst>
                <a:tab pos="192405" algn="l"/>
              </a:tabLst>
            </a:pPr>
            <a:r>
              <a:rPr sz="1100" spc="30" dirty="0">
                <a:latin typeface="Calibri"/>
                <a:cs typeface="Calibri"/>
              </a:rPr>
              <a:t>Ramah,</a:t>
            </a:r>
            <a:r>
              <a:rPr sz="1100" spc="8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cekatan,</a:t>
            </a:r>
            <a:r>
              <a:rPr sz="1100" spc="8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solutif,</a:t>
            </a:r>
            <a:r>
              <a:rPr sz="1100" spc="85" dirty="0">
                <a:latin typeface="Calibri"/>
                <a:cs typeface="Calibri"/>
              </a:rPr>
              <a:t> </a:t>
            </a:r>
            <a:r>
              <a:rPr sz="1100" spc="20" dirty="0">
                <a:latin typeface="Calibri"/>
                <a:cs typeface="Calibri"/>
              </a:rPr>
              <a:t>dan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dapat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diandalkan</a:t>
            </a:r>
            <a:endParaRPr sz="1100" dirty="0">
              <a:latin typeface="Calibri"/>
              <a:cs typeface="Calibri"/>
            </a:endParaRPr>
          </a:p>
          <a:p>
            <a:pPr marL="192405" indent="-179705">
              <a:lnSpc>
                <a:spcPct val="100000"/>
              </a:lnSpc>
              <a:spcBef>
                <a:spcPts val="285"/>
              </a:spcBef>
              <a:buAutoNum type="arabicPeriod"/>
              <a:tabLst>
                <a:tab pos="192405" algn="l"/>
              </a:tabLst>
            </a:pPr>
            <a:r>
              <a:rPr sz="1100" spc="30" dirty="0">
                <a:latin typeface="Calibri"/>
                <a:cs typeface="Calibri"/>
              </a:rPr>
              <a:t>Melakukan</a:t>
            </a:r>
            <a:r>
              <a:rPr sz="1100" spc="65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perbaikan</a:t>
            </a:r>
            <a:r>
              <a:rPr sz="1100" spc="7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tiada</a:t>
            </a:r>
            <a:r>
              <a:rPr sz="1100" spc="70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henti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84896" y="2394666"/>
            <a:ext cx="3636010" cy="126111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200" b="1" spc="20" dirty="0">
                <a:latin typeface="Calibri"/>
                <a:cs typeface="Calibri"/>
              </a:rPr>
              <a:t>AKUNTABEL</a:t>
            </a:r>
            <a:endParaRPr sz="1200">
              <a:latin typeface="Calibri"/>
              <a:cs typeface="Calibri"/>
            </a:endParaRPr>
          </a:p>
          <a:p>
            <a:pPr marL="192405" marR="116839" indent="-179705">
              <a:lnSpc>
                <a:spcPts val="1610"/>
              </a:lnSpc>
              <a:spcBef>
                <a:spcPts val="80"/>
              </a:spcBef>
              <a:buAutoNum type="arabicPeriod"/>
              <a:tabLst>
                <a:tab pos="192405" algn="l"/>
              </a:tabLst>
            </a:pPr>
            <a:r>
              <a:rPr sz="1100" spc="30" dirty="0">
                <a:latin typeface="Calibri"/>
                <a:cs typeface="Calibri"/>
              </a:rPr>
              <a:t>Melaksanakan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tugas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dengan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jujur,</a:t>
            </a:r>
            <a:r>
              <a:rPr sz="1100" spc="85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bertanggungjawab, </a:t>
            </a:r>
            <a:r>
              <a:rPr sz="1100" spc="-229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cermat,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disiplin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dan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berintegritas</a:t>
            </a:r>
            <a:r>
              <a:rPr sz="1100" spc="70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tinggi</a:t>
            </a:r>
            <a:endParaRPr sz="1100">
              <a:latin typeface="Calibri"/>
              <a:cs typeface="Calibri"/>
            </a:endParaRPr>
          </a:p>
          <a:p>
            <a:pPr marL="192405" indent="-179705">
              <a:lnSpc>
                <a:spcPct val="100000"/>
              </a:lnSpc>
              <a:spcBef>
                <a:spcPts val="160"/>
              </a:spcBef>
              <a:buAutoNum type="arabicPeriod"/>
              <a:tabLst>
                <a:tab pos="192405" algn="l"/>
              </a:tabLst>
            </a:pPr>
            <a:r>
              <a:rPr sz="1100" spc="30" dirty="0">
                <a:latin typeface="Calibri"/>
                <a:cs typeface="Calibri"/>
              </a:rPr>
              <a:t>Menggunakan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kekayaan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dan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barang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milik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negara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secara</a:t>
            </a:r>
            <a:endParaRPr sz="1100">
              <a:latin typeface="Calibri"/>
              <a:cs typeface="Calibri"/>
            </a:endParaRPr>
          </a:p>
          <a:p>
            <a:pPr marL="192405">
              <a:lnSpc>
                <a:spcPct val="100000"/>
              </a:lnSpc>
              <a:spcBef>
                <a:spcPts val="290"/>
              </a:spcBef>
            </a:pPr>
            <a:r>
              <a:rPr sz="1100" spc="35" dirty="0">
                <a:latin typeface="Calibri"/>
                <a:cs typeface="Calibri"/>
              </a:rPr>
              <a:t>bertanggungjawab,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efektif,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20" dirty="0">
                <a:latin typeface="Calibri"/>
                <a:cs typeface="Calibri"/>
              </a:rPr>
              <a:t>dan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efisien</a:t>
            </a:r>
            <a:endParaRPr sz="1100">
              <a:latin typeface="Calibri"/>
              <a:cs typeface="Calibri"/>
            </a:endParaRPr>
          </a:p>
          <a:p>
            <a:pPr marL="192405" indent="-179705">
              <a:lnSpc>
                <a:spcPct val="100000"/>
              </a:lnSpc>
              <a:spcBef>
                <a:spcPts val="285"/>
              </a:spcBef>
              <a:buAutoNum type="arabicPeriod" startAt="3"/>
              <a:tabLst>
                <a:tab pos="192405" algn="l"/>
              </a:tabLst>
            </a:pPr>
            <a:r>
              <a:rPr sz="1100" spc="30" dirty="0">
                <a:latin typeface="Calibri"/>
                <a:cs typeface="Calibri"/>
              </a:rPr>
              <a:t>Tidak</a:t>
            </a:r>
            <a:r>
              <a:rPr sz="1100" spc="60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menyalahgunakan</a:t>
            </a:r>
            <a:r>
              <a:rPr sz="1100" spc="65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kewenangan</a:t>
            </a:r>
            <a:r>
              <a:rPr sz="1100" spc="6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jabatan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91668" y="3708353"/>
            <a:ext cx="3141345" cy="105727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200" b="1" spc="30" dirty="0">
                <a:latin typeface="Calibri"/>
                <a:cs typeface="Calibri"/>
              </a:rPr>
              <a:t>KOMPETEN</a:t>
            </a:r>
            <a:endParaRPr sz="1200">
              <a:latin typeface="Calibri"/>
              <a:cs typeface="Calibri"/>
            </a:endParaRPr>
          </a:p>
          <a:p>
            <a:pPr marL="191770" marR="5080" indent="-179705">
              <a:lnSpc>
                <a:spcPct val="120000"/>
              </a:lnSpc>
              <a:spcBef>
                <a:spcPts val="5"/>
              </a:spcBef>
              <a:buAutoNum type="arabicPeriod"/>
              <a:tabLst>
                <a:tab pos="192405" algn="l"/>
              </a:tabLst>
            </a:pPr>
            <a:r>
              <a:rPr sz="1100" spc="30" dirty="0">
                <a:latin typeface="Calibri"/>
                <a:cs typeface="Calibri"/>
              </a:rPr>
              <a:t>Meningkatkan</a:t>
            </a:r>
            <a:r>
              <a:rPr sz="1100" spc="8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kompetensi</a:t>
            </a:r>
            <a:r>
              <a:rPr sz="1100" spc="9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diri</a:t>
            </a:r>
            <a:r>
              <a:rPr sz="1100" spc="85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untuk</a:t>
            </a:r>
            <a:r>
              <a:rPr sz="1100" spc="9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menjawab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tantangan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yang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selalu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berubah</a:t>
            </a:r>
            <a:endParaRPr sz="1100">
              <a:latin typeface="Calibri"/>
              <a:cs typeface="Calibri"/>
            </a:endParaRPr>
          </a:p>
          <a:p>
            <a:pPr marL="192405" indent="-179705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192405" algn="l"/>
              </a:tabLst>
            </a:pPr>
            <a:r>
              <a:rPr sz="1100" spc="30" dirty="0">
                <a:latin typeface="Calibri"/>
                <a:cs typeface="Calibri"/>
              </a:rPr>
              <a:t>Membantu</a:t>
            </a:r>
            <a:r>
              <a:rPr sz="1100" spc="6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orang</a:t>
            </a:r>
            <a:r>
              <a:rPr sz="1100" spc="6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lain</a:t>
            </a:r>
            <a:r>
              <a:rPr sz="1100" spc="6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belajar</a:t>
            </a:r>
            <a:endParaRPr sz="1100">
              <a:latin typeface="Calibri"/>
              <a:cs typeface="Calibri"/>
            </a:endParaRPr>
          </a:p>
          <a:p>
            <a:pPr marL="192405" indent="-179705">
              <a:lnSpc>
                <a:spcPct val="100000"/>
              </a:lnSpc>
              <a:spcBef>
                <a:spcPts val="285"/>
              </a:spcBef>
              <a:buAutoNum type="arabicPeriod"/>
              <a:tabLst>
                <a:tab pos="192405" algn="l"/>
              </a:tabLst>
            </a:pPr>
            <a:r>
              <a:rPr sz="1100" spc="30" dirty="0">
                <a:latin typeface="Calibri"/>
                <a:cs typeface="Calibri"/>
              </a:rPr>
              <a:t>Melaksanakan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tugas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dengan</a:t>
            </a:r>
            <a:r>
              <a:rPr sz="1100" spc="8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kualitas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terbaik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01310" y="4912590"/>
            <a:ext cx="3361054" cy="84963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200" b="1" spc="35" dirty="0">
                <a:latin typeface="Calibri"/>
                <a:cs typeface="Calibri"/>
              </a:rPr>
              <a:t>HARMONIS</a:t>
            </a:r>
            <a:endParaRPr sz="1200">
              <a:latin typeface="Calibri"/>
              <a:cs typeface="Calibri"/>
            </a:endParaRPr>
          </a:p>
          <a:p>
            <a:pPr marL="192405" indent="-179705">
              <a:lnSpc>
                <a:spcPct val="100000"/>
              </a:lnSpc>
              <a:spcBef>
                <a:spcPts val="245"/>
              </a:spcBef>
              <a:buAutoNum type="arabicPeriod"/>
              <a:tabLst>
                <a:tab pos="192405" algn="l"/>
              </a:tabLst>
            </a:pPr>
            <a:r>
              <a:rPr sz="1100" spc="30" dirty="0">
                <a:latin typeface="Calibri"/>
                <a:cs typeface="Calibri"/>
              </a:rPr>
              <a:t>Menghargai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setiap</a:t>
            </a:r>
            <a:r>
              <a:rPr sz="1100" spc="8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orang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apapun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latar</a:t>
            </a:r>
            <a:r>
              <a:rPr sz="1100" spc="9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belakangnya</a:t>
            </a:r>
            <a:endParaRPr sz="1100">
              <a:latin typeface="Calibri"/>
              <a:cs typeface="Calibri"/>
            </a:endParaRPr>
          </a:p>
          <a:p>
            <a:pPr marL="192405" indent="-179705">
              <a:lnSpc>
                <a:spcPct val="100000"/>
              </a:lnSpc>
              <a:spcBef>
                <a:spcPts val="285"/>
              </a:spcBef>
              <a:buAutoNum type="arabicPeriod"/>
              <a:tabLst>
                <a:tab pos="192405" algn="l"/>
              </a:tabLst>
            </a:pPr>
            <a:r>
              <a:rPr sz="1100" spc="25" dirty="0">
                <a:latin typeface="Calibri"/>
                <a:cs typeface="Calibri"/>
              </a:rPr>
              <a:t>Suka</a:t>
            </a:r>
            <a:r>
              <a:rPr sz="1100" spc="6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menolong</a:t>
            </a:r>
            <a:r>
              <a:rPr sz="1100" spc="6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orang</a:t>
            </a:r>
            <a:r>
              <a:rPr sz="1100" spc="6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lain</a:t>
            </a:r>
            <a:endParaRPr sz="1100">
              <a:latin typeface="Calibri"/>
              <a:cs typeface="Calibri"/>
            </a:endParaRPr>
          </a:p>
          <a:p>
            <a:pPr marL="192405" indent="-179705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192405" algn="l"/>
              </a:tabLst>
            </a:pPr>
            <a:r>
              <a:rPr sz="1100" spc="30" dirty="0">
                <a:latin typeface="Calibri"/>
                <a:cs typeface="Calibri"/>
              </a:rPr>
              <a:t>Membangun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lingkungan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kerja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yang</a:t>
            </a:r>
            <a:r>
              <a:rPr sz="1100" spc="7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kondusif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290324" y="1233378"/>
            <a:ext cx="3472815" cy="146240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200" b="1" dirty="0">
                <a:latin typeface="Calibri"/>
                <a:cs typeface="Calibri"/>
              </a:rPr>
              <a:t>LOYAL</a:t>
            </a:r>
            <a:endParaRPr sz="1200">
              <a:latin typeface="Calibri"/>
              <a:cs typeface="Calibri"/>
            </a:endParaRPr>
          </a:p>
          <a:p>
            <a:pPr marL="191770" marR="5080" indent="-179705">
              <a:lnSpc>
                <a:spcPct val="120000"/>
              </a:lnSpc>
              <a:spcBef>
                <a:spcPts val="5"/>
              </a:spcBef>
              <a:buAutoNum type="arabicPeriod"/>
              <a:tabLst>
                <a:tab pos="192405" algn="l"/>
              </a:tabLst>
            </a:pPr>
            <a:r>
              <a:rPr sz="1100" spc="30" dirty="0">
                <a:latin typeface="Calibri"/>
                <a:cs typeface="Calibri"/>
              </a:rPr>
              <a:t>Memegang</a:t>
            </a:r>
            <a:r>
              <a:rPr sz="1100" spc="85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teguh</a:t>
            </a:r>
            <a:r>
              <a:rPr sz="1100" spc="9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ideologi</a:t>
            </a:r>
            <a:r>
              <a:rPr sz="1100" spc="85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Pancasila,</a:t>
            </a:r>
            <a:r>
              <a:rPr sz="1100" spc="9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Undang-Undang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Dasar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Negara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Republik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Indonesia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Tahun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1945,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setia</a:t>
            </a:r>
            <a:endParaRPr sz="1100">
              <a:latin typeface="Calibri"/>
              <a:cs typeface="Calibri"/>
            </a:endParaRPr>
          </a:p>
          <a:p>
            <a:pPr marL="191770">
              <a:lnSpc>
                <a:spcPct val="100000"/>
              </a:lnSpc>
              <a:spcBef>
                <a:spcPts val="290"/>
              </a:spcBef>
            </a:pPr>
            <a:r>
              <a:rPr sz="1100" spc="25" dirty="0">
                <a:latin typeface="Calibri"/>
                <a:cs typeface="Calibri"/>
              </a:rPr>
              <a:t>pada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NKRI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serta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pemerintahan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20" dirty="0">
                <a:latin typeface="Calibri"/>
                <a:cs typeface="Calibri"/>
              </a:rPr>
              <a:t>yang</a:t>
            </a:r>
            <a:r>
              <a:rPr sz="1100" spc="70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sah</a:t>
            </a:r>
            <a:endParaRPr sz="1100">
              <a:latin typeface="Calibri"/>
              <a:cs typeface="Calibri"/>
            </a:endParaRPr>
          </a:p>
          <a:p>
            <a:pPr marL="191770" marR="57150" indent="-179705">
              <a:lnSpc>
                <a:spcPct val="120000"/>
              </a:lnSpc>
              <a:spcBef>
                <a:spcPts val="20"/>
              </a:spcBef>
              <a:buAutoNum type="arabicPeriod" startAt="2"/>
              <a:tabLst>
                <a:tab pos="192405" algn="l"/>
              </a:tabLst>
            </a:pPr>
            <a:r>
              <a:rPr sz="1100" spc="30" dirty="0">
                <a:latin typeface="Calibri"/>
                <a:cs typeface="Calibri"/>
              </a:rPr>
              <a:t>Menjaga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nama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baik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sesama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ASN,</a:t>
            </a:r>
            <a:r>
              <a:rPr sz="1100" spc="8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Pimpinan,</a:t>
            </a:r>
            <a:r>
              <a:rPr sz="1100" spc="85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Instansi,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dan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Negara</a:t>
            </a:r>
            <a:endParaRPr sz="1100">
              <a:latin typeface="Calibri"/>
              <a:cs typeface="Calibri"/>
            </a:endParaRPr>
          </a:p>
          <a:p>
            <a:pPr marL="192405" indent="-179705">
              <a:lnSpc>
                <a:spcPct val="100000"/>
              </a:lnSpc>
              <a:spcBef>
                <a:spcPts val="290"/>
              </a:spcBef>
              <a:buAutoNum type="arabicPeriod" startAt="2"/>
              <a:tabLst>
                <a:tab pos="192405" algn="l"/>
              </a:tabLst>
            </a:pPr>
            <a:r>
              <a:rPr sz="1100" spc="30" dirty="0">
                <a:latin typeface="Calibri"/>
                <a:cs typeface="Calibri"/>
              </a:rPr>
              <a:t>Menjaga</a:t>
            </a:r>
            <a:r>
              <a:rPr sz="1100" spc="70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rahasia</a:t>
            </a:r>
            <a:r>
              <a:rPr sz="1100" spc="70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jabatan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dan</a:t>
            </a:r>
            <a:r>
              <a:rPr sz="1100" spc="70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negara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936984" y="2903681"/>
            <a:ext cx="2571115" cy="125793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200" b="1" spc="30" dirty="0">
                <a:latin typeface="Calibri"/>
                <a:cs typeface="Calibri"/>
              </a:rPr>
              <a:t>ADAPTIF</a:t>
            </a:r>
            <a:endParaRPr sz="1200">
              <a:latin typeface="Calibri"/>
              <a:cs typeface="Calibri"/>
            </a:endParaRPr>
          </a:p>
          <a:p>
            <a:pPr marL="192405" marR="63500" indent="-179705">
              <a:lnSpc>
                <a:spcPct val="120000"/>
              </a:lnSpc>
              <a:spcBef>
                <a:spcPts val="5"/>
              </a:spcBef>
              <a:buAutoNum type="arabicPeriod"/>
              <a:tabLst>
                <a:tab pos="192405" algn="l"/>
              </a:tabLst>
            </a:pPr>
            <a:r>
              <a:rPr sz="1100" spc="30" dirty="0">
                <a:latin typeface="Calibri"/>
                <a:cs typeface="Calibri"/>
              </a:rPr>
              <a:t>Cepat</a:t>
            </a:r>
            <a:r>
              <a:rPr sz="1100" spc="50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menyesuaikan</a:t>
            </a:r>
            <a:r>
              <a:rPr sz="1100" spc="6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diri</a:t>
            </a:r>
            <a:r>
              <a:rPr sz="1100" spc="6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menghadapi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perubahan</a:t>
            </a:r>
            <a:endParaRPr sz="1100">
              <a:latin typeface="Calibri"/>
              <a:cs typeface="Calibri"/>
            </a:endParaRPr>
          </a:p>
          <a:p>
            <a:pPr marL="192405" marR="5080" indent="-179705">
              <a:lnSpc>
                <a:spcPct val="121800"/>
              </a:lnSpc>
              <a:buAutoNum type="arabicPeriod"/>
              <a:tabLst>
                <a:tab pos="192405" algn="l"/>
              </a:tabLst>
            </a:pPr>
            <a:r>
              <a:rPr sz="1100" spc="30" dirty="0">
                <a:latin typeface="Calibri"/>
                <a:cs typeface="Calibri"/>
              </a:rPr>
              <a:t>Terus</a:t>
            </a:r>
            <a:r>
              <a:rPr sz="1100" spc="70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berinovasi</a:t>
            </a:r>
            <a:r>
              <a:rPr sz="1100" spc="70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dan</a:t>
            </a:r>
            <a:r>
              <a:rPr sz="1100" spc="7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mengembangkan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kreativitas</a:t>
            </a:r>
            <a:endParaRPr sz="1100">
              <a:latin typeface="Calibri"/>
              <a:cs typeface="Calibri"/>
            </a:endParaRPr>
          </a:p>
          <a:p>
            <a:pPr marL="192405" indent="-179705">
              <a:lnSpc>
                <a:spcPct val="100000"/>
              </a:lnSpc>
              <a:spcBef>
                <a:spcPts val="265"/>
              </a:spcBef>
              <a:buAutoNum type="arabicPeriod"/>
              <a:tabLst>
                <a:tab pos="192405" algn="l"/>
              </a:tabLst>
            </a:pPr>
            <a:r>
              <a:rPr sz="1100" spc="30" dirty="0">
                <a:latin typeface="Calibri"/>
                <a:cs typeface="Calibri"/>
              </a:rPr>
              <a:t>Bertindak</a:t>
            </a:r>
            <a:r>
              <a:rPr sz="1100" spc="6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proaktif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367534" y="4433777"/>
            <a:ext cx="3723004" cy="146240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200" b="1" spc="25" dirty="0">
                <a:latin typeface="Calibri"/>
                <a:cs typeface="Calibri"/>
              </a:rPr>
              <a:t>KOLABORATIF</a:t>
            </a:r>
            <a:endParaRPr sz="1200">
              <a:latin typeface="Calibri"/>
              <a:cs typeface="Calibri"/>
            </a:endParaRPr>
          </a:p>
          <a:p>
            <a:pPr marL="191770" marR="356235" indent="-179705">
              <a:lnSpc>
                <a:spcPct val="120000"/>
              </a:lnSpc>
              <a:spcBef>
                <a:spcPts val="5"/>
              </a:spcBef>
              <a:buAutoNum type="arabicPeriod"/>
              <a:tabLst>
                <a:tab pos="192405" algn="l"/>
              </a:tabLst>
            </a:pPr>
            <a:r>
              <a:rPr sz="1100" spc="30" dirty="0">
                <a:latin typeface="Calibri"/>
                <a:cs typeface="Calibri"/>
              </a:rPr>
              <a:t>Memberi</a:t>
            </a:r>
            <a:r>
              <a:rPr sz="1100" spc="70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kesempatan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kepada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berbagai</a:t>
            </a:r>
            <a:r>
              <a:rPr sz="1100" spc="7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pihak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untuk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berkontribusi</a:t>
            </a:r>
            <a:endParaRPr sz="1100">
              <a:latin typeface="Calibri"/>
              <a:cs typeface="Calibri"/>
            </a:endParaRPr>
          </a:p>
          <a:p>
            <a:pPr marL="191770" marR="184785" indent="-179705">
              <a:lnSpc>
                <a:spcPct val="121800"/>
              </a:lnSpc>
              <a:buAutoNum type="arabicPeriod"/>
              <a:tabLst>
                <a:tab pos="192405" algn="l"/>
              </a:tabLst>
            </a:pPr>
            <a:r>
              <a:rPr sz="1100" spc="30" dirty="0">
                <a:latin typeface="Calibri"/>
                <a:cs typeface="Calibri"/>
              </a:rPr>
              <a:t>Terbuka</a:t>
            </a:r>
            <a:r>
              <a:rPr sz="1100" spc="9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dalam</a:t>
            </a:r>
            <a:r>
              <a:rPr sz="1100" spc="8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bekerja</a:t>
            </a:r>
            <a:r>
              <a:rPr sz="1100" spc="85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sama</a:t>
            </a:r>
            <a:r>
              <a:rPr sz="1100" spc="85" dirty="0">
                <a:latin typeface="Calibri"/>
                <a:cs typeface="Calibri"/>
              </a:rPr>
              <a:t> </a:t>
            </a:r>
            <a:r>
              <a:rPr sz="1100" spc="25" dirty="0">
                <a:latin typeface="Calibri"/>
                <a:cs typeface="Calibri"/>
              </a:rPr>
              <a:t>untuk</a:t>
            </a:r>
            <a:r>
              <a:rPr sz="1100" spc="9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menghasilkan</a:t>
            </a:r>
            <a:r>
              <a:rPr sz="1100" spc="8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nilai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tambah</a:t>
            </a:r>
            <a:endParaRPr sz="1100">
              <a:latin typeface="Calibri"/>
              <a:cs typeface="Calibri"/>
            </a:endParaRPr>
          </a:p>
          <a:p>
            <a:pPr marL="191770" marR="5080" indent="-179705">
              <a:lnSpc>
                <a:spcPts val="1610"/>
              </a:lnSpc>
              <a:spcBef>
                <a:spcPts val="70"/>
              </a:spcBef>
              <a:buAutoNum type="arabicPeriod"/>
              <a:tabLst>
                <a:tab pos="192405" algn="l"/>
              </a:tabLst>
            </a:pPr>
            <a:r>
              <a:rPr sz="1100" spc="35" dirty="0">
                <a:latin typeface="Calibri"/>
                <a:cs typeface="Calibri"/>
              </a:rPr>
              <a:t>Menggerakkan</a:t>
            </a:r>
            <a:r>
              <a:rPr sz="1100" spc="8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pemanfaatan</a:t>
            </a:r>
            <a:r>
              <a:rPr sz="1100" spc="90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berbagai</a:t>
            </a:r>
            <a:r>
              <a:rPr sz="1100" spc="8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sumberdaya</a:t>
            </a:r>
            <a:r>
              <a:rPr sz="1100" spc="90" dirty="0">
                <a:latin typeface="Calibri"/>
                <a:cs typeface="Calibri"/>
              </a:rPr>
              <a:t> </a:t>
            </a:r>
            <a:r>
              <a:rPr sz="1100" spc="35" dirty="0">
                <a:latin typeface="Calibri"/>
                <a:cs typeface="Calibri"/>
              </a:rPr>
              <a:t>untuk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tujuan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30" dirty="0">
                <a:latin typeface="Calibri"/>
                <a:cs typeface="Calibri"/>
              </a:rPr>
              <a:t>bersama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596823" y="2470150"/>
            <a:ext cx="10927715" cy="3592829"/>
            <a:chOff x="596823" y="2470150"/>
            <a:chExt cx="10927715" cy="3592829"/>
          </a:xfrm>
        </p:grpSpPr>
        <p:sp>
          <p:nvSpPr>
            <p:cNvPr id="35" name="object 35"/>
            <p:cNvSpPr/>
            <p:nvPr/>
          </p:nvSpPr>
          <p:spPr>
            <a:xfrm>
              <a:off x="596823" y="2470149"/>
              <a:ext cx="10927715" cy="3592829"/>
            </a:xfrm>
            <a:custGeom>
              <a:avLst/>
              <a:gdLst/>
              <a:ahLst/>
              <a:cxnLst/>
              <a:rect l="l" t="t" r="r" b="b"/>
              <a:pathLst>
                <a:path w="10927715" h="3592829">
                  <a:moveTo>
                    <a:pt x="3103651" y="1229360"/>
                  </a:moveTo>
                  <a:lnTo>
                    <a:pt x="1269441" y="1229360"/>
                  </a:lnTo>
                  <a:lnTo>
                    <a:pt x="1269441" y="1228090"/>
                  </a:lnTo>
                  <a:lnTo>
                    <a:pt x="12433" y="1228090"/>
                  </a:lnTo>
                  <a:lnTo>
                    <a:pt x="12433" y="1229360"/>
                  </a:lnTo>
                  <a:lnTo>
                    <a:pt x="0" y="1229360"/>
                  </a:lnTo>
                  <a:lnTo>
                    <a:pt x="0" y="1236980"/>
                  </a:lnTo>
                  <a:lnTo>
                    <a:pt x="3103651" y="1236980"/>
                  </a:lnTo>
                  <a:lnTo>
                    <a:pt x="3103651" y="1229360"/>
                  </a:lnTo>
                  <a:close/>
                </a:path>
                <a:path w="10927715" h="3592829">
                  <a:moveTo>
                    <a:pt x="3103651" y="1270"/>
                  </a:moveTo>
                  <a:lnTo>
                    <a:pt x="875538" y="1270"/>
                  </a:lnTo>
                  <a:lnTo>
                    <a:pt x="875538" y="0"/>
                  </a:lnTo>
                  <a:lnTo>
                    <a:pt x="15113" y="0"/>
                  </a:lnTo>
                  <a:lnTo>
                    <a:pt x="15113" y="1270"/>
                  </a:lnTo>
                  <a:lnTo>
                    <a:pt x="0" y="1270"/>
                  </a:lnTo>
                  <a:lnTo>
                    <a:pt x="0" y="8890"/>
                  </a:lnTo>
                  <a:lnTo>
                    <a:pt x="3103651" y="8890"/>
                  </a:lnTo>
                  <a:lnTo>
                    <a:pt x="3103651" y="1270"/>
                  </a:lnTo>
                  <a:close/>
                </a:path>
                <a:path w="10927715" h="3592829">
                  <a:moveTo>
                    <a:pt x="3103664" y="2391575"/>
                  </a:moveTo>
                  <a:lnTo>
                    <a:pt x="3098266" y="2391575"/>
                  </a:lnTo>
                  <a:lnTo>
                    <a:pt x="20916" y="2391435"/>
                  </a:lnTo>
                  <a:lnTo>
                    <a:pt x="0" y="2391575"/>
                  </a:lnTo>
                  <a:lnTo>
                    <a:pt x="0" y="2399690"/>
                  </a:lnTo>
                  <a:lnTo>
                    <a:pt x="3079635" y="2399842"/>
                  </a:lnTo>
                  <a:lnTo>
                    <a:pt x="3103651" y="2399690"/>
                  </a:lnTo>
                  <a:lnTo>
                    <a:pt x="3103664" y="2391575"/>
                  </a:lnTo>
                  <a:close/>
                </a:path>
                <a:path w="10927715" h="3592829">
                  <a:moveTo>
                    <a:pt x="10877918" y="388950"/>
                  </a:moveTo>
                  <a:lnTo>
                    <a:pt x="10871886" y="388950"/>
                  </a:lnTo>
                  <a:lnTo>
                    <a:pt x="7436498" y="388810"/>
                  </a:lnTo>
                  <a:lnTo>
                    <a:pt x="7413155" y="388950"/>
                  </a:lnTo>
                  <a:lnTo>
                    <a:pt x="7413142" y="397065"/>
                  </a:lnTo>
                  <a:lnTo>
                    <a:pt x="10856201" y="397205"/>
                  </a:lnTo>
                  <a:lnTo>
                    <a:pt x="10877906" y="397065"/>
                  </a:lnTo>
                  <a:lnTo>
                    <a:pt x="10877918" y="388950"/>
                  </a:lnTo>
                  <a:close/>
                </a:path>
                <a:path w="10927715" h="3592829">
                  <a:moveTo>
                    <a:pt x="10927029" y="1868373"/>
                  </a:moveTo>
                  <a:lnTo>
                    <a:pt x="10921009" y="1868373"/>
                  </a:lnTo>
                  <a:lnTo>
                    <a:pt x="7489203" y="1868233"/>
                  </a:lnTo>
                  <a:lnTo>
                    <a:pt x="7465873" y="1868373"/>
                  </a:lnTo>
                  <a:lnTo>
                    <a:pt x="7465860" y="1876488"/>
                  </a:lnTo>
                  <a:lnTo>
                    <a:pt x="10905338" y="1876628"/>
                  </a:lnTo>
                  <a:lnTo>
                    <a:pt x="10927017" y="1876488"/>
                  </a:lnTo>
                  <a:lnTo>
                    <a:pt x="10927029" y="1868373"/>
                  </a:lnTo>
                  <a:close/>
                </a:path>
                <a:path w="10927715" h="3592829">
                  <a:moveTo>
                    <a:pt x="10927105" y="3583940"/>
                  </a:moveTo>
                  <a:lnTo>
                    <a:pt x="7105790" y="3583940"/>
                  </a:lnTo>
                  <a:lnTo>
                    <a:pt x="7105790" y="3591560"/>
                  </a:lnTo>
                  <a:lnTo>
                    <a:pt x="7529081" y="3591560"/>
                  </a:lnTo>
                  <a:lnTo>
                    <a:pt x="7529081" y="3592830"/>
                  </a:lnTo>
                  <a:lnTo>
                    <a:pt x="10924438" y="3592830"/>
                  </a:lnTo>
                  <a:lnTo>
                    <a:pt x="10924438" y="3591560"/>
                  </a:lnTo>
                  <a:lnTo>
                    <a:pt x="10927105" y="3591560"/>
                  </a:lnTo>
                  <a:lnTo>
                    <a:pt x="10927105" y="3583940"/>
                  </a:lnTo>
                  <a:close/>
                </a:path>
              </a:pathLst>
            </a:custGeom>
            <a:solidFill>
              <a:srgbClr val="1919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10184" y="2822447"/>
              <a:ext cx="566928" cy="566927"/>
            </a:xfrm>
            <a:prstGeom prst="rect">
              <a:avLst/>
            </a:prstGeom>
          </p:spPr>
        </p:pic>
      </p:grpSp>
      <p:sp>
        <p:nvSpPr>
          <p:cNvPr id="37" name="object 37"/>
          <p:cNvSpPr txBox="1"/>
          <p:nvPr/>
        </p:nvSpPr>
        <p:spPr>
          <a:xfrm>
            <a:off x="923117" y="1707388"/>
            <a:ext cx="1289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676191" y="3006852"/>
            <a:ext cx="1249680" cy="824230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12700" marR="5080" indent="-635" algn="ctr">
              <a:lnSpc>
                <a:spcPct val="91400"/>
              </a:lnSpc>
              <a:spcBef>
                <a:spcPts val="244"/>
              </a:spcBef>
            </a:pPr>
            <a:r>
              <a:rPr sz="1400" b="1" spc="160" dirty="0">
                <a:solidFill>
                  <a:srgbClr val="B42B2D"/>
                </a:solidFill>
                <a:latin typeface="Trebuchet MS"/>
                <a:cs typeface="Trebuchet MS"/>
              </a:rPr>
              <a:t>C</a:t>
            </a:r>
            <a:r>
              <a:rPr sz="1400" b="1" spc="140" dirty="0">
                <a:solidFill>
                  <a:srgbClr val="B42B2D"/>
                </a:solidFill>
                <a:latin typeface="Trebuchet MS"/>
                <a:cs typeface="Trebuchet MS"/>
              </a:rPr>
              <a:t>o</a:t>
            </a:r>
            <a:r>
              <a:rPr sz="1400" b="1" spc="-40" dirty="0">
                <a:solidFill>
                  <a:srgbClr val="B42B2D"/>
                </a:solidFill>
                <a:latin typeface="Trebuchet MS"/>
                <a:cs typeface="Trebuchet MS"/>
              </a:rPr>
              <a:t>r</a:t>
            </a:r>
            <a:r>
              <a:rPr sz="1400" b="1" spc="55" dirty="0">
                <a:solidFill>
                  <a:srgbClr val="B42B2D"/>
                </a:solidFill>
                <a:latin typeface="Trebuchet MS"/>
                <a:cs typeface="Trebuchet MS"/>
              </a:rPr>
              <a:t>e</a:t>
            </a:r>
            <a:r>
              <a:rPr sz="1400" b="1" spc="-90" dirty="0">
                <a:solidFill>
                  <a:srgbClr val="B42B2D"/>
                </a:solidFill>
                <a:latin typeface="Trebuchet MS"/>
                <a:cs typeface="Trebuchet MS"/>
              </a:rPr>
              <a:t> </a:t>
            </a:r>
            <a:r>
              <a:rPr sz="1400" b="1" spc="125" dirty="0">
                <a:solidFill>
                  <a:srgbClr val="B42B2D"/>
                </a:solidFill>
                <a:latin typeface="Trebuchet MS"/>
                <a:cs typeface="Trebuchet MS"/>
              </a:rPr>
              <a:t>V</a:t>
            </a:r>
            <a:r>
              <a:rPr sz="1400" b="1" spc="200" dirty="0">
                <a:solidFill>
                  <a:srgbClr val="B42B2D"/>
                </a:solidFill>
                <a:latin typeface="Trebuchet MS"/>
                <a:cs typeface="Trebuchet MS"/>
              </a:rPr>
              <a:t>a</a:t>
            </a:r>
            <a:r>
              <a:rPr sz="1400" b="1" spc="-30" dirty="0">
                <a:solidFill>
                  <a:srgbClr val="B42B2D"/>
                </a:solidFill>
                <a:latin typeface="Trebuchet MS"/>
                <a:cs typeface="Trebuchet MS"/>
              </a:rPr>
              <a:t>l</a:t>
            </a:r>
            <a:r>
              <a:rPr sz="1400" b="1" spc="70" dirty="0">
                <a:solidFill>
                  <a:srgbClr val="B42B2D"/>
                </a:solidFill>
                <a:latin typeface="Trebuchet MS"/>
                <a:cs typeface="Trebuchet MS"/>
              </a:rPr>
              <a:t>ue</a:t>
            </a:r>
            <a:r>
              <a:rPr sz="1400" b="1" spc="125" dirty="0">
                <a:solidFill>
                  <a:srgbClr val="B42B2D"/>
                </a:solidFill>
                <a:latin typeface="Trebuchet MS"/>
                <a:cs typeface="Trebuchet MS"/>
              </a:rPr>
              <a:t>s  </a:t>
            </a:r>
            <a:r>
              <a:rPr sz="1400" b="1" spc="60" dirty="0">
                <a:solidFill>
                  <a:srgbClr val="B42B2D"/>
                </a:solidFill>
                <a:latin typeface="Trebuchet MS"/>
                <a:cs typeface="Trebuchet MS"/>
              </a:rPr>
              <a:t>BerAkhlak </a:t>
            </a:r>
            <a:r>
              <a:rPr sz="1400" b="1" spc="65" dirty="0">
                <a:solidFill>
                  <a:srgbClr val="B42B2D"/>
                </a:solidFill>
                <a:latin typeface="Trebuchet MS"/>
                <a:cs typeface="Trebuchet MS"/>
              </a:rPr>
              <a:t> </a:t>
            </a:r>
            <a:r>
              <a:rPr sz="1400" b="1" spc="145" dirty="0">
                <a:solidFill>
                  <a:srgbClr val="B42B2D"/>
                </a:solidFill>
                <a:latin typeface="Trebuchet MS"/>
                <a:cs typeface="Trebuchet MS"/>
              </a:rPr>
              <a:t>dan</a:t>
            </a:r>
            <a:r>
              <a:rPr sz="1400" b="1" spc="-85" dirty="0">
                <a:solidFill>
                  <a:srgbClr val="B42B2D"/>
                </a:solidFill>
                <a:latin typeface="Trebuchet MS"/>
                <a:cs typeface="Trebuchet MS"/>
              </a:rPr>
              <a:t> </a:t>
            </a:r>
            <a:r>
              <a:rPr sz="1400" b="1" spc="20" dirty="0">
                <a:solidFill>
                  <a:srgbClr val="B42B2D"/>
                </a:solidFill>
                <a:latin typeface="Trebuchet MS"/>
                <a:cs typeface="Trebuchet MS"/>
              </a:rPr>
              <a:t>P</a:t>
            </a:r>
            <a:r>
              <a:rPr sz="1400" b="1" spc="140" dirty="0">
                <a:solidFill>
                  <a:srgbClr val="B42B2D"/>
                </a:solidFill>
                <a:latin typeface="Trebuchet MS"/>
                <a:cs typeface="Trebuchet MS"/>
              </a:rPr>
              <a:t>a</a:t>
            </a:r>
            <a:r>
              <a:rPr sz="1400" b="1" spc="150" dirty="0">
                <a:solidFill>
                  <a:srgbClr val="B42B2D"/>
                </a:solidFill>
                <a:latin typeface="Trebuchet MS"/>
                <a:cs typeface="Trebuchet MS"/>
              </a:rPr>
              <a:t>n</a:t>
            </a:r>
            <a:r>
              <a:rPr sz="1400" b="1" spc="114" dirty="0">
                <a:solidFill>
                  <a:srgbClr val="B42B2D"/>
                </a:solidFill>
                <a:latin typeface="Trebuchet MS"/>
                <a:cs typeface="Trebuchet MS"/>
              </a:rPr>
              <a:t>d</a:t>
            </a:r>
            <a:r>
              <a:rPr sz="1400" b="1" spc="110" dirty="0">
                <a:solidFill>
                  <a:srgbClr val="B42B2D"/>
                </a:solidFill>
                <a:latin typeface="Trebuchet MS"/>
                <a:cs typeface="Trebuchet MS"/>
              </a:rPr>
              <a:t>u</a:t>
            </a:r>
            <a:r>
              <a:rPr sz="1400" b="1" spc="114" dirty="0">
                <a:solidFill>
                  <a:srgbClr val="B42B2D"/>
                </a:solidFill>
                <a:latin typeface="Trebuchet MS"/>
                <a:cs typeface="Trebuchet MS"/>
              </a:rPr>
              <a:t>an  </a:t>
            </a:r>
            <a:r>
              <a:rPr sz="1400" b="1" spc="65" dirty="0">
                <a:solidFill>
                  <a:srgbClr val="B42B2D"/>
                </a:solidFill>
                <a:latin typeface="Trebuchet MS"/>
                <a:cs typeface="Trebuchet MS"/>
              </a:rPr>
              <a:t>Perilakunya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25477" y="2950971"/>
            <a:ext cx="1289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40" name="object 4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713231" y="3953255"/>
            <a:ext cx="566928" cy="563880"/>
          </a:xfrm>
          <a:prstGeom prst="rect">
            <a:avLst/>
          </a:prstGeom>
        </p:spPr>
      </p:pic>
      <p:sp>
        <p:nvSpPr>
          <p:cNvPr id="41" name="object 41"/>
          <p:cNvSpPr txBox="1"/>
          <p:nvPr/>
        </p:nvSpPr>
        <p:spPr>
          <a:xfrm>
            <a:off x="929506" y="4081779"/>
            <a:ext cx="1289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42" name="object 42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707136" y="5148071"/>
            <a:ext cx="566927" cy="566928"/>
          </a:xfrm>
          <a:prstGeom prst="rect">
            <a:avLst/>
          </a:prstGeom>
        </p:spPr>
      </p:pic>
      <p:sp>
        <p:nvSpPr>
          <p:cNvPr id="43" name="object 43"/>
          <p:cNvSpPr txBox="1"/>
          <p:nvPr/>
        </p:nvSpPr>
        <p:spPr>
          <a:xfrm>
            <a:off x="923117" y="5276596"/>
            <a:ext cx="1289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44" name="object 44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0975847" y="1828800"/>
            <a:ext cx="566927" cy="566927"/>
          </a:xfrm>
          <a:prstGeom prst="rect">
            <a:avLst/>
          </a:prstGeom>
        </p:spPr>
      </p:pic>
      <p:sp>
        <p:nvSpPr>
          <p:cNvPr id="45" name="object 45"/>
          <p:cNvSpPr txBox="1"/>
          <p:nvPr/>
        </p:nvSpPr>
        <p:spPr>
          <a:xfrm>
            <a:off x="11192336" y="1957323"/>
            <a:ext cx="1289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46" name="object 46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0957559" y="3307079"/>
            <a:ext cx="566927" cy="566928"/>
          </a:xfrm>
          <a:prstGeom prst="rect">
            <a:avLst/>
          </a:prstGeom>
        </p:spPr>
      </p:pic>
      <p:sp>
        <p:nvSpPr>
          <p:cNvPr id="47" name="object 47"/>
          <p:cNvSpPr txBox="1"/>
          <p:nvPr/>
        </p:nvSpPr>
        <p:spPr>
          <a:xfrm>
            <a:off x="11174364" y="3435604"/>
            <a:ext cx="1289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48" name="object 48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1049000" y="4858511"/>
            <a:ext cx="566927" cy="566928"/>
          </a:xfrm>
          <a:prstGeom prst="rect">
            <a:avLst/>
          </a:prstGeom>
        </p:spPr>
      </p:pic>
      <p:sp>
        <p:nvSpPr>
          <p:cNvPr id="49" name="object 49"/>
          <p:cNvSpPr txBox="1"/>
          <p:nvPr/>
        </p:nvSpPr>
        <p:spPr>
          <a:xfrm>
            <a:off x="11258275" y="5047996"/>
            <a:ext cx="1289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7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A444F478-3364-42EF-A55F-12C77CA2C5D2}"/>
              </a:ext>
            </a:extLst>
          </p:cNvPr>
          <p:cNvGrpSpPr/>
          <p:nvPr/>
        </p:nvGrpSpPr>
        <p:grpSpPr>
          <a:xfrm>
            <a:off x="131216" y="87488"/>
            <a:ext cx="3307034" cy="594588"/>
            <a:chOff x="131216" y="87488"/>
            <a:chExt cx="3307034" cy="594588"/>
          </a:xfrm>
        </p:grpSpPr>
        <p:pic>
          <p:nvPicPr>
            <p:cNvPr id="65" name="Picture 64">
              <a:extLst>
                <a:ext uri="{FF2B5EF4-FFF2-40B4-BE49-F238E27FC236}">
                  <a16:creationId xmlns="" xmlns:a16="http://schemas.microsoft.com/office/drawing/2014/main" id="{A99BEE0E-3A82-494C-970C-A961D834A0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216" y="87488"/>
              <a:ext cx="662943" cy="594588"/>
            </a:xfrm>
            <a:prstGeom prst="rect">
              <a:avLst/>
            </a:prstGeom>
          </p:spPr>
        </p:pic>
        <p:sp>
          <p:nvSpPr>
            <p:cNvPr id="66" name="Rectangle 65">
              <a:extLst>
                <a:ext uri="{FF2B5EF4-FFF2-40B4-BE49-F238E27FC236}">
                  <a16:creationId xmlns="" xmlns:a16="http://schemas.microsoft.com/office/drawing/2014/main" id="{FA90656D-A6D9-41F9-92E3-7FA87DF54D6B}"/>
                </a:ext>
              </a:extLst>
            </p:cNvPr>
            <p:cNvSpPr/>
            <p:nvPr/>
          </p:nvSpPr>
          <p:spPr>
            <a:xfrm>
              <a:off x="773193" y="205003"/>
              <a:ext cx="2637260" cy="2769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200" b="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PUSDIKLAT TENAGA ADMINISTRASI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="" xmlns:a16="http://schemas.microsoft.com/office/drawing/2014/main" id="{A29AAD79-38B4-4B25-A229-A04DE64D1276}"/>
                </a:ext>
              </a:extLst>
            </p:cNvPr>
            <p:cNvSpPr/>
            <p:nvPr/>
          </p:nvSpPr>
          <p:spPr>
            <a:xfrm>
              <a:off x="752899" y="380800"/>
              <a:ext cx="2685351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020" b="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Badan </a:t>
              </a:r>
              <a:r>
                <a:rPr lang="en-US" sz="1020" b="0" cap="none" spc="0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Litbang</a:t>
              </a:r>
              <a:r>
                <a:rPr lang="en-US" sz="1020" b="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dan </a:t>
              </a:r>
              <a:r>
                <a:rPr lang="en-US" sz="1020" b="0" cap="none" spc="0" dirty="0" err="1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Diklat</a:t>
              </a:r>
              <a:r>
                <a:rPr lang="en-US" sz="1020" b="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Kementerian Agama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B972EAFE-0F20-44EF-AB25-B168DE946F47}"/>
              </a:ext>
            </a:extLst>
          </p:cNvPr>
          <p:cNvGrpSpPr/>
          <p:nvPr/>
        </p:nvGrpSpPr>
        <p:grpSpPr>
          <a:xfrm>
            <a:off x="8225374" y="50762"/>
            <a:ext cx="3835410" cy="590172"/>
            <a:chOff x="8225374" y="50762"/>
            <a:chExt cx="3835410" cy="590172"/>
          </a:xfrm>
        </p:grpSpPr>
        <p:pic>
          <p:nvPicPr>
            <p:cNvPr id="59" name="Picture 58">
              <a:extLst>
                <a:ext uri="{FF2B5EF4-FFF2-40B4-BE49-F238E27FC236}">
                  <a16:creationId xmlns="" xmlns:a16="http://schemas.microsoft.com/office/drawing/2014/main" id="{E5BC1907-E6C6-4C8B-AFA6-2080D49DD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5374" y="101289"/>
              <a:ext cx="2046324" cy="425731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="" xmlns:a16="http://schemas.microsoft.com/office/drawing/2014/main" id="{5502EE86-3C47-4F4C-9F08-7EC52B7C19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2293" y="112096"/>
              <a:ext cx="988491" cy="425731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="" xmlns:a16="http://schemas.microsoft.com/office/drawing/2014/main" id="{D004AB0F-BAB5-4A98-B84A-E5D38E420F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8517" y="50762"/>
              <a:ext cx="512943" cy="59017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="" xmlns:a16="http://schemas.microsoft.com/office/drawing/2014/main" id="{1E05C75E-6A2B-4F48-BE21-E186D675C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5304" y="1054841"/>
            <a:ext cx="4524985" cy="62124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altLang="en-US" sz="4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Bahnschrift SemiBold Condensed" panose="020B0502040204020203" pitchFamily="34" charset="0"/>
              </a:rPr>
              <a:t>3 </a:t>
            </a:r>
            <a:r>
              <a:rPr lang="id-ID" altLang="en-US" sz="4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Bahnschrift SemiBold Condensed" panose="020B0502040204020203" pitchFamily="34" charset="0"/>
              </a:rPr>
              <a:t>Nilai Revolusi Mental</a:t>
            </a:r>
          </a:p>
        </p:txBody>
      </p:sp>
      <p:pic>
        <p:nvPicPr>
          <p:cNvPr id="20489" name="Picture 5" descr="C:\Users\bayu\Desktop\rm.png">
            <a:extLst>
              <a:ext uri="{FF2B5EF4-FFF2-40B4-BE49-F238E27FC236}">
                <a16:creationId xmlns="" xmlns:a16="http://schemas.microsoft.com/office/drawing/2014/main" id="{FD815254-5857-4C6E-922B-B7231AF00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269" y="1053728"/>
            <a:ext cx="1644251" cy="62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orizontal Scroll 1">
            <a:extLst>
              <a:ext uri="{FF2B5EF4-FFF2-40B4-BE49-F238E27FC236}">
                <a16:creationId xmlns="" xmlns:a16="http://schemas.microsoft.com/office/drawing/2014/main" id="{D1B9F627-6CEB-4FEA-95CA-3FEABEBC21A7}"/>
              </a:ext>
            </a:extLst>
          </p:cNvPr>
          <p:cNvSpPr/>
          <p:nvPr/>
        </p:nvSpPr>
        <p:spPr>
          <a:xfrm>
            <a:off x="1676400" y="2074982"/>
            <a:ext cx="4343400" cy="2142392"/>
          </a:xfrm>
          <a:prstGeom prst="horizontalScroll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1. Integritas</a:t>
            </a:r>
          </a:p>
          <a:p>
            <a:pPr marL="26670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1" u="none" strike="noStrike" kern="1200" cap="none" spc="0" normalizeH="0" baseline="0" noProof="0" dirty="0">
                <a:ln>
                  <a:noFill/>
                </a:ln>
                <a:solidFill>
                  <a:srgbClr val="9CBEBD">
                    <a:lumMod val="50000"/>
                  </a:srgb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Jujur, Dapat Dipercaya, Berkarakter, &amp; Bertanggungjawab</a:t>
            </a:r>
          </a:p>
        </p:txBody>
      </p:sp>
      <p:sp>
        <p:nvSpPr>
          <p:cNvPr id="9" name="Horizontal Scroll 8">
            <a:extLst>
              <a:ext uri="{FF2B5EF4-FFF2-40B4-BE49-F238E27FC236}">
                <a16:creationId xmlns="" xmlns:a16="http://schemas.microsoft.com/office/drawing/2014/main" id="{5768A867-8701-407B-8E69-614588DFFE07}"/>
              </a:ext>
            </a:extLst>
          </p:cNvPr>
          <p:cNvSpPr/>
          <p:nvPr/>
        </p:nvSpPr>
        <p:spPr>
          <a:xfrm>
            <a:off x="6503988" y="1817807"/>
            <a:ext cx="4343400" cy="2142392"/>
          </a:xfrm>
          <a:prstGeom prst="horizontalScroll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2. Etos Kerja</a:t>
            </a:r>
          </a:p>
          <a:p>
            <a:pPr marL="36195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1" u="none" strike="noStrike" kern="1200" cap="none" spc="0" normalizeH="0" baseline="0" noProof="0" dirty="0">
                <a:ln>
                  <a:noFill/>
                </a:ln>
                <a:solidFill>
                  <a:srgbClr val="9CBEBD">
                    <a:lumMod val="50000"/>
                  </a:srgb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Kerja keras, optimis, produktif, inovatif, dan berdaya saing</a:t>
            </a:r>
          </a:p>
        </p:txBody>
      </p:sp>
      <p:sp>
        <p:nvSpPr>
          <p:cNvPr id="10" name="Horizontal Scroll 9">
            <a:extLst>
              <a:ext uri="{FF2B5EF4-FFF2-40B4-BE49-F238E27FC236}">
                <a16:creationId xmlns="" xmlns:a16="http://schemas.microsoft.com/office/drawing/2014/main" id="{56B89AFB-11C7-431D-99AA-F5FF79391EC6}"/>
              </a:ext>
            </a:extLst>
          </p:cNvPr>
          <p:cNvSpPr/>
          <p:nvPr/>
        </p:nvSpPr>
        <p:spPr>
          <a:xfrm>
            <a:off x="3352800" y="3897919"/>
            <a:ext cx="5753100" cy="2142392"/>
          </a:xfrm>
          <a:prstGeom prst="horizontalScroll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3. Gotong Royong</a:t>
            </a:r>
          </a:p>
          <a:p>
            <a:pPr marL="26670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1" u="none" strike="noStrike" kern="1200" cap="none" spc="0" normalizeH="0" baseline="0" noProof="0" dirty="0">
                <a:ln>
                  <a:noFill/>
                </a:ln>
                <a:solidFill>
                  <a:srgbClr val="9CBEBD">
                    <a:lumMod val="50000"/>
                  </a:srgb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Bekerjasama, Solidaritas Tinggi, Komunal, Berorientasi pada Kemaslahatan, Kewargaan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8AD9C290-389C-47C2-8F02-9DA82C3067D1}"/>
              </a:ext>
            </a:extLst>
          </p:cNvPr>
          <p:cNvGrpSpPr/>
          <p:nvPr/>
        </p:nvGrpSpPr>
        <p:grpSpPr>
          <a:xfrm>
            <a:off x="131216" y="87488"/>
            <a:ext cx="3307034" cy="594588"/>
            <a:chOff x="131216" y="87488"/>
            <a:chExt cx="3307034" cy="594588"/>
          </a:xfrm>
        </p:grpSpPr>
        <p:pic>
          <p:nvPicPr>
            <p:cNvPr id="15" name="Picture 14">
              <a:extLst>
                <a:ext uri="{FF2B5EF4-FFF2-40B4-BE49-F238E27FC236}">
                  <a16:creationId xmlns="" xmlns:a16="http://schemas.microsoft.com/office/drawing/2014/main" id="{C419314A-0738-4CDA-A204-F64256F67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216" y="87488"/>
              <a:ext cx="662943" cy="594588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BA8C039C-27E5-4227-AC25-82BC1C202EE2}"/>
                </a:ext>
              </a:extLst>
            </p:cNvPr>
            <p:cNvSpPr/>
            <p:nvPr/>
          </p:nvSpPr>
          <p:spPr>
            <a:xfrm>
              <a:off x="773193" y="205003"/>
              <a:ext cx="2637260" cy="2769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PUSDIKLAT TENAGA ADMINISTRASI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2811DB4C-A5D8-431E-A8C9-5FF668578407}"/>
                </a:ext>
              </a:extLst>
            </p:cNvPr>
            <p:cNvSpPr/>
            <p:nvPr/>
          </p:nvSpPr>
          <p:spPr>
            <a:xfrm>
              <a:off x="752899" y="380800"/>
              <a:ext cx="2685351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02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Badan </a:t>
              </a:r>
              <a:r>
                <a:rPr lang="en-US" sz="1020" b="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Litbang</a:t>
              </a:r>
              <a:r>
                <a:rPr lang="en-US" sz="102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dan </a:t>
              </a:r>
              <a:r>
                <a:rPr lang="en-US" sz="1020" b="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Diklat</a:t>
              </a:r>
              <a:r>
                <a:rPr lang="en-US" sz="102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Kementerian Agama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AAF95A73-75A6-4D6C-8A7C-77D0560EEF10}"/>
              </a:ext>
            </a:extLst>
          </p:cNvPr>
          <p:cNvGrpSpPr/>
          <p:nvPr/>
        </p:nvGrpSpPr>
        <p:grpSpPr>
          <a:xfrm>
            <a:off x="8225374" y="50762"/>
            <a:ext cx="3835410" cy="590172"/>
            <a:chOff x="8225374" y="50762"/>
            <a:chExt cx="3835410" cy="590172"/>
          </a:xfrm>
        </p:grpSpPr>
        <p:pic>
          <p:nvPicPr>
            <p:cNvPr id="19" name="Picture 18">
              <a:extLst>
                <a:ext uri="{FF2B5EF4-FFF2-40B4-BE49-F238E27FC236}">
                  <a16:creationId xmlns="" xmlns:a16="http://schemas.microsoft.com/office/drawing/2014/main" id="{0232749F-FCE1-45F6-9B51-090730799B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5374" y="101289"/>
              <a:ext cx="2046324" cy="425731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="" xmlns:a16="http://schemas.microsoft.com/office/drawing/2014/main" id="{2D4C1F05-1302-483D-A7B2-4C0E0785B90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2293" y="112096"/>
              <a:ext cx="988491" cy="425731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="" xmlns:a16="http://schemas.microsoft.com/office/drawing/2014/main" id="{154EE618-3798-4DEB-936D-7393B7CB59B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8517" y="50762"/>
              <a:ext cx="512943" cy="59017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>
            <a:extLst>
              <a:ext uri="{FF2B5EF4-FFF2-40B4-BE49-F238E27FC236}">
                <a16:creationId xmlns="" xmlns:a16="http://schemas.microsoft.com/office/drawing/2014/main" id="{A2BCF7D6-EBA6-4D42-90E7-A2FBD3753DD6}"/>
              </a:ext>
            </a:extLst>
          </p:cNvPr>
          <p:cNvSpPr/>
          <p:nvPr/>
        </p:nvSpPr>
        <p:spPr>
          <a:xfrm>
            <a:off x="3206261" y="1752286"/>
            <a:ext cx="5855677" cy="12954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SETIA PADA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167F758C-831D-499A-9521-E32EF9A9F7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3991384"/>
              </p:ext>
            </p:extLst>
          </p:nvPr>
        </p:nvGraphicFramePr>
        <p:xfrm>
          <a:off x="3083170" y="3151963"/>
          <a:ext cx="6234235" cy="301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0337525B-BF7C-4DEA-83A3-1E0C8B880876}"/>
              </a:ext>
            </a:extLst>
          </p:cNvPr>
          <p:cNvGrpSpPr/>
          <p:nvPr/>
        </p:nvGrpSpPr>
        <p:grpSpPr>
          <a:xfrm>
            <a:off x="131216" y="87488"/>
            <a:ext cx="3307034" cy="594588"/>
            <a:chOff x="131216" y="87488"/>
            <a:chExt cx="3307034" cy="594588"/>
          </a:xfrm>
        </p:grpSpPr>
        <p:pic>
          <p:nvPicPr>
            <p:cNvPr id="11" name="Picture 10">
              <a:extLst>
                <a:ext uri="{FF2B5EF4-FFF2-40B4-BE49-F238E27FC236}">
                  <a16:creationId xmlns="" xmlns:a16="http://schemas.microsoft.com/office/drawing/2014/main" id="{D97D5C2D-9E8F-4785-9B7E-2C4797508C4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216" y="87488"/>
              <a:ext cx="662943" cy="594588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C94B0BED-E1C2-4BB8-AB37-EA19A2315D66}"/>
                </a:ext>
              </a:extLst>
            </p:cNvPr>
            <p:cNvSpPr/>
            <p:nvPr/>
          </p:nvSpPr>
          <p:spPr>
            <a:xfrm>
              <a:off x="773193" y="205003"/>
              <a:ext cx="2637260" cy="2769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PUSDIKLAT TENAGA ADMINISTRASI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03DE15E9-7037-4BD7-8270-9B2E37D90C91}"/>
                </a:ext>
              </a:extLst>
            </p:cNvPr>
            <p:cNvSpPr/>
            <p:nvPr/>
          </p:nvSpPr>
          <p:spPr>
            <a:xfrm>
              <a:off x="752899" y="380800"/>
              <a:ext cx="2685351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02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Badan </a:t>
              </a:r>
              <a:r>
                <a:rPr lang="en-US" sz="1020" b="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Litbang</a:t>
              </a:r>
              <a:r>
                <a:rPr lang="en-US" sz="102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dan </a:t>
              </a:r>
              <a:r>
                <a:rPr lang="en-US" sz="1020" b="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Diklat</a:t>
              </a:r>
              <a:r>
                <a:rPr lang="en-US" sz="102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Kementerian Agama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7B611317-4E2E-48D7-9C1C-3FD5337DC0D3}"/>
              </a:ext>
            </a:extLst>
          </p:cNvPr>
          <p:cNvSpPr txBox="1"/>
          <p:nvPr/>
        </p:nvSpPr>
        <p:spPr>
          <a:xfrm>
            <a:off x="3083170" y="887368"/>
            <a:ext cx="61018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d-ID" altLang="id-ID" sz="40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NASIONALISME ASN</a:t>
            </a:r>
            <a:endParaRPr lang="en-US" sz="4000" b="1" dirty="0"/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9F754951-99A2-4889-8C37-2971932A3D7F}"/>
              </a:ext>
            </a:extLst>
          </p:cNvPr>
          <p:cNvGrpSpPr/>
          <p:nvPr/>
        </p:nvGrpSpPr>
        <p:grpSpPr>
          <a:xfrm>
            <a:off x="8225374" y="50762"/>
            <a:ext cx="3835410" cy="590172"/>
            <a:chOff x="8225374" y="50762"/>
            <a:chExt cx="3835410" cy="590172"/>
          </a:xfrm>
        </p:grpSpPr>
        <p:pic>
          <p:nvPicPr>
            <p:cNvPr id="21" name="Picture 20">
              <a:extLst>
                <a:ext uri="{FF2B5EF4-FFF2-40B4-BE49-F238E27FC236}">
                  <a16:creationId xmlns="" xmlns:a16="http://schemas.microsoft.com/office/drawing/2014/main" id="{C6FA4F98-69E0-49F1-93DA-800E23EAD57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5374" y="101289"/>
              <a:ext cx="2046324" cy="425731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="" xmlns:a16="http://schemas.microsoft.com/office/drawing/2014/main" id="{CD6BED06-FD44-4C8C-912A-A80ED5ADF59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2293" y="112096"/>
              <a:ext cx="988491" cy="425731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="" xmlns:a16="http://schemas.microsoft.com/office/drawing/2014/main" id="{CBCCA9FD-FBA8-4048-B868-E8EE362476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8517" y="50762"/>
              <a:ext cx="512943" cy="59017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872C9BF-130C-4373-A571-13A3626E3960}"/>
              </a:ext>
            </a:extLst>
          </p:cNvPr>
          <p:cNvSpPr txBox="1"/>
          <p:nvPr/>
        </p:nvSpPr>
        <p:spPr>
          <a:xfrm>
            <a:off x="2403231" y="3136612"/>
            <a:ext cx="738553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id-ID" sz="6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TERIMA KASIH</a:t>
            </a:r>
            <a:endParaRPr lang="en-US" sz="6600" b="1" dirty="0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02F44B32-08CF-4E92-B743-75D8D91B8D4D}"/>
              </a:ext>
            </a:extLst>
          </p:cNvPr>
          <p:cNvGrpSpPr/>
          <p:nvPr/>
        </p:nvGrpSpPr>
        <p:grpSpPr>
          <a:xfrm>
            <a:off x="131216" y="87488"/>
            <a:ext cx="3307034" cy="594588"/>
            <a:chOff x="131216" y="87488"/>
            <a:chExt cx="3307034" cy="594588"/>
          </a:xfrm>
        </p:grpSpPr>
        <p:pic>
          <p:nvPicPr>
            <p:cNvPr id="13" name="Picture 12">
              <a:extLst>
                <a:ext uri="{FF2B5EF4-FFF2-40B4-BE49-F238E27FC236}">
                  <a16:creationId xmlns="" xmlns:a16="http://schemas.microsoft.com/office/drawing/2014/main" id="{9406CD63-B635-4BEB-A0A9-EAD303F49A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216" y="87488"/>
              <a:ext cx="662943" cy="594588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2505D866-51AB-43E7-918E-6850BDC8C081}"/>
                </a:ext>
              </a:extLst>
            </p:cNvPr>
            <p:cNvSpPr/>
            <p:nvPr/>
          </p:nvSpPr>
          <p:spPr>
            <a:xfrm>
              <a:off x="773193" y="205003"/>
              <a:ext cx="2637260" cy="2769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PUSDIKLAT TENAGA ADMINISTRASI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2E594AD9-F6B9-43D8-8291-6FB3AEEF4AC6}"/>
                </a:ext>
              </a:extLst>
            </p:cNvPr>
            <p:cNvSpPr/>
            <p:nvPr/>
          </p:nvSpPr>
          <p:spPr>
            <a:xfrm>
              <a:off x="752899" y="380800"/>
              <a:ext cx="2685351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02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Badan </a:t>
              </a:r>
              <a:r>
                <a:rPr lang="en-US" sz="1020" b="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Litbang</a:t>
              </a:r>
              <a:r>
                <a:rPr lang="en-US" sz="102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dan </a:t>
              </a:r>
              <a:r>
                <a:rPr lang="en-US" sz="1020" b="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Diklat</a:t>
              </a:r>
              <a:r>
                <a:rPr lang="en-US" sz="102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Kementerian Agama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61F0C0E9-89FB-4FF2-BFC3-A60733626AF1}"/>
              </a:ext>
            </a:extLst>
          </p:cNvPr>
          <p:cNvGrpSpPr/>
          <p:nvPr/>
        </p:nvGrpSpPr>
        <p:grpSpPr>
          <a:xfrm>
            <a:off x="8225374" y="50762"/>
            <a:ext cx="3835410" cy="590172"/>
            <a:chOff x="8225374" y="50762"/>
            <a:chExt cx="3835410" cy="590172"/>
          </a:xfrm>
        </p:grpSpPr>
        <p:pic>
          <p:nvPicPr>
            <p:cNvPr id="22" name="Picture 21">
              <a:extLst>
                <a:ext uri="{FF2B5EF4-FFF2-40B4-BE49-F238E27FC236}">
                  <a16:creationId xmlns="" xmlns:a16="http://schemas.microsoft.com/office/drawing/2014/main" id="{77150B55-1FE0-4B29-A508-0B9ECD4C1D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5374" y="101289"/>
              <a:ext cx="2046324" cy="425731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="" xmlns:a16="http://schemas.microsoft.com/office/drawing/2014/main" id="{A72A258B-540B-4483-86EA-8E14EE39ED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2293" y="112096"/>
              <a:ext cx="988491" cy="425731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="" xmlns:a16="http://schemas.microsoft.com/office/drawing/2014/main" id="{CF270794-CBC4-44CE-8646-06677CDE651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8517" y="50762"/>
              <a:ext cx="512943" cy="5901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70710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418</Words>
  <Application>Microsoft Office PowerPoint</Application>
  <PresentationFormat>Custom</PresentationFormat>
  <Paragraphs>105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Gallery</vt:lpstr>
      <vt:lpstr>PowerPoint Presentation</vt:lpstr>
      <vt:lpstr>PowerPoint Presentation</vt:lpstr>
      <vt:lpstr>PowerPoint Presentation</vt:lpstr>
      <vt:lpstr>3 Nilai Revolusi Mental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pusdik</dc:creator>
  <cp:lastModifiedBy>User5</cp:lastModifiedBy>
  <cp:revision>12</cp:revision>
  <cp:lastPrinted>2023-09-13T04:07:18Z</cp:lastPrinted>
  <dcterms:created xsi:type="dcterms:W3CDTF">2022-10-28T10:24:18Z</dcterms:created>
  <dcterms:modified xsi:type="dcterms:W3CDTF">2023-10-10T03:53:56Z</dcterms:modified>
</cp:coreProperties>
</file>