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6" r:id="rId3"/>
  </p:sldMasterIdLst>
  <p:notesMasterIdLst>
    <p:notesMasterId r:id="rId19"/>
  </p:notesMasterIdLst>
  <p:sldIdLst>
    <p:sldId id="256" r:id="rId4"/>
    <p:sldId id="257" r:id="rId5"/>
    <p:sldId id="258" r:id="rId6"/>
    <p:sldId id="275" r:id="rId7"/>
    <p:sldId id="259" r:id="rId8"/>
    <p:sldId id="260" r:id="rId9"/>
    <p:sldId id="271" r:id="rId10"/>
    <p:sldId id="272" r:id="rId11"/>
    <p:sldId id="263" r:id="rId12"/>
    <p:sldId id="261" r:id="rId13"/>
    <p:sldId id="262" r:id="rId14"/>
    <p:sldId id="270" r:id="rId15"/>
    <p:sldId id="264" r:id="rId16"/>
    <p:sldId id="274" r:id="rId17"/>
    <p:sldId id="269" r:id="rId18"/>
  </p:sldIdLst>
  <p:sldSz cx="12192000" cy="6858000"/>
  <p:notesSz cx="6858000" cy="9144000"/>
  <p:embeddedFontLst>
    <p:embeddedFont>
      <p:font typeface="Aleo Light" panose="00000400000000000000" pitchFamily="2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Light" panose="020B0306030504020204" pitchFamily="34" charset="0"/>
      <p:regular r:id="rId30"/>
      <p:italic r:id="rId31"/>
    </p:embeddedFont>
    <p:embeddedFont>
      <p:font typeface="Open Sans SemiBold" panose="020B0706030804020204" pitchFamily="34" charset="0"/>
      <p:bold r:id="rId32"/>
      <p:boldItalic r:id="rId33"/>
    </p:embeddedFont>
    <p:embeddedFont>
      <p:font typeface="Roboto Condensed" panose="02000000000000000000" pitchFamily="2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Ultra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70" autoAdjust="0"/>
  </p:normalViewPr>
  <p:slideViewPr>
    <p:cSldViewPr snapToGrid="0">
      <p:cViewPr varScale="1">
        <p:scale>
          <a:sx n="82" d="100"/>
          <a:sy n="8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4a25782ae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4a25782ae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14a25782ae8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4a25782ae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4a25782ae8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14a25782ae8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4a25782ae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4a25782ae8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14a25782ae8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7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4a25782a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4a25782ae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14a25782ae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4a25782ae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4a25782ae8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14a25782ae8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86" name="Google Shape;86;p14"/>
          <p:cNvGrpSpPr/>
          <p:nvPr/>
        </p:nvGrpSpPr>
        <p:grpSpPr>
          <a:xfrm>
            <a:off x="-3175" y="0"/>
            <a:ext cx="12192000" cy="6858000"/>
            <a:chOff x="0" y="0"/>
            <a:chExt cx="12192000" cy="6858000"/>
          </a:xfrm>
        </p:grpSpPr>
        <p:sp>
          <p:nvSpPr>
            <p:cNvPr id="87" name="Google Shape;8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pic>
          <p:nvPicPr>
            <p:cNvPr id="88" name="Google Shape;88;p14"/>
            <p:cNvPicPr preferRelativeResize="0"/>
            <p:nvPr/>
          </p:nvPicPr>
          <p:blipFill rotWithShape="1">
            <a:blip r:embed="rId3">
              <a:alphaModFix amt="31000"/>
            </a:blip>
            <a:srcRect t="64996" b="12073"/>
            <a:stretch>
              <a:fillRect/>
            </a:stretch>
          </p:blipFill>
          <p:spPr>
            <a:xfrm>
              <a:off x="1" y="0"/>
              <a:ext cx="12191999" cy="15725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Header">
  <p:cSld name="5_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>
            <a:spLocks noGrp="1"/>
          </p:cNvSpPr>
          <p:nvPr>
            <p:ph type="pic" idx="2"/>
          </p:nvPr>
        </p:nvSpPr>
        <p:spPr>
          <a:xfrm>
            <a:off x="3292988" y="2506220"/>
            <a:ext cx="3377399" cy="34643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/>
          <p:nvPr/>
        </p:nvSpPr>
        <p:spPr>
          <a:xfrm>
            <a:off x="0" y="795867"/>
            <a:ext cx="12192000" cy="5909733"/>
          </a:xfrm>
          <a:prstGeom prst="rect">
            <a:avLst/>
          </a:prstGeom>
          <a:solidFill>
            <a:schemeClr val="lt1">
              <a:alpha val="5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2" name="Google Shape;162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166" name="Google Shape;166;p38"/>
          <p:cNvSpPr>
            <a:spLocks noGrp="1"/>
          </p:cNvSpPr>
          <p:nvPr>
            <p:ph type="pic" idx="2"/>
          </p:nvPr>
        </p:nvSpPr>
        <p:spPr>
          <a:xfrm>
            <a:off x="1738091" y="2243995"/>
            <a:ext cx="2416774" cy="24167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ctrTitle"/>
          </p:nvPr>
        </p:nvSpPr>
        <p:spPr>
          <a:xfrm>
            <a:off x="914400" y="2648572"/>
            <a:ext cx="10363200" cy="105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Ultra" panose="02060505000000020004"/>
              <a:buNone/>
              <a:defRPr sz="6400">
                <a:solidFill>
                  <a:schemeClr val="accen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subTitle" idx="1"/>
          </p:nvPr>
        </p:nvSpPr>
        <p:spPr>
          <a:xfrm>
            <a:off x="910974" y="5685251"/>
            <a:ext cx="1037005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5">
                <a:solidFill>
                  <a:srgbClr val="888888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 algn="ctr"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3334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75"/>
              </a:spcBef>
              <a:spcAft>
                <a:spcPts val="0"/>
              </a:spcAft>
              <a:buClr>
                <a:srgbClr val="888888"/>
              </a:buClr>
              <a:buSzPts val="2867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2"/>
          </p:nvPr>
        </p:nvSpPr>
        <p:spPr>
          <a:xfrm>
            <a:off x="910974" y="3669060"/>
            <a:ext cx="10370052" cy="57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667"/>
              <a:buNone/>
              <a:defRPr sz="2665">
                <a:solidFill>
                  <a:schemeClr val="dk2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74" name="Google Shape;174;p40"/>
          <p:cNvGrpSpPr/>
          <p:nvPr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175" name="Google Shape;175;p40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176" name="Google Shape;176;p40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177" name="Google Shape;177;p40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sp>
        <p:nvSpPr>
          <p:cNvPr id="178" name="Google Shape;178;p40"/>
          <p:cNvSpPr/>
          <p:nvPr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9" name="Google Shape;179;p40"/>
          <p:cNvSpPr/>
          <p:nvPr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0" name="Google Shape;180;p40"/>
          <p:cNvSpPr/>
          <p:nvPr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imated Title">
  <p:cSld name="Animated Titl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/>
          <p:nvPr/>
        </p:nvSpPr>
        <p:spPr>
          <a:xfrm rot="-533956">
            <a:off x="-6369536" y="-3292475"/>
            <a:ext cx="23609443" cy="6858000"/>
          </a:xfrm>
          <a:prstGeom prst="rect">
            <a:avLst/>
          </a:prstGeom>
          <a:solidFill>
            <a:srgbClr val="9E36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4" name="Google Shape;184;p41"/>
          <p:cNvSpPr/>
          <p:nvPr/>
        </p:nvSpPr>
        <p:spPr>
          <a:xfrm rot="-533956">
            <a:off x="-5193303" y="3344665"/>
            <a:ext cx="23603290" cy="6858000"/>
          </a:xfrm>
          <a:prstGeom prst="rect">
            <a:avLst/>
          </a:prstGeom>
          <a:solidFill>
            <a:srgbClr val="9E36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5" name="Google Shape;185;p41"/>
          <p:cNvSpPr/>
          <p:nvPr/>
        </p:nvSpPr>
        <p:spPr>
          <a:xfrm rot="-533956">
            <a:off x="-6369536" y="-3292475"/>
            <a:ext cx="23609443" cy="6858000"/>
          </a:xfrm>
          <a:prstGeom prst="rect">
            <a:avLst/>
          </a:prstGeom>
          <a:solidFill>
            <a:srgbClr val="C39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6" name="Google Shape;186;p41"/>
          <p:cNvSpPr/>
          <p:nvPr/>
        </p:nvSpPr>
        <p:spPr>
          <a:xfrm rot="-533956">
            <a:off x="-5193303" y="3344665"/>
            <a:ext cx="23603290" cy="6858000"/>
          </a:xfrm>
          <a:prstGeom prst="rect">
            <a:avLst/>
          </a:prstGeom>
          <a:solidFill>
            <a:srgbClr val="C39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7" name="Google Shape;187;p41"/>
          <p:cNvSpPr/>
          <p:nvPr/>
        </p:nvSpPr>
        <p:spPr>
          <a:xfrm rot="-533956">
            <a:off x="-6369536" y="-3292475"/>
            <a:ext cx="23609443" cy="6858000"/>
          </a:xfrm>
          <a:prstGeom prst="rect">
            <a:avLst/>
          </a:prstGeom>
          <a:solidFill>
            <a:srgbClr val="DF69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8" name="Google Shape;188;p41"/>
          <p:cNvSpPr/>
          <p:nvPr/>
        </p:nvSpPr>
        <p:spPr>
          <a:xfrm rot="-533956">
            <a:off x="-5193303" y="3344665"/>
            <a:ext cx="23603290" cy="6858000"/>
          </a:xfrm>
          <a:prstGeom prst="rect">
            <a:avLst/>
          </a:prstGeom>
          <a:solidFill>
            <a:srgbClr val="DF69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9" name="Google Shape;189;p41"/>
          <p:cNvSpPr/>
          <p:nvPr/>
        </p:nvSpPr>
        <p:spPr>
          <a:xfrm rot="-533956">
            <a:off x="-6369536" y="-3292475"/>
            <a:ext cx="2360944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90" name="Google Shape;190;p41"/>
          <p:cNvSpPr/>
          <p:nvPr/>
        </p:nvSpPr>
        <p:spPr>
          <a:xfrm rot="-533956">
            <a:off x="-5193303" y="3344665"/>
            <a:ext cx="2360329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191" name="Google Shape;191;p41"/>
          <p:cNvGrpSpPr/>
          <p:nvPr/>
        </p:nvGrpSpPr>
        <p:grpSpPr>
          <a:xfrm rot="-4500000">
            <a:off x="4415471" y="1613249"/>
            <a:ext cx="3360000" cy="3360292"/>
            <a:chOff x="6682240" y="2680152"/>
            <a:chExt cx="5040000" cy="5040000"/>
          </a:xfrm>
        </p:grpSpPr>
        <p:sp>
          <p:nvSpPr>
            <p:cNvPr id="192" name="Google Shape;192;p41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grpSp>
        <p:nvGrpSpPr>
          <p:cNvPr id="194" name="Google Shape;194;p41"/>
          <p:cNvGrpSpPr/>
          <p:nvPr/>
        </p:nvGrpSpPr>
        <p:grpSpPr>
          <a:xfrm rot="-9605921">
            <a:off x="4295315" y="1493395"/>
            <a:ext cx="3600312" cy="3600000"/>
            <a:chOff x="6682240" y="2680152"/>
            <a:chExt cx="5040000" cy="5040000"/>
          </a:xfrm>
        </p:grpSpPr>
        <p:sp>
          <p:nvSpPr>
            <p:cNvPr id="195" name="Google Shape;195;p41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rgbClr val="DF69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grpSp>
        <p:nvGrpSpPr>
          <p:cNvPr id="197" name="Google Shape;197;p41"/>
          <p:cNvGrpSpPr/>
          <p:nvPr/>
        </p:nvGrpSpPr>
        <p:grpSpPr>
          <a:xfrm rot="3600000">
            <a:off x="4175471" y="1373228"/>
            <a:ext cx="3840000" cy="3840333"/>
            <a:chOff x="6682240" y="2680152"/>
            <a:chExt cx="5040000" cy="5040000"/>
          </a:xfrm>
        </p:grpSpPr>
        <p:sp>
          <p:nvSpPr>
            <p:cNvPr id="198" name="Google Shape;198;p41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grpSp>
        <p:nvGrpSpPr>
          <p:cNvPr id="200" name="Google Shape;200;p41"/>
          <p:cNvGrpSpPr/>
          <p:nvPr/>
        </p:nvGrpSpPr>
        <p:grpSpPr>
          <a:xfrm rot="-3600000">
            <a:off x="4055471" y="1253218"/>
            <a:ext cx="4080000" cy="4080354"/>
            <a:chOff x="6682240" y="2680152"/>
            <a:chExt cx="5040000" cy="5040000"/>
          </a:xfrm>
        </p:grpSpPr>
        <p:sp>
          <p:nvSpPr>
            <p:cNvPr id="201" name="Google Shape;201;p41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202" name="Google Shape;202;p4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rgbClr val="C39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grpSp>
        <p:nvGrpSpPr>
          <p:cNvPr id="203" name="Google Shape;203;p41"/>
          <p:cNvGrpSpPr/>
          <p:nvPr/>
        </p:nvGrpSpPr>
        <p:grpSpPr>
          <a:xfrm rot="7511662">
            <a:off x="3935471" y="1133207"/>
            <a:ext cx="4320000" cy="4320375"/>
            <a:chOff x="6682240" y="2680152"/>
            <a:chExt cx="5040000" cy="5040000"/>
          </a:xfrm>
        </p:grpSpPr>
        <p:sp>
          <p:nvSpPr>
            <p:cNvPr id="204" name="Google Shape;204;p41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205" name="Google Shape;205;p4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grpSp>
        <p:nvGrpSpPr>
          <p:cNvPr id="206" name="Google Shape;206;p41"/>
          <p:cNvGrpSpPr/>
          <p:nvPr/>
        </p:nvGrpSpPr>
        <p:grpSpPr>
          <a:xfrm rot="-10606691">
            <a:off x="3815273" y="1013395"/>
            <a:ext cx="4560396" cy="4560000"/>
            <a:chOff x="6682240" y="2680152"/>
            <a:chExt cx="5040000" cy="5040000"/>
          </a:xfrm>
        </p:grpSpPr>
        <p:sp>
          <p:nvSpPr>
            <p:cNvPr id="207" name="Google Shape;207;p41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208" name="Google Shape;208;p41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sp>
        <p:nvSpPr>
          <p:cNvPr id="209" name="Google Shape;209;p41"/>
          <p:cNvSpPr txBox="1">
            <a:spLocks noGrp="1"/>
          </p:cNvSpPr>
          <p:nvPr>
            <p:ph type="ctrTitle"/>
          </p:nvPr>
        </p:nvSpPr>
        <p:spPr>
          <a:xfrm>
            <a:off x="914400" y="2648572"/>
            <a:ext cx="10363200" cy="105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Ultra" panose="02060505000000020004"/>
              <a:buNone/>
              <a:defRPr sz="6400">
                <a:solidFill>
                  <a:schemeClr val="accen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1"/>
          <p:cNvSpPr txBox="1">
            <a:spLocks noGrp="1"/>
          </p:cNvSpPr>
          <p:nvPr>
            <p:ph type="body" idx="1"/>
          </p:nvPr>
        </p:nvSpPr>
        <p:spPr>
          <a:xfrm>
            <a:off x="910974" y="3669060"/>
            <a:ext cx="10370052" cy="57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667"/>
              <a:buNone/>
              <a:defRPr sz="2665">
                <a:solidFill>
                  <a:schemeClr val="dk2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41"/>
          <p:cNvSpPr txBox="1">
            <a:spLocks noGrp="1"/>
          </p:cNvSpPr>
          <p:nvPr>
            <p:ph type="subTitle" idx="2"/>
          </p:nvPr>
        </p:nvSpPr>
        <p:spPr>
          <a:xfrm>
            <a:off x="910974" y="5685251"/>
            <a:ext cx="1037005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5">
                <a:solidFill>
                  <a:srgbClr val="888888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 algn="ctr"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3334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75"/>
              </a:spcBef>
              <a:spcAft>
                <a:spcPts val="0"/>
              </a:spcAft>
              <a:buClr>
                <a:srgbClr val="888888"/>
              </a:buClr>
              <a:buSzPts val="2867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12" name="Google Shape;212;p41"/>
          <p:cNvGrpSpPr/>
          <p:nvPr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213" name="Google Shape;213;p41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214" name="Google Shape;214;p41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sp>
        <p:nvSpPr>
          <p:cNvPr id="216" name="Google Shape;216;p41"/>
          <p:cNvSpPr/>
          <p:nvPr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17" name="Google Shape;217;p41"/>
          <p:cNvSpPr/>
          <p:nvPr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18" name="Google Shape;218;p41"/>
          <p:cNvSpPr/>
          <p:nvPr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19" name="Google Shape;219;p41"/>
          <p:cNvSpPr/>
          <p:nvPr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750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>
            <a:spLocks noGrp="1"/>
          </p:cNvSpPr>
          <p:nvPr>
            <p:ph type="ctrTitle"/>
          </p:nvPr>
        </p:nvSpPr>
        <p:spPr>
          <a:xfrm>
            <a:off x="914400" y="2648572"/>
            <a:ext cx="10363200" cy="105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Font typeface="Ultra" panose="02060505000000020004"/>
              <a:buNone/>
              <a:defRPr sz="6400">
                <a:solidFill>
                  <a:schemeClr val="accent3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subTitle" idx="1"/>
          </p:nvPr>
        </p:nvSpPr>
        <p:spPr>
          <a:xfrm>
            <a:off x="910974" y="4741334"/>
            <a:ext cx="10370052" cy="1952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5">
                <a:solidFill>
                  <a:srgbClr val="888888"/>
                </a:solidFill>
                <a:latin typeface="Open Sans Light" panose="020B0306030504020204"/>
                <a:ea typeface="Open Sans Light" panose="020B0306030504020204"/>
                <a:cs typeface="Open Sans Light" panose="020B0306030504020204"/>
                <a:sym typeface="Open Sans Light" panose="020B0306030504020204"/>
              </a:defRPr>
            </a:lvl1pPr>
            <a:lvl2pPr lvl="1" algn="ctr">
              <a:spcBef>
                <a:spcPts val="665"/>
              </a:spcBef>
              <a:spcAft>
                <a:spcPts val="0"/>
              </a:spcAft>
              <a:buClr>
                <a:srgbClr val="888888"/>
              </a:buClr>
              <a:buSzPts val="3334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75"/>
              </a:spcBef>
              <a:spcAft>
                <a:spcPts val="0"/>
              </a:spcAft>
              <a:buClr>
                <a:srgbClr val="888888"/>
              </a:buClr>
              <a:buSzPts val="2867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2"/>
          </p:nvPr>
        </p:nvSpPr>
        <p:spPr>
          <a:xfrm>
            <a:off x="910974" y="3669060"/>
            <a:ext cx="10370052" cy="57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667"/>
              <a:buNone/>
              <a:defRPr sz="2665">
                <a:solidFill>
                  <a:schemeClr val="dk2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42"/>
          <p:cNvGrpSpPr/>
          <p:nvPr/>
        </p:nvGrpSpPr>
        <p:grpSpPr>
          <a:xfrm>
            <a:off x="5730640" y="4429600"/>
            <a:ext cx="725488" cy="125685"/>
            <a:chOff x="8595214" y="6592642"/>
            <a:chExt cx="1088138" cy="188527"/>
          </a:xfrm>
        </p:grpSpPr>
        <p:sp>
          <p:nvSpPr>
            <p:cNvPr id="225" name="Google Shape;225;p42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0" name="Google Shape;230;p43"/>
          <p:cNvSpPr>
            <a:spLocks noGrp="1"/>
          </p:cNvSpPr>
          <p:nvPr>
            <p:ph type="body" idx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3"/>
          <p:cNvSpPr>
            <a:spLocks noGrp="1"/>
          </p:cNvSpPr>
          <p:nvPr>
            <p:ph type="body" idx="3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3"/>
          <p:cNvSpPr>
            <a:spLocks noGrp="1"/>
          </p:cNvSpPr>
          <p:nvPr>
            <p:ph type="body" idx="4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3"/>
          <p:cNvSpPr>
            <a:spLocks noGrp="1"/>
          </p:cNvSpPr>
          <p:nvPr>
            <p:ph type="body" idx="5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3"/>
          <p:cNvSpPr txBox="1">
            <a:spLocks noGrp="1"/>
          </p:cNvSpPr>
          <p:nvPr>
            <p:ph type="body" idx="6"/>
          </p:nvPr>
        </p:nvSpPr>
        <p:spPr>
          <a:xfrm>
            <a:off x="406874" y="1508786"/>
            <a:ext cx="816161" cy="96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3"/>
          <p:cNvSpPr>
            <a:spLocks noGrp="1"/>
          </p:cNvSpPr>
          <p:nvPr>
            <p:ph type="pic" idx="7"/>
          </p:nvPr>
        </p:nvSpPr>
        <p:spPr>
          <a:xfrm>
            <a:off x="2305422" y="3429248"/>
            <a:ext cx="768309" cy="768242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43"/>
          <p:cNvSpPr txBox="1">
            <a:spLocks noGrp="1"/>
          </p:cNvSpPr>
          <p:nvPr>
            <p:ph type="body" idx="8"/>
          </p:nvPr>
        </p:nvSpPr>
        <p:spPr>
          <a:xfrm>
            <a:off x="577157" y="4293096"/>
            <a:ext cx="4224836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33"/>
              <a:buNone/>
              <a:defRPr sz="2935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3"/>
          <p:cNvSpPr>
            <a:spLocks noGrp="1"/>
          </p:cNvSpPr>
          <p:nvPr>
            <p:ph type="body" idx="9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3"/>
          <p:cNvSpPr>
            <a:spLocks noGrp="1"/>
          </p:cNvSpPr>
          <p:nvPr>
            <p:ph type="body" idx="13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/>
                                        <p:tgtEl>
                                          <p:spTgt spid="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1" name="Google Shape;241;p44"/>
          <p:cNvSpPr>
            <a:spLocks noGrp="1"/>
          </p:cNvSpPr>
          <p:nvPr>
            <p:ph type="body" idx="1"/>
          </p:nvPr>
        </p:nvSpPr>
        <p:spPr>
          <a:xfrm>
            <a:off x="7200218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4"/>
          <p:cNvSpPr>
            <a:spLocks noGrp="1"/>
          </p:cNvSpPr>
          <p:nvPr>
            <p:ph type="body" idx="3"/>
          </p:nvPr>
        </p:nvSpPr>
        <p:spPr>
          <a:xfrm>
            <a:off x="10992969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>
            <a:spLocks noGrp="1"/>
          </p:cNvSpPr>
          <p:nvPr>
            <p:ph type="body" idx="4"/>
          </p:nvPr>
        </p:nvSpPr>
        <p:spPr>
          <a:xfrm>
            <a:off x="4511686" y="5186020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>
            <a:spLocks noGrp="1"/>
          </p:cNvSpPr>
          <p:nvPr>
            <p:ph type="body" idx="5"/>
          </p:nvPr>
        </p:nvSpPr>
        <p:spPr>
          <a:xfrm>
            <a:off x="5471876" y="5530537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body" idx="6"/>
          </p:nvPr>
        </p:nvSpPr>
        <p:spPr>
          <a:xfrm>
            <a:off x="11064983" y="1508786"/>
            <a:ext cx="816161" cy="96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44"/>
          <p:cNvSpPr>
            <a:spLocks noGrp="1"/>
          </p:cNvSpPr>
          <p:nvPr>
            <p:ph type="pic" idx="7"/>
          </p:nvPr>
        </p:nvSpPr>
        <p:spPr>
          <a:xfrm>
            <a:off x="9072445" y="3429248"/>
            <a:ext cx="768309" cy="768242"/>
          </a:xfrm>
          <a:prstGeom prst="rect">
            <a:avLst/>
          </a:prstGeom>
          <a:noFill/>
          <a:ln>
            <a:noFill/>
          </a:ln>
        </p:spPr>
      </p:sp>
      <p:sp>
        <p:nvSpPr>
          <p:cNvPr id="247" name="Google Shape;247;p44"/>
          <p:cNvSpPr txBox="1">
            <a:spLocks noGrp="1"/>
          </p:cNvSpPr>
          <p:nvPr>
            <p:ph type="body" idx="8"/>
          </p:nvPr>
        </p:nvSpPr>
        <p:spPr>
          <a:xfrm>
            <a:off x="7344181" y="4293096"/>
            <a:ext cx="4224836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33"/>
              <a:buNone/>
              <a:defRPr sz="2935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4"/>
          <p:cNvSpPr>
            <a:spLocks noGrp="1"/>
          </p:cNvSpPr>
          <p:nvPr>
            <p:ph type="body" idx="9"/>
          </p:nvPr>
        </p:nvSpPr>
        <p:spPr>
          <a:xfrm>
            <a:off x="6407409" y="4790962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4"/>
          <p:cNvSpPr>
            <a:spLocks noGrp="1"/>
          </p:cNvSpPr>
          <p:nvPr>
            <p:ph type="body" idx="13"/>
          </p:nvPr>
        </p:nvSpPr>
        <p:spPr>
          <a:xfrm>
            <a:off x="10464865" y="957488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 3">
  <p:cSld name="Profile 3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/>
          <p:nvPr/>
        </p:nvSpPr>
        <p:spPr>
          <a:xfrm>
            <a:off x="4067009" y="311508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52" name="Google Shape;252;p45"/>
          <p:cNvSpPr/>
          <p:nvPr/>
        </p:nvSpPr>
        <p:spPr>
          <a:xfrm>
            <a:off x="1247041" y="775461"/>
            <a:ext cx="3373912" cy="3373619"/>
          </a:xfrm>
          <a:prstGeom prst="ellipse">
            <a:avLst/>
          </a:prstGeom>
          <a:solidFill>
            <a:srgbClr val="9E36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53" name="Google Shape;253;p45"/>
          <p:cNvSpPr/>
          <p:nvPr/>
        </p:nvSpPr>
        <p:spPr>
          <a:xfrm>
            <a:off x="845583" y="11707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54" name="Google Shape;254;p45"/>
          <p:cNvSpPr/>
          <p:nvPr/>
        </p:nvSpPr>
        <p:spPr>
          <a:xfrm>
            <a:off x="1137774" y="692697"/>
            <a:ext cx="3373912" cy="3373619"/>
          </a:xfrm>
          <a:prstGeom prst="ellipse">
            <a:avLst/>
          </a:prstGeom>
          <a:solidFill>
            <a:srgbClr val="EF8B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55" name="Google Shape;255;p45"/>
          <p:cNvSpPr txBox="1">
            <a:spLocks noGrp="1"/>
          </p:cNvSpPr>
          <p:nvPr>
            <p:ph type="title"/>
          </p:nvPr>
        </p:nvSpPr>
        <p:spPr>
          <a:xfrm>
            <a:off x="5031040" y="740702"/>
            <a:ext cx="6385263" cy="90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Ultra" panose="02060505000000020004"/>
              <a:buNone/>
              <a:defRPr sz="4400">
                <a:solidFill>
                  <a:schemeClr val="dk2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5"/>
          <p:cNvSpPr/>
          <p:nvPr/>
        </p:nvSpPr>
        <p:spPr>
          <a:xfrm>
            <a:off x="5127059" y="16514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57" name="Google Shape;257;p45"/>
          <p:cNvSpPr txBox="1">
            <a:spLocks noGrp="1"/>
          </p:cNvSpPr>
          <p:nvPr>
            <p:ph type="body" idx="1"/>
          </p:nvPr>
        </p:nvSpPr>
        <p:spPr>
          <a:xfrm>
            <a:off x="5031040" y="1699902"/>
            <a:ext cx="638526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9E3611"/>
              </a:buClr>
              <a:buSzPts val="2133"/>
              <a:buNone/>
              <a:defRPr sz="2135" i="1">
                <a:solidFill>
                  <a:srgbClr val="9E361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5"/>
          <p:cNvSpPr>
            <a:spLocks noGrp="1"/>
          </p:cNvSpPr>
          <p:nvPr>
            <p:ph type="pic" idx="2"/>
          </p:nvPr>
        </p:nvSpPr>
        <p:spPr>
          <a:xfrm>
            <a:off x="1247041" y="775461"/>
            <a:ext cx="3277893" cy="32776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45"/>
          <p:cNvSpPr/>
          <p:nvPr/>
        </p:nvSpPr>
        <p:spPr>
          <a:xfrm>
            <a:off x="5403649" y="2559169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60" name="Google Shape;260;p45"/>
          <p:cNvSpPr>
            <a:spLocks noGrp="1"/>
          </p:cNvSpPr>
          <p:nvPr>
            <p:ph type="pic" idx="3"/>
          </p:nvPr>
        </p:nvSpPr>
        <p:spPr>
          <a:xfrm>
            <a:off x="5627320" y="2782820"/>
            <a:ext cx="416830" cy="416794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45"/>
          <p:cNvSpPr/>
          <p:nvPr/>
        </p:nvSpPr>
        <p:spPr>
          <a:xfrm>
            <a:off x="7147592" y="2559168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62" name="Google Shape;262;p45"/>
          <p:cNvSpPr/>
          <p:nvPr/>
        </p:nvSpPr>
        <p:spPr>
          <a:xfrm>
            <a:off x="8880551" y="255916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63" name="Google Shape;263;p45"/>
          <p:cNvSpPr>
            <a:spLocks noGrp="1"/>
          </p:cNvSpPr>
          <p:nvPr>
            <p:ph type="pic" idx="4"/>
          </p:nvPr>
        </p:nvSpPr>
        <p:spPr>
          <a:xfrm>
            <a:off x="7371263" y="2782820"/>
            <a:ext cx="416830" cy="416794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5"/>
          <p:cNvSpPr>
            <a:spLocks noGrp="1"/>
          </p:cNvSpPr>
          <p:nvPr>
            <p:ph type="pic" idx="5"/>
          </p:nvPr>
        </p:nvSpPr>
        <p:spPr>
          <a:xfrm>
            <a:off x="9104222" y="2782819"/>
            <a:ext cx="416830" cy="416794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45"/>
          <p:cNvSpPr txBox="1">
            <a:spLocks noGrp="1"/>
          </p:cNvSpPr>
          <p:nvPr>
            <p:ph type="body" idx="6"/>
          </p:nvPr>
        </p:nvSpPr>
        <p:spPr>
          <a:xfrm>
            <a:off x="5028323" y="3519717"/>
            <a:ext cx="163232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i="0">
                <a:solidFill>
                  <a:schemeClr val="accent3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5"/>
          <p:cNvSpPr txBox="1">
            <a:spLocks noGrp="1"/>
          </p:cNvSpPr>
          <p:nvPr>
            <p:ph type="body" idx="7"/>
          </p:nvPr>
        </p:nvSpPr>
        <p:spPr>
          <a:xfrm>
            <a:off x="6768133" y="3519717"/>
            <a:ext cx="163232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 i="0">
                <a:solidFill>
                  <a:schemeClr val="accent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body" idx="8"/>
          </p:nvPr>
        </p:nvSpPr>
        <p:spPr>
          <a:xfrm>
            <a:off x="8496475" y="3518153"/>
            <a:ext cx="163232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 i="0">
                <a:solidFill>
                  <a:schemeClr val="accent5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5"/>
          <p:cNvSpPr txBox="1">
            <a:spLocks noGrp="1"/>
          </p:cNvSpPr>
          <p:nvPr>
            <p:ph type="body" idx="9"/>
          </p:nvPr>
        </p:nvSpPr>
        <p:spPr>
          <a:xfrm>
            <a:off x="795326" y="4197086"/>
            <a:ext cx="10601349" cy="134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5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5"/>
          <p:cNvSpPr/>
          <p:nvPr/>
        </p:nvSpPr>
        <p:spPr>
          <a:xfrm>
            <a:off x="0" y="5685251"/>
            <a:ext cx="12192000" cy="117274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70" name="Google Shape;270;p45"/>
          <p:cNvSpPr>
            <a:spLocks noGrp="1"/>
          </p:cNvSpPr>
          <p:nvPr>
            <p:ph type="pic" idx="13"/>
          </p:nvPr>
        </p:nvSpPr>
        <p:spPr>
          <a:xfrm>
            <a:off x="2677571" y="5848760"/>
            <a:ext cx="416830" cy="416794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45"/>
          <p:cNvSpPr>
            <a:spLocks noGrp="1"/>
          </p:cNvSpPr>
          <p:nvPr>
            <p:ph type="pic" idx="14"/>
          </p:nvPr>
        </p:nvSpPr>
        <p:spPr>
          <a:xfrm>
            <a:off x="5885323" y="5848760"/>
            <a:ext cx="416830" cy="416794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45"/>
          <p:cNvSpPr>
            <a:spLocks noGrp="1"/>
          </p:cNvSpPr>
          <p:nvPr>
            <p:ph type="pic" idx="15"/>
          </p:nvPr>
        </p:nvSpPr>
        <p:spPr>
          <a:xfrm>
            <a:off x="9072640" y="5848759"/>
            <a:ext cx="416830" cy="416794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Google Shape;273;p45"/>
          <p:cNvSpPr txBox="1">
            <a:spLocks noGrp="1"/>
          </p:cNvSpPr>
          <p:nvPr>
            <p:ph type="body" idx="16"/>
          </p:nvPr>
        </p:nvSpPr>
        <p:spPr>
          <a:xfrm>
            <a:off x="1589730" y="6309762"/>
            <a:ext cx="2633899" cy="38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5"/>
          <p:cNvSpPr txBox="1">
            <a:spLocks noGrp="1"/>
          </p:cNvSpPr>
          <p:nvPr>
            <p:ph type="body" idx="17"/>
          </p:nvPr>
        </p:nvSpPr>
        <p:spPr>
          <a:xfrm>
            <a:off x="4776788" y="6309762"/>
            <a:ext cx="2633899" cy="38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5"/>
          <p:cNvSpPr txBox="1">
            <a:spLocks noGrp="1"/>
          </p:cNvSpPr>
          <p:nvPr>
            <p:ph type="body" idx="18"/>
          </p:nvPr>
        </p:nvSpPr>
        <p:spPr>
          <a:xfrm>
            <a:off x="7974994" y="6309762"/>
            <a:ext cx="2633899" cy="38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5"/>
          <p:cNvSpPr/>
          <p:nvPr/>
        </p:nvSpPr>
        <p:spPr>
          <a:xfrm>
            <a:off x="382869" y="67945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77" name="Google Shape;277;p45"/>
          <p:cNvSpPr/>
          <p:nvPr/>
        </p:nvSpPr>
        <p:spPr>
          <a:xfrm>
            <a:off x="1301673" y="71132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78" name="Google Shape;278;p45"/>
          <p:cNvSpPr/>
          <p:nvPr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4735518" y="285898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2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25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75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000"/>
                            </p:stCondLst>
                            <p:childTnLst>
                              <p:par>
                                <p:cTn id="20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75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0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75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75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75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75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250"/>
                            </p:stCondLst>
                            <p:childTnLst>
                              <p:par>
                                <p:cTn id="2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75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750"/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7750"/>
                            </p:stCondLst>
                            <p:childTnLst>
                              <p:par>
                                <p:cTn id="23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750"/>
                                        <p:tgtEl>
                                          <p:spTgt spid="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75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25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s 1">
  <p:cSld name="Square Images 1">
    <p:bg>
      <p:bgPr>
        <a:solidFill>
          <a:schemeClr val="dk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>
            <a:spLocks noGrp="1"/>
          </p:cNvSpPr>
          <p:nvPr>
            <p:ph type="pic" idx="2"/>
          </p:nvPr>
        </p:nvSpPr>
        <p:spPr>
          <a:xfrm>
            <a:off x="0" y="0"/>
            <a:ext cx="1744951" cy="1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82" name="Google Shape;282;p46"/>
          <p:cNvSpPr>
            <a:spLocks noGrp="1"/>
          </p:cNvSpPr>
          <p:nvPr>
            <p:ph type="pic" idx="3"/>
          </p:nvPr>
        </p:nvSpPr>
        <p:spPr>
          <a:xfrm>
            <a:off x="0" y="1715400"/>
            <a:ext cx="1744951" cy="17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83" name="Google Shape;283;p46"/>
          <p:cNvSpPr>
            <a:spLocks noGrp="1"/>
          </p:cNvSpPr>
          <p:nvPr>
            <p:ph type="pic" idx="4"/>
          </p:nvPr>
        </p:nvSpPr>
        <p:spPr>
          <a:xfrm>
            <a:off x="1742999" y="0"/>
            <a:ext cx="1744951" cy="17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284" name="Google Shape;284;p46"/>
          <p:cNvSpPr>
            <a:spLocks noGrp="1"/>
          </p:cNvSpPr>
          <p:nvPr>
            <p:ph type="pic" idx="5"/>
          </p:nvPr>
        </p:nvSpPr>
        <p:spPr>
          <a:xfrm>
            <a:off x="1742999" y="1715400"/>
            <a:ext cx="1744951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85" name="Google Shape;285;p46"/>
          <p:cNvSpPr>
            <a:spLocks noGrp="1"/>
          </p:cNvSpPr>
          <p:nvPr>
            <p:ph type="pic" idx="6"/>
          </p:nvPr>
        </p:nvSpPr>
        <p:spPr>
          <a:xfrm>
            <a:off x="3482973" y="0"/>
            <a:ext cx="1744951" cy="17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86" name="Google Shape;286;p46"/>
          <p:cNvSpPr>
            <a:spLocks noGrp="1"/>
          </p:cNvSpPr>
          <p:nvPr>
            <p:ph type="pic" idx="7"/>
          </p:nvPr>
        </p:nvSpPr>
        <p:spPr>
          <a:xfrm>
            <a:off x="3482973" y="171540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87" name="Google Shape;287;p46"/>
          <p:cNvSpPr>
            <a:spLocks noGrp="1"/>
          </p:cNvSpPr>
          <p:nvPr>
            <p:ph type="pic" idx="8"/>
          </p:nvPr>
        </p:nvSpPr>
        <p:spPr>
          <a:xfrm>
            <a:off x="3482973" y="3429000"/>
            <a:ext cx="1744951" cy="17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88" name="Google Shape;288;p46"/>
          <p:cNvSpPr>
            <a:spLocks noGrp="1"/>
          </p:cNvSpPr>
          <p:nvPr>
            <p:ph type="pic" idx="9"/>
          </p:nvPr>
        </p:nvSpPr>
        <p:spPr>
          <a:xfrm>
            <a:off x="3482973" y="5144400"/>
            <a:ext cx="1744951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89" name="Google Shape;289;p46"/>
          <p:cNvSpPr>
            <a:spLocks noGrp="1"/>
          </p:cNvSpPr>
          <p:nvPr>
            <p:ph type="pic" idx="13"/>
          </p:nvPr>
        </p:nvSpPr>
        <p:spPr>
          <a:xfrm>
            <a:off x="5222947" y="514440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90" name="Google Shape;290;p46"/>
          <p:cNvSpPr>
            <a:spLocks noGrp="1"/>
          </p:cNvSpPr>
          <p:nvPr>
            <p:ph type="pic" idx="14"/>
          </p:nvPr>
        </p:nvSpPr>
        <p:spPr>
          <a:xfrm>
            <a:off x="6962922" y="5144400"/>
            <a:ext cx="1744951" cy="17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91" name="Google Shape;291;p46"/>
          <p:cNvSpPr>
            <a:spLocks noGrp="1"/>
          </p:cNvSpPr>
          <p:nvPr>
            <p:ph type="pic" idx="15"/>
          </p:nvPr>
        </p:nvSpPr>
        <p:spPr>
          <a:xfrm>
            <a:off x="8702896" y="0"/>
            <a:ext cx="1744951" cy="1713600"/>
          </a:xfrm>
          <a:prstGeom prst="rect">
            <a:avLst/>
          </a:prstGeom>
          <a:solidFill>
            <a:srgbClr val="7B6B4D"/>
          </a:solidFill>
          <a:ln>
            <a:noFill/>
          </a:ln>
        </p:spPr>
      </p:sp>
      <p:sp>
        <p:nvSpPr>
          <p:cNvPr id="292" name="Google Shape;292;p46"/>
          <p:cNvSpPr>
            <a:spLocks noGrp="1"/>
          </p:cNvSpPr>
          <p:nvPr>
            <p:ph type="pic" idx="16"/>
          </p:nvPr>
        </p:nvSpPr>
        <p:spPr>
          <a:xfrm>
            <a:off x="8702896" y="1715400"/>
            <a:ext cx="1744951" cy="17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93" name="Google Shape;293;p46"/>
          <p:cNvSpPr>
            <a:spLocks noGrp="1"/>
          </p:cNvSpPr>
          <p:nvPr>
            <p:ph type="pic" idx="17"/>
          </p:nvPr>
        </p:nvSpPr>
        <p:spPr>
          <a:xfrm>
            <a:off x="8702896" y="5144400"/>
            <a:ext cx="1744951" cy="1713600"/>
          </a:xfrm>
          <a:prstGeom prst="rect">
            <a:avLst/>
          </a:prstGeom>
          <a:solidFill>
            <a:srgbClr val="634545"/>
          </a:solidFill>
          <a:ln>
            <a:noFill/>
          </a:ln>
        </p:spPr>
      </p:sp>
      <p:sp>
        <p:nvSpPr>
          <p:cNvPr id="294" name="Google Shape;294;p46"/>
          <p:cNvSpPr>
            <a:spLocks noGrp="1"/>
          </p:cNvSpPr>
          <p:nvPr>
            <p:ph type="pic" idx="18"/>
          </p:nvPr>
        </p:nvSpPr>
        <p:spPr>
          <a:xfrm>
            <a:off x="10442872" y="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295" name="Google Shape;295;p46"/>
          <p:cNvSpPr>
            <a:spLocks noGrp="1"/>
          </p:cNvSpPr>
          <p:nvPr>
            <p:ph type="pic" idx="19"/>
          </p:nvPr>
        </p:nvSpPr>
        <p:spPr>
          <a:xfrm>
            <a:off x="10442872" y="1715400"/>
            <a:ext cx="1744951" cy="1713600"/>
          </a:xfrm>
          <a:prstGeom prst="rect">
            <a:avLst/>
          </a:prstGeom>
          <a:solidFill>
            <a:srgbClr val="634545"/>
          </a:solidFill>
          <a:ln>
            <a:noFill/>
          </a:ln>
        </p:spPr>
      </p:sp>
      <p:sp>
        <p:nvSpPr>
          <p:cNvPr id="296" name="Google Shape;296;p46"/>
          <p:cNvSpPr>
            <a:spLocks noGrp="1"/>
          </p:cNvSpPr>
          <p:nvPr>
            <p:ph type="pic" idx="20"/>
          </p:nvPr>
        </p:nvSpPr>
        <p:spPr>
          <a:xfrm>
            <a:off x="10442872" y="5144400"/>
            <a:ext cx="1744951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97" name="Google Shape;297;p46"/>
          <p:cNvSpPr>
            <a:spLocks noGrp="1"/>
          </p:cNvSpPr>
          <p:nvPr>
            <p:ph type="pic" idx="21"/>
          </p:nvPr>
        </p:nvSpPr>
        <p:spPr>
          <a:xfrm>
            <a:off x="1" y="3429000"/>
            <a:ext cx="3482702" cy="3429000"/>
          </a:xfrm>
          <a:prstGeom prst="rect">
            <a:avLst/>
          </a:prstGeom>
          <a:solidFill>
            <a:srgbClr val="EF8B67"/>
          </a:solidFill>
          <a:ln>
            <a:noFill/>
          </a:ln>
        </p:spPr>
      </p:sp>
      <p:sp>
        <p:nvSpPr>
          <p:cNvPr id="298" name="Google Shape;298;p46"/>
          <p:cNvSpPr>
            <a:spLocks noGrp="1"/>
          </p:cNvSpPr>
          <p:nvPr>
            <p:ph type="pic" idx="22"/>
          </p:nvPr>
        </p:nvSpPr>
        <p:spPr>
          <a:xfrm>
            <a:off x="5222947" y="0"/>
            <a:ext cx="3482702" cy="3429000"/>
          </a:xfrm>
          <a:prstGeom prst="rect">
            <a:avLst/>
          </a:prstGeom>
          <a:solidFill>
            <a:srgbClr val="DF695B"/>
          </a:solidFill>
          <a:ln>
            <a:noFill/>
          </a:ln>
        </p:spPr>
      </p:sp>
      <p:sp>
        <p:nvSpPr>
          <p:cNvPr id="299" name="Google Shape;299;p46"/>
          <p:cNvSpPr txBox="1">
            <a:spLocks noGrp="1"/>
          </p:cNvSpPr>
          <p:nvPr>
            <p:ph type="title"/>
          </p:nvPr>
        </p:nvSpPr>
        <p:spPr>
          <a:xfrm>
            <a:off x="5485861" y="3498416"/>
            <a:ext cx="6385263" cy="90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ltra" panose="02060505000000020004"/>
              <a:buNone/>
              <a:defRPr sz="4400">
                <a:solidFill>
                  <a:schemeClr val="l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6"/>
          <p:cNvSpPr/>
          <p:nvPr/>
        </p:nvSpPr>
        <p:spPr>
          <a:xfrm>
            <a:off x="5581880" y="440917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01" name="Google Shape;301;p46"/>
          <p:cNvSpPr txBox="1">
            <a:spLocks noGrp="1"/>
          </p:cNvSpPr>
          <p:nvPr>
            <p:ph type="body" idx="1"/>
          </p:nvPr>
        </p:nvSpPr>
        <p:spPr>
          <a:xfrm>
            <a:off x="5485861" y="4457617"/>
            <a:ext cx="638526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5" i="1"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s 2">
  <p:cSld name="Square Image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>
            <a:spLocks noGrp="1"/>
          </p:cNvSpPr>
          <p:nvPr>
            <p:ph type="pic" idx="2"/>
          </p:nvPr>
        </p:nvSpPr>
        <p:spPr>
          <a:xfrm>
            <a:off x="0" y="0"/>
            <a:ext cx="1744951" cy="1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04" name="Google Shape;304;p47"/>
          <p:cNvSpPr>
            <a:spLocks noGrp="1"/>
          </p:cNvSpPr>
          <p:nvPr>
            <p:ph type="pic" idx="3"/>
          </p:nvPr>
        </p:nvSpPr>
        <p:spPr>
          <a:xfrm>
            <a:off x="0" y="1715400"/>
            <a:ext cx="1744951" cy="17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05" name="Google Shape;305;p47"/>
          <p:cNvSpPr>
            <a:spLocks noGrp="1"/>
          </p:cNvSpPr>
          <p:nvPr>
            <p:ph type="pic" idx="4"/>
          </p:nvPr>
        </p:nvSpPr>
        <p:spPr>
          <a:xfrm>
            <a:off x="0" y="3429000"/>
            <a:ext cx="1744951" cy="1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06" name="Google Shape;306;p47"/>
          <p:cNvSpPr>
            <a:spLocks noGrp="1"/>
          </p:cNvSpPr>
          <p:nvPr>
            <p:ph type="pic" idx="5"/>
          </p:nvPr>
        </p:nvSpPr>
        <p:spPr>
          <a:xfrm>
            <a:off x="0" y="514440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07" name="Google Shape;307;p47"/>
          <p:cNvSpPr>
            <a:spLocks noGrp="1"/>
          </p:cNvSpPr>
          <p:nvPr>
            <p:ph type="pic" idx="6"/>
          </p:nvPr>
        </p:nvSpPr>
        <p:spPr>
          <a:xfrm>
            <a:off x="1742999" y="0"/>
            <a:ext cx="1744951" cy="17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08" name="Google Shape;308;p47"/>
          <p:cNvSpPr>
            <a:spLocks noGrp="1"/>
          </p:cNvSpPr>
          <p:nvPr>
            <p:ph type="pic" idx="7"/>
          </p:nvPr>
        </p:nvSpPr>
        <p:spPr>
          <a:xfrm>
            <a:off x="1742999" y="1715400"/>
            <a:ext cx="1744951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09" name="Google Shape;309;p47"/>
          <p:cNvSpPr>
            <a:spLocks noGrp="1"/>
          </p:cNvSpPr>
          <p:nvPr>
            <p:ph type="pic" idx="8"/>
          </p:nvPr>
        </p:nvSpPr>
        <p:spPr>
          <a:xfrm>
            <a:off x="1742999" y="3429000"/>
            <a:ext cx="1744951" cy="17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10" name="Google Shape;310;p47"/>
          <p:cNvSpPr>
            <a:spLocks noGrp="1"/>
          </p:cNvSpPr>
          <p:nvPr>
            <p:ph type="pic" idx="9"/>
          </p:nvPr>
        </p:nvSpPr>
        <p:spPr>
          <a:xfrm>
            <a:off x="1742999" y="5144400"/>
            <a:ext cx="1744951" cy="17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11" name="Google Shape;311;p47"/>
          <p:cNvSpPr>
            <a:spLocks noGrp="1"/>
          </p:cNvSpPr>
          <p:nvPr>
            <p:ph type="pic" idx="13"/>
          </p:nvPr>
        </p:nvSpPr>
        <p:spPr>
          <a:xfrm>
            <a:off x="3482973" y="0"/>
            <a:ext cx="1744951" cy="17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12" name="Google Shape;312;p47"/>
          <p:cNvSpPr>
            <a:spLocks noGrp="1"/>
          </p:cNvSpPr>
          <p:nvPr>
            <p:ph type="pic" idx="14"/>
          </p:nvPr>
        </p:nvSpPr>
        <p:spPr>
          <a:xfrm>
            <a:off x="3482973" y="171540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13" name="Google Shape;313;p47"/>
          <p:cNvSpPr>
            <a:spLocks noGrp="1"/>
          </p:cNvSpPr>
          <p:nvPr>
            <p:ph type="pic" idx="15"/>
          </p:nvPr>
        </p:nvSpPr>
        <p:spPr>
          <a:xfrm>
            <a:off x="3482973" y="3429000"/>
            <a:ext cx="1744951" cy="17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14" name="Google Shape;314;p47"/>
          <p:cNvSpPr>
            <a:spLocks noGrp="1"/>
          </p:cNvSpPr>
          <p:nvPr>
            <p:ph type="pic" idx="16"/>
          </p:nvPr>
        </p:nvSpPr>
        <p:spPr>
          <a:xfrm>
            <a:off x="3482973" y="5144400"/>
            <a:ext cx="1744951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15" name="Google Shape;315;p47"/>
          <p:cNvSpPr>
            <a:spLocks noGrp="1"/>
          </p:cNvSpPr>
          <p:nvPr>
            <p:ph type="pic" idx="17"/>
          </p:nvPr>
        </p:nvSpPr>
        <p:spPr>
          <a:xfrm>
            <a:off x="5222947" y="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16" name="Google Shape;316;p47"/>
          <p:cNvSpPr>
            <a:spLocks noGrp="1"/>
          </p:cNvSpPr>
          <p:nvPr>
            <p:ph type="pic" idx="18"/>
          </p:nvPr>
        </p:nvSpPr>
        <p:spPr>
          <a:xfrm>
            <a:off x="5222947" y="1715400"/>
            <a:ext cx="1744951" cy="1713600"/>
          </a:xfrm>
          <a:prstGeom prst="rect">
            <a:avLst/>
          </a:prstGeom>
          <a:solidFill>
            <a:srgbClr val="DF695B"/>
          </a:solidFill>
          <a:ln>
            <a:noFill/>
          </a:ln>
        </p:spPr>
      </p:sp>
      <p:sp>
        <p:nvSpPr>
          <p:cNvPr id="317" name="Google Shape;317;p47"/>
          <p:cNvSpPr>
            <a:spLocks noGrp="1"/>
          </p:cNvSpPr>
          <p:nvPr>
            <p:ph type="pic" idx="19"/>
          </p:nvPr>
        </p:nvSpPr>
        <p:spPr>
          <a:xfrm>
            <a:off x="5222947" y="3429000"/>
            <a:ext cx="1744951" cy="17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18" name="Google Shape;318;p47"/>
          <p:cNvSpPr>
            <a:spLocks noGrp="1"/>
          </p:cNvSpPr>
          <p:nvPr>
            <p:ph type="pic" idx="20"/>
          </p:nvPr>
        </p:nvSpPr>
        <p:spPr>
          <a:xfrm>
            <a:off x="5222947" y="514440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19" name="Google Shape;319;p47"/>
          <p:cNvSpPr>
            <a:spLocks noGrp="1"/>
          </p:cNvSpPr>
          <p:nvPr>
            <p:ph type="pic" idx="21"/>
          </p:nvPr>
        </p:nvSpPr>
        <p:spPr>
          <a:xfrm>
            <a:off x="6962922" y="0"/>
            <a:ext cx="1744951" cy="1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20" name="Google Shape;320;p47"/>
          <p:cNvSpPr>
            <a:spLocks noGrp="1"/>
          </p:cNvSpPr>
          <p:nvPr>
            <p:ph type="pic" idx="22"/>
          </p:nvPr>
        </p:nvSpPr>
        <p:spPr>
          <a:xfrm>
            <a:off x="6962922" y="1715400"/>
            <a:ext cx="1744951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21" name="Google Shape;321;p47"/>
          <p:cNvSpPr>
            <a:spLocks noGrp="1"/>
          </p:cNvSpPr>
          <p:nvPr>
            <p:ph type="pic" idx="23"/>
          </p:nvPr>
        </p:nvSpPr>
        <p:spPr>
          <a:xfrm>
            <a:off x="6962922" y="3429000"/>
            <a:ext cx="1744951" cy="171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22" name="Google Shape;322;p47"/>
          <p:cNvSpPr>
            <a:spLocks noGrp="1"/>
          </p:cNvSpPr>
          <p:nvPr>
            <p:ph type="pic" idx="24"/>
          </p:nvPr>
        </p:nvSpPr>
        <p:spPr>
          <a:xfrm>
            <a:off x="6962922" y="5144400"/>
            <a:ext cx="1744951" cy="171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23" name="Google Shape;323;p47"/>
          <p:cNvSpPr>
            <a:spLocks noGrp="1"/>
          </p:cNvSpPr>
          <p:nvPr>
            <p:ph type="pic" idx="25"/>
          </p:nvPr>
        </p:nvSpPr>
        <p:spPr>
          <a:xfrm>
            <a:off x="8702896" y="0"/>
            <a:ext cx="1744951" cy="1713600"/>
          </a:xfrm>
          <a:prstGeom prst="rect">
            <a:avLst/>
          </a:prstGeom>
          <a:solidFill>
            <a:srgbClr val="7B6B4D"/>
          </a:solidFill>
          <a:ln>
            <a:noFill/>
          </a:ln>
        </p:spPr>
      </p:sp>
      <p:sp>
        <p:nvSpPr>
          <p:cNvPr id="324" name="Google Shape;324;p47"/>
          <p:cNvSpPr>
            <a:spLocks noGrp="1"/>
          </p:cNvSpPr>
          <p:nvPr>
            <p:ph type="pic" idx="26"/>
          </p:nvPr>
        </p:nvSpPr>
        <p:spPr>
          <a:xfrm>
            <a:off x="8702896" y="1715400"/>
            <a:ext cx="1744951" cy="171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25" name="Google Shape;325;p47"/>
          <p:cNvSpPr>
            <a:spLocks noGrp="1"/>
          </p:cNvSpPr>
          <p:nvPr>
            <p:ph type="pic" idx="27"/>
          </p:nvPr>
        </p:nvSpPr>
        <p:spPr>
          <a:xfrm>
            <a:off x="8702896" y="342900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26" name="Google Shape;326;p47"/>
          <p:cNvSpPr>
            <a:spLocks noGrp="1"/>
          </p:cNvSpPr>
          <p:nvPr>
            <p:ph type="pic" idx="28"/>
          </p:nvPr>
        </p:nvSpPr>
        <p:spPr>
          <a:xfrm>
            <a:off x="8702896" y="5144400"/>
            <a:ext cx="1744951" cy="1713600"/>
          </a:xfrm>
          <a:prstGeom prst="rect">
            <a:avLst/>
          </a:prstGeom>
          <a:solidFill>
            <a:srgbClr val="634545"/>
          </a:solidFill>
          <a:ln>
            <a:noFill/>
          </a:ln>
        </p:spPr>
      </p:sp>
      <p:sp>
        <p:nvSpPr>
          <p:cNvPr id="327" name="Google Shape;327;p47"/>
          <p:cNvSpPr>
            <a:spLocks noGrp="1"/>
          </p:cNvSpPr>
          <p:nvPr>
            <p:ph type="pic" idx="29"/>
          </p:nvPr>
        </p:nvSpPr>
        <p:spPr>
          <a:xfrm>
            <a:off x="10442872" y="0"/>
            <a:ext cx="1744951" cy="17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28" name="Google Shape;328;p47"/>
          <p:cNvSpPr>
            <a:spLocks noGrp="1"/>
          </p:cNvSpPr>
          <p:nvPr>
            <p:ph type="pic" idx="30"/>
          </p:nvPr>
        </p:nvSpPr>
        <p:spPr>
          <a:xfrm>
            <a:off x="10442872" y="1715400"/>
            <a:ext cx="1744951" cy="1713600"/>
          </a:xfrm>
          <a:prstGeom prst="rect">
            <a:avLst/>
          </a:prstGeom>
          <a:solidFill>
            <a:srgbClr val="634545"/>
          </a:solidFill>
          <a:ln>
            <a:noFill/>
          </a:ln>
        </p:spPr>
      </p:sp>
      <p:sp>
        <p:nvSpPr>
          <p:cNvPr id="329" name="Google Shape;329;p47"/>
          <p:cNvSpPr>
            <a:spLocks noGrp="1"/>
          </p:cNvSpPr>
          <p:nvPr>
            <p:ph type="pic" idx="31"/>
          </p:nvPr>
        </p:nvSpPr>
        <p:spPr>
          <a:xfrm>
            <a:off x="10442872" y="3429000"/>
            <a:ext cx="1744951" cy="171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0" name="Google Shape;330;p47"/>
          <p:cNvSpPr>
            <a:spLocks noGrp="1"/>
          </p:cNvSpPr>
          <p:nvPr>
            <p:ph type="pic" idx="32"/>
          </p:nvPr>
        </p:nvSpPr>
        <p:spPr>
          <a:xfrm>
            <a:off x="10442872" y="5144400"/>
            <a:ext cx="1744951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Images">
  <p:cSld name="10 Images">
    <p:bg>
      <p:bgPr>
        <a:solidFill>
          <a:schemeClr val="dk2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8"/>
          <p:cNvSpPr/>
          <p:nvPr/>
        </p:nvSpPr>
        <p:spPr>
          <a:xfrm>
            <a:off x="10202367" y="401413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33" name="Google Shape;333;p48"/>
          <p:cNvSpPr/>
          <p:nvPr/>
        </p:nvSpPr>
        <p:spPr>
          <a:xfrm>
            <a:off x="1184136" y="2516899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34" name="Google Shape;334;p48"/>
          <p:cNvSpPr/>
          <p:nvPr/>
        </p:nvSpPr>
        <p:spPr>
          <a:xfrm>
            <a:off x="413027" y="2228867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35" name="Google Shape;335;p48"/>
          <p:cNvSpPr/>
          <p:nvPr/>
        </p:nvSpPr>
        <p:spPr>
          <a:xfrm>
            <a:off x="2386628" y="269034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36" name="Google Shape;336;p48"/>
          <p:cNvSpPr/>
          <p:nvPr/>
        </p:nvSpPr>
        <p:spPr>
          <a:xfrm>
            <a:off x="10985753" y="3880494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37" name="Google Shape;337;p48"/>
          <p:cNvSpPr>
            <a:spLocks noGrp="1"/>
          </p:cNvSpPr>
          <p:nvPr>
            <p:ph type="pic" idx="2"/>
          </p:nvPr>
        </p:nvSpPr>
        <p:spPr>
          <a:xfrm>
            <a:off x="25457" y="29028"/>
            <a:ext cx="2400208" cy="24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8" name="Google Shape;338;p48"/>
          <p:cNvSpPr>
            <a:spLocks noGrp="1"/>
          </p:cNvSpPr>
          <p:nvPr>
            <p:ph type="pic" idx="3"/>
          </p:nvPr>
        </p:nvSpPr>
        <p:spPr>
          <a:xfrm>
            <a:off x="2458716" y="29028"/>
            <a:ext cx="2400208" cy="24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39" name="Google Shape;339;p48"/>
          <p:cNvSpPr>
            <a:spLocks noGrp="1"/>
          </p:cNvSpPr>
          <p:nvPr>
            <p:ph type="pic" idx="4"/>
          </p:nvPr>
        </p:nvSpPr>
        <p:spPr>
          <a:xfrm>
            <a:off x="4891974" y="29028"/>
            <a:ext cx="2400208" cy="24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40" name="Google Shape;340;p48"/>
          <p:cNvSpPr>
            <a:spLocks noGrp="1"/>
          </p:cNvSpPr>
          <p:nvPr>
            <p:ph type="pic" idx="5"/>
          </p:nvPr>
        </p:nvSpPr>
        <p:spPr>
          <a:xfrm>
            <a:off x="7326093" y="29028"/>
            <a:ext cx="2400208" cy="24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41" name="Google Shape;341;p48"/>
          <p:cNvSpPr>
            <a:spLocks noGrp="1"/>
          </p:cNvSpPr>
          <p:nvPr>
            <p:ph type="pic" idx="6"/>
          </p:nvPr>
        </p:nvSpPr>
        <p:spPr>
          <a:xfrm>
            <a:off x="9758492" y="29028"/>
            <a:ext cx="2400208" cy="24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42" name="Google Shape;342;p48"/>
          <p:cNvSpPr>
            <a:spLocks noGrp="1"/>
          </p:cNvSpPr>
          <p:nvPr>
            <p:ph type="pic" idx="7"/>
          </p:nvPr>
        </p:nvSpPr>
        <p:spPr>
          <a:xfrm>
            <a:off x="23956" y="4419110"/>
            <a:ext cx="2400208" cy="24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343" name="Google Shape;343;p48"/>
          <p:cNvSpPr>
            <a:spLocks noGrp="1"/>
          </p:cNvSpPr>
          <p:nvPr>
            <p:ph type="pic" idx="8"/>
          </p:nvPr>
        </p:nvSpPr>
        <p:spPr>
          <a:xfrm>
            <a:off x="2457215" y="4419110"/>
            <a:ext cx="2400208" cy="24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344" name="Google Shape;344;p48"/>
          <p:cNvSpPr>
            <a:spLocks noGrp="1"/>
          </p:cNvSpPr>
          <p:nvPr>
            <p:ph type="pic" idx="9"/>
          </p:nvPr>
        </p:nvSpPr>
        <p:spPr>
          <a:xfrm>
            <a:off x="4890473" y="4419110"/>
            <a:ext cx="2400208" cy="24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345" name="Google Shape;345;p48"/>
          <p:cNvSpPr>
            <a:spLocks noGrp="1"/>
          </p:cNvSpPr>
          <p:nvPr>
            <p:ph type="pic" idx="13"/>
          </p:nvPr>
        </p:nvSpPr>
        <p:spPr>
          <a:xfrm>
            <a:off x="7324592" y="4419110"/>
            <a:ext cx="2400208" cy="24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46" name="Google Shape;346;p48"/>
          <p:cNvSpPr>
            <a:spLocks noGrp="1"/>
          </p:cNvSpPr>
          <p:nvPr>
            <p:ph type="pic" idx="14"/>
          </p:nvPr>
        </p:nvSpPr>
        <p:spPr>
          <a:xfrm>
            <a:off x="9756991" y="4419110"/>
            <a:ext cx="2400208" cy="24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7" name="Google Shape;347;p48"/>
          <p:cNvSpPr txBox="1">
            <a:spLocks noGrp="1"/>
          </p:cNvSpPr>
          <p:nvPr>
            <p:ph type="title"/>
          </p:nvPr>
        </p:nvSpPr>
        <p:spPr>
          <a:xfrm>
            <a:off x="483852" y="2637235"/>
            <a:ext cx="11215678" cy="90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ltra" panose="02060505000000020004"/>
              <a:buNone/>
              <a:defRPr sz="4400">
                <a:solidFill>
                  <a:schemeClr val="l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8"/>
          <p:cNvSpPr/>
          <p:nvPr/>
        </p:nvSpPr>
        <p:spPr>
          <a:xfrm>
            <a:off x="5015257" y="3547989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49" name="Google Shape;349;p48"/>
          <p:cNvSpPr txBox="1">
            <a:spLocks noGrp="1"/>
          </p:cNvSpPr>
          <p:nvPr>
            <p:ph type="body" idx="1"/>
          </p:nvPr>
        </p:nvSpPr>
        <p:spPr>
          <a:xfrm>
            <a:off x="483852" y="3596435"/>
            <a:ext cx="11215678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5" i="1"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48"/>
          <p:cNvSpPr/>
          <p:nvPr/>
        </p:nvSpPr>
        <p:spPr>
          <a:xfrm>
            <a:off x="11543659" y="3495431"/>
            <a:ext cx="505184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2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4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4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4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4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4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4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4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4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4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4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4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4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&amp; Text">
  <p:cSld name="Images &amp; Tex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/>
          <p:nvPr/>
        </p:nvSpPr>
        <p:spPr>
          <a:xfrm>
            <a:off x="0" y="0"/>
            <a:ext cx="3429298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53" name="Google Shape;353;p49"/>
          <p:cNvSpPr>
            <a:spLocks noGrp="1"/>
          </p:cNvSpPr>
          <p:nvPr>
            <p:ph type="pic" idx="2"/>
          </p:nvPr>
        </p:nvSpPr>
        <p:spPr>
          <a:xfrm>
            <a:off x="0" y="3429000"/>
            <a:ext cx="6095471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4" name="Google Shape;354;p49"/>
          <p:cNvSpPr>
            <a:spLocks noGrp="1"/>
          </p:cNvSpPr>
          <p:nvPr>
            <p:ph type="pic" idx="3"/>
          </p:nvPr>
        </p:nvSpPr>
        <p:spPr>
          <a:xfrm>
            <a:off x="3413727" y="0"/>
            <a:ext cx="474668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5" name="Google Shape;355;p49"/>
          <p:cNvSpPr>
            <a:spLocks noGrp="1"/>
          </p:cNvSpPr>
          <p:nvPr>
            <p:ph type="pic" idx="4"/>
          </p:nvPr>
        </p:nvSpPr>
        <p:spPr>
          <a:xfrm>
            <a:off x="8160408" y="0"/>
            <a:ext cx="4031592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6" name="Google Shape;356;p49"/>
          <p:cNvSpPr/>
          <p:nvPr/>
        </p:nvSpPr>
        <p:spPr>
          <a:xfrm>
            <a:off x="6095471" y="3429000"/>
            <a:ext cx="2737071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57" name="Google Shape;357;p49"/>
          <p:cNvSpPr>
            <a:spLocks noGrp="1"/>
          </p:cNvSpPr>
          <p:nvPr>
            <p:ph type="pic" idx="5"/>
          </p:nvPr>
        </p:nvSpPr>
        <p:spPr>
          <a:xfrm>
            <a:off x="8832541" y="3429000"/>
            <a:ext cx="3353115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8" name="Google Shape;358;p49"/>
          <p:cNvSpPr txBox="1">
            <a:spLocks noGrp="1"/>
          </p:cNvSpPr>
          <p:nvPr>
            <p:ph type="title"/>
          </p:nvPr>
        </p:nvSpPr>
        <p:spPr>
          <a:xfrm>
            <a:off x="142822" y="500675"/>
            <a:ext cx="3120617" cy="104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body" idx="1"/>
          </p:nvPr>
        </p:nvSpPr>
        <p:spPr>
          <a:xfrm>
            <a:off x="142822" y="1701716"/>
            <a:ext cx="3120618" cy="148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5" i="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6"/>
          </p:nvPr>
        </p:nvSpPr>
        <p:spPr>
          <a:xfrm>
            <a:off x="6192019" y="3573016"/>
            <a:ext cx="2544503" cy="312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5" i="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">
  <p:cSld name="Strategy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/>
          <p:nvPr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63" name="Google Shape;363;p50"/>
          <p:cNvSpPr/>
          <p:nvPr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364" name="Google Shape;364;p5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812465" y="2967732"/>
            <a:ext cx="672846" cy="1009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94309" y="2971388"/>
            <a:ext cx="654562" cy="10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777184" y="2773940"/>
            <a:ext cx="804488" cy="120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397501" y="2470455"/>
            <a:ext cx="707584" cy="1506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0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930572" y="2419264"/>
            <a:ext cx="782549" cy="15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0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538371" y="2188907"/>
            <a:ext cx="780720" cy="178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xfrm>
            <a:off x="695256" y="1945551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5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body" idx="2"/>
          </p:nvPr>
        </p:nvSpPr>
        <p:spPr>
          <a:xfrm>
            <a:off x="2148888" y="1374814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5" i="0">
                <a:solidFill>
                  <a:schemeClr val="accent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0"/>
          <p:cNvSpPr txBox="1">
            <a:spLocks noGrp="1"/>
          </p:cNvSpPr>
          <p:nvPr>
            <p:ph type="body" idx="3"/>
          </p:nvPr>
        </p:nvSpPr>
        <p:spPr>
          <a:xfrm>
            <a:off x="6858678" y="1011208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5" i="0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0"/>
          <p:cNvSpPr txBox="1">
            <a:spLocks noGrp="1"/>
          </p:cNvSpPr>
          <p:nvPr>
            <p:ph type="body" idx="4"/>
          </p:nvPr>
        </p:nvSpPr>
        <p:spPr>
          <a:xfrm>
            <a:off x="5256843" y="1590874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5" i="0">
                <a:solidFill>
                  <a:schemeClr val="accent4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0"/>
          <p:cNvSpPr txBox="1">
            <a:spLocks noGrp="1"/>
          </p:cNvSpPr>
          <p:nvPr>
            <p:ph type="body" idx="5"/>
          </p:nvPr>
        </p:nvSpPr>
        <p:spPr>
          <a:xfrm>
            <a:off x="3817870" y="804077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5" i="0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0"/>
          <p:cNvSpPr txBox="1">
            <a:spLocks noGrp="1"/>
          </p:cNvSpPr>
          <p:nvPr>
            <p:ph type="body" idx="6"/>
          </p:nvPr>
        </p:nvSpPr>
        <p:spPr>
          <a:xfrm>
            <a:off x="8465563" y="431542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67"/>
              <a:buNone/>
              <a:defRPr sz="1865" i="0">
                <a:solidFill>
                  <a:schemeClr val="accent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6" name="Google Shape;376;p50"/>
          <p:cNvCxnSpPr>
            <a:stCxn id="370" idx="2"/>
          </p:cNvCxnSpPr>
          <p:nvPr/>
        </p:nvCxnSpPr>
        <p:spPr>
          <a:xfrm>
            <a:off x="2158423" y="2425604"/>
            <a:ext cx="0" cy="448200"/>
          </a:xfrm>
          <a:prstGeom prst="straightConnector1">
            <a:avLst/>
          </a:prstGeom>
          <a:noFill/>
          <a:ln w="28575" cap="flat" cmpd="sng">
            <a:solidFill>
              <a:srgbClr val="D24311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377" name="Google Shape;377;p50"/>
          <p:cNvCxnSpPr/>
          <p:nvPr/>
        </p:nvCxnSpPr>
        <p:spPr>
          <a:xfrm>
            <a:off x="3617196" y="1944914"/>
            <a:ext cx="0" cy="922517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378" name="Google Shape;378;p50"/>
          <p:cNvCxnSpPr/>
          <p:nvPr/>
        </p:nvCxnSpPr>
        <p:spPr>
          <a:xfrm>
            <a:off x="5269588" y="1364343"/>
            <a:ext cx="0" cy="1265941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379" name="Google Shape;379;p50"/>
          <p:cNvCxnSpPr/>
          <p:nvPr/>
        </p:nvCxnSpPr>
        <p:spPr>
          <a:xfrm>
            <a:off x="6713029" y="2098914"/>
            <a:ext cx="0" cy="223373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380" name="Google Shape;380;p50"/>
          <p:cNvCxnSpPr/>
          <p:nvPr/>
        </p:nvCxnSpPr>
        <p:spPr>
          <a:xfrm>
            <a:off x="8321845" y="1507999"/>
            <a:ext cx="0" cy="81428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381" name="Google Shape;381;p50"/>
          <p:cNvCxnSpPr/>
          <p:nvPr/>
        </p:nvCxnSpPr>
        <p:spPr>
          <a:xfrm>
            <a:off x="9938852" y="922965"/>
            <a:ext cx="0" cy="1175948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oval" w="lg" len="lg"/>
            <a:tailEnd type="oval" w="lg" len="lg"/>
          </a:ln>
        </p:spPr>
      </p:cxnSp>
      <p:sp>
        <p:nvSpPr>
          <p:cNvPr id="382" name="Google Shape;382;p50"/>
          <p:cNvSpPr txBox="1">
            <a:spLocks noGrp="1"/>
          </p:cNvSpPr>
          <p:nvPr>
            <p:ph type="title"/>
          </p:nvPr>
        </p:nvSpPr>
        <p:spPr>
          <a:xfrm>
            <a:off x="483852" y="4214454"/>
            <a:ext cx="11215678" cy="90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ltra" panose="02060505000000020004"/>
              <a:buNone/>
              <a:defRPr sz="4400">
                <a:solidFill>
                  <a:schemeClr val="l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0"/>
          <p:cNvSpPr/>
          <p:nvPr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84" name="Google Shape;384;p50"/>
          <p:cNvSpPr txBox="1">
            <a:spLocks noGrp="1"/>
          </p:cNvSpPr>
          <p:nvPr>
            <p:ph type="body" idx="7"/>
          </p:nvPr>
        </p:nvSpPr>
        <p:spPr>
          <a:xfrm>
            <a:off x="286850" y="5321905"/>
            <a:ext cx="11618299" cy="11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5" b="0" i="0" u="none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75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7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75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3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3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775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925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075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150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225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Opinions">
  <p:cSld name="2 Opinions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51"/>
          <p:cNvGrpSpPr/>
          <p:nvPr/>
        </p:nvGrpSpPr>
        <p:grpSpPr>
          <a:xfrm>
            <a:off x="4741745" y="1"/>
            <a:ext cx="7450255" cy="6858000"/>
            <a:chOff x="7426437" y="55909"/>
            <a:chExt cx="10859975" cy="6790344"/>
          </a:xfrm>
        </p:grpSpPr>
        <p:sp>
          <p:nvSpPr>
            <p:cNvPr id="387" name="Google Shape;387;p51"/>
            <p:cNvSpPr/>
            <p:nvPr/>
          </p:nvSpPr>
          <p:spPr>
            <a:xfrm>
              <a:off x="10859975" y="111818"/>
              <a:ext cx="7426437" cy="6734434"/>
            </a:xfrm>
            <a:prstGeom prst="rect">
              <a:avLst/>
            </a:prstGeom>
            <a:solidFill>
              <a:srgbClr val="9AC9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388" name="Google Shape;388;p51"/>
            <p:cNvSpPr/>
            <p:nvPr/>
          </p:nvSpPr>
          <p:spPr>
            <a:xfrm flipH="1">
              <a:off x="7426437" y="55909"/>
              <a:ext cx="3433538" cy="6790344"/>
            </a:xfrm>
            <a:prstGeom prst="rtTriangle">
              <a:avLst/>
            </a:prstGeom>
            <a:solidFill>
              <a:srgbClr val="9AC9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sp>
        <p:nvSpPr>
          <p:cNvPr id="389" name="Google Shape;389;p51"/>
          <p:cNvSpPr/>
          <p:nvPr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390" name="Google Shape;390;p5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26204" y="1510898"/>
            <a:ext cx="1282667" cy="3375139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391" name="Google Shape;391;p5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334533" y="1843124"/>
            <a:ext cx="1187142" cy="3019354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392" name="Google Shape;392;p51"/>
          <p:cNvSpPr txBox="1">
            <a:spLocks noGrp="1"/>
          </p:cNvSpPr>
          <p:nvPr>
            <p:ph type="body" idx="1"/>
          </p:nvPr>
        </p:nvSpPr>
        <p:spPr>
          <a:xfrm>
            <a:off x="7878532" y="981584"/>
            <a:ext cx="4036642" cy="82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 b="0" i="0" u="none">
                <a:solidFill>
                  <a:schemeClr val="accen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51"/>
          <p:cNvSpPr txBox="1">
            <a:spLocks noGrp="1"/>
          </p:cNvSpPr>
          <p:nvPr>
            <p:ph type="body" idx="2"/>
          </p:nvPr>
        </p:nvSpPr>
        <p:spPr>
          <a:xfrm>
            <a:off x="415398" y="981584"/>
            <a:ext cx="3786740" cy="82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 b="0" i="0" u="none">
                <a:solidFill>
                  <a:schemeClr val="accent5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51"/>
          <p:cNvSpPr txBox="1">
            <a:spLocks noGrp="1"/>
          </p:cNvSpPr>
          <p:nvPr>
            <p:ph type="body" idx="3"/>
          </p:nvPr>
        </p:nvSpPr>
        <p:spPr>
          <a:xfrm>
            <a:off x="727632" y="1930400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51"/>
          <p:cNvSpPr/>
          <p:nvPr/>
        </p:nvSpPr>
        <p:spPr>
          <a:xfrm>
            <a:off x="357147" y="2121850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96" name="Google Shape;396;p51"/>
          <p:cNvSpPr txBox="1">
            <a:spLocks noGrp="1"/>
          </p:cNvSpPr>
          <p:nvPr>
            <p:ph type="body" idx="4"/>
          </p:nvPr>
        </p:nvSpPr>
        <p:spPr>
          <a:xfrm>
            <a:off x="727632" y="2697019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51"/>
          <p:cNvSpPr/>
          <p:nvPr/>
        </p:nvSpPr>
        <p:spPr>
          <a:xfrm>
            <a:off x="361179" y="2888469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5"/>
          </p:nvPr>
        </p:nvSpPr>
        <p:spPr>
          <a:xfrm>
            <a:off x="727632" y="3463637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51"/>
          <p:cNvSpPr/>
          <p:nvPr/>
        </p:nvSpPr>
        <p:spPr>
          <a:xfrm>
            <a:off x="357147" y="3655086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00" name="Google Shape;400;p51"/>
          <p:cNvSpPr txBox="1">
            <a:spLocks noGrp="1"/>
          </p:cNvSpPr>
          <p:nvPr>
            <p:ph type="body" idx="6"/>
          </p:nvPr>
        </p:nvSpPr>
        <p:spPr>
          <a:xfrm>
            <a:off x="8372931" y="1932505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51"/>
          <p:cNvSpPr/>
          <p:nvPr/>
        </p:nvSpPr>
        <p:spPr>
          <a:xfrm>
            <a:off x="8002447" y="2123955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02" name="Google Shape;402;p51"/>
          <p:cNvSpPr txBox="1">
            <a:spLocks noGrp="1"/>
          </p:cNvSpPr>
          <p:nvPr>
            <p:ph type="body" idx="7"/>
          </p:nvPr>
        </p:nvSpPr>
        <p:spPr>
          <a:xfrm>
            <a:off x="8372931" y="2699124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3" name="Google Shape;403;p51"/>
          <p:cNvSpPr/>
          <p:nvPr/>
        </p:nvSpPr>
        <p:spPr>
          <a:xfrm>
            <a:off x="8002447" y="2890573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8"/>
          </p:nvPr>
        </p:nvSpPr>
        <p:spPr>
          <a:xfrm>
            <a:off x="8372931" y="3465742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51"/>
          <p:cNvSpPr/>
          <p:nvPr/>
        </p:nvSpPr>
        <p:spPr>
          <a:xfrm>
            <a:off x="8002447" y="3657191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06" name="Google Shape;406;p51"/>
          <p:cNvSpPr/>
          <p:nvPr/>
        </p:nvSpPr>
        <p:spPr>
          <a:xfrm>
            <a:off x="2243338" y="1810123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7480811" y="18101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08" name="Google Shape;408;p51"/>
          <p:cNvSpPr txBox="1">
            <a:spLocks noGrp="1"/>
          </p:cNvSpPr>
          <p:nvPr>
            <p:ph type="body" idx="9"/>
          </p:nvPr>
        </p:nvSpPr>
        <p:spPr>
          <a:xfrm>
            <a:off x="727632" y="4230255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51"/>
          <p:cNvSpPr/>
          <p:nvPr/>
        </p:nvSpPr>
        <p:spPr>
          <a:xfrm>
            <a:off x="357147" y="4421705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10" name="Google Shape;410;p51"/>
          <p:cNvSpPr txBox="1">
            <a:spLocks noGrp="1"/>
          </p:cNvSpPr>
          <p:nvPr>
            <p:ph type="body" idx="13"/>
          </p:nvPr>
        </p:nvSpPr>
        <p:spPr>
          <a:xfrm>
            <a:off x="727632" y="4996873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51"/>
          <p:cNvSpPr/>
          <p:nvPr/>
        </p:nvSpPr>
        <p:spPr>
          <a:xfrm>
            <a:off x="357147" y="5188323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12" name="Google Shape;412;p51"/>
          <p:cNvSpPr txBox="1">
            <a:spLocks noGrp="1"/>
          </p:cNvSpPr>
          <p:nvPr>
            <p:ph type="body" idx="14"/>
          </p:nvPr>
        </p:nvSpPr>
        <p:spPr>
          <a:xfrm>
            <a:off x="733924" y="5763491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51"/>
          <p:cNvSpPr/>
          <p:nvPr/>
        </p:nvSpPr>
        <p:spPr>
          <a:xfrm>
            <a:off x="363440" y="5954941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14" name="Google Shape;414;p51"/>
          <p:cNvSpPr txBox="1">
            <a:spLocks noGrp="1"/>
          </p:cNvSpPr>
          <p:nvPr>
            <p:ph type="body" idx="15"/>
          </p:nvPr>
        </p:nvSpPr>
        <p:spPr>
          <a:xfrm>
            <a:off x="8372931" y="4956622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1"/>
          <p:cNvSpPr/>
          <p:nvPr/>
        </p:nvSpPr>
        <p:spPr>
          <a:xfrm>
            <a:off x="8002447" y="5148071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16" name="Google Shape;416;p51"/>
          <p:cNvSpPr txBox="1">
            <a:spLocks noGrp="1"/>
          </p:cNvSpPr>
          <p:nvPr>
            <p:ph type="body" idx="16"/>
          </p:nvPr>
        </p:nvSpPr>
        <p:spPr>
          <a:xfrm>
            <a:off x="8372931" y="5718467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51"/>
          <p:cNvSpPr/>
          <p:nvPr/>
        </p:nvSpPr>
        <p:spPr>
          <a:xfrm>
            <a:off x="8002447" y="5909917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18" name="Google Shape;418;p51"/>
          <p:cNvSpPr txBox="1">
            <a:spLocks noGrp="1"/>
          </p:cNvSpPr>
          <p:nvPr>
            <p:ph type="body" idx="17"/>
          </p:nvPr>
        </p:nvSpPr>
        <p:spPr>
          <a:xfrm>
            <a:off x="8372931" y="4214692"/>
            <a:ext cx="3518363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51"/>
          <p:cNvSpPr/>
          <p:nvPr/>
        </p:nvSpPr>
        <p:spPr>
          <a:xfrm>
            <a:off x="8002447" y="4406141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s">
  <p:cSld name="Devices">
    <p:bg>
      <p:bgPr>
        <a:solidFill>
          <a:schemeClr val="dk2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/>
          <p:nvPr/>
        </p:nvSpPr>
        <p:spPr>
          <a:xfrm>
            <a:off x="0" y="0"/>
            <a:ext cx="12192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pic>
        <p:nvPicPr>
          <p:cNvPr id="422" name="Google Shape;422;p5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66398" y="308653"/>
            <a:ext cx="5274870" cy="4272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5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667620" y="950241"/>
            <a:ext cx="2554068" cy="363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151718" y="1804275"/>
            <a:ext cx="1363426" cy="27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2"/>
          <p:cNvSpPr>
            <a:spLocks noGrp="1"/>
          </p:cNvSpPr>
          <p:nvPr>
            <p:ph type="pic" idx="2"/>
          </p:nvPr>
        </p:nvSpPr>
        <p:spPr>
          <a:xfrm>
            <a:off x="2263469" y="2157779"/>
            <a:ext cx="1139924" cy="2070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52"/>
          <p:cNvSpPr>
            <a:spLocks noGrp="1"/>
          </p:cNvSpPr>
          <p:nvPr>
            <p:ph type="pic" idx="3"/>
          </p:nvPr>
        </p:nvSpPr>
        <p:spPr>
          <a:xfrm>
            <a:off x="3660192" y="488673"/>
            <a:ext cx="4890968" cy="2704156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52"/>
          <p:cNvSpPr>
            <a:spLocks noGrp="1"/>
          </p:cNvSpPr>
          <p:nvPr>
            <p:ph type="pic" idx="4"/>
          </p:nvPr>
        </p:nvSpPr>
        <p:spPr>
          <a:xfrm>
            <a:off x="8839080" y="1282700"/>
            <a:ext cx="2209992" cy="295639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52"/>
          <p:cNvSpPr txBox="1">
            <a:spLocks noGrp="1"/>
          </p:cNvSpPr>
          <p:nvPr>
            <p:ph type="title"/>
          </p:nvPr>
        </p:nvSpPr>
        <p:spPr>
          <a:xfrm>
            <a:off x="483852" y="4514410"/>
            <a:ext cx="11215678" cy="90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ltra" panose="02060505000000020004"/>
              <a:buNone/>
              <a:defRPr sz="4400">
                <a:solidFill>
                  <a:schemeClr val="l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2"/>
          <p:cNvSpPr/>
          <p:nvPr/>
        </p:nvSpPr>
        <p:spPr>
          <a:xfrm>
            <a:off x="5015257" y="54251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30" name="Google Shape;430;p52"/>
          <p:cNvSpPr txBox="1">
            <a:spLocks noGrp="1"/>
          </p:cNvSpPr>
          <p:nvPr>
            <p:ph type="body" idx="1"/>
          </p:nvPr>
        </p:nvSpPr>
        <p:spPr>
          <a:xfrm>
            <a:off x="286850" y="5621862"/>
            <a:ext cx="11618299" cy="100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5" b="0" i="0" u="none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 1">
  <p:cSld name="Web 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"/>
          <p:cNvSpPr/>
          <p:nvPr/>
        </p:nvSpPr>
        <p:spPr>
          <a:xfrm>
            <a:off x="0" y="4233333"/>
            <a:ext cx="12192000" cy="26246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33" name="Google Shape;433;p53"/>
          <p:cNvSpPr/>
          <p:nvPr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34" name="Google Shape;434;p53"/>
          <p:cNvSpPr txBox="1">
            <a:spLocks noGrp="1"/>
          </p:cNvSpPr>
          <p:nvPr>
            <p:ph type="title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53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i="1">
                <a:solidFill>
                  <a:srgbClr val="7F7F7F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p53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37" name="Google Shape;437;p53"/>
          <p:cNvSpPr>
            <a:spLocks noGrp="1"/>
          </p:cNvSpPr>
          <p:nvPr>
            <p:ph type="pic" idx="2"/>
          </p:nvPr>
        </p:nvSpPr>
        <p:spPr>
          <a:xfrm>
            <a:off x="535412" y="2170492"/>
            <a:ext cx="5690094" cy="3200400"/>
          </a:xfrm>
          <a:prstGeom prst="rect">
            <a:avLst/>
          </a:prstGeom>
          <a:solidFill>
            <a:srgbClr val="ECE7E0"/>
          </a:solidFill>
          <a:ln>
            <a:noFill/>
          </a:ln>
        </p:spPr>
      </p:sp>
      <p:sp>
        <p:nvSpPr>
          <p:cNvPr id="438" name="Google Shape;438;p53"/>
          <p:cNvSpPr/>
          <p:nvPr/>
        </p:nvSpPr>
        <p:spPr>
          <a:xfrm>
            <a:off x="535562" y="1845583"/>
            <a:ext cx="5690094" cy="324760"/>
          </a:xfrm>
          <a:custGeom>
            <a:avLst/>
            <a:gdLst/>
            <a:ahLst/>
            <a:cxnLst/>
            <a:rect l="l" t="t" r="r" b="b"/>
            <a:pathLst>
              <a:path w="8534400" h="487140" extrusionOk="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39" name="Google Shape;439;p53"/>
          <p:cNvSpPr/>
          <p:nvPr/>
        </p:nvSpPr>
        <p:spPr>
          <a:xfrm>
            <a:off x="535562" y="2128010"/>
            <a:ext cx="5690094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440" name="Google Shape;440;p53"/>
          <p:cNvGrpSpPr/>
          <p:nvPr/>
        </p:nvGrpSpPr>
        <p:grpSpPr>
          <a:xfrm>
            <a:off x="657131" y="1938114"/>
            <a:ext cx="361981" cy="95250"/>
            <a:chOff x="2524125" y="1614487"/>
            <a:chExt cx="542925" cy="142875"/>
          </a:xfrm>
        </p:grpSpPr>
        <p:sp>
          <p:nvSpPr>
            <p:cNvPr id="441" name="Google Shape;441;p53"/>
            <p:cNvSpPr/>
            <p:nvPr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442" name="Google Shape;442;p53"/>
            <p:cNvSpPr/>
            <p:nvPr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443" name="Google Shape;443;p53"/>
            <p:cNvSpPr/>
            <p:nvPr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grpSp>
        <p:nvGrpSpPr>
          <p:cNvPr id="444" name="Google Shape;444;p53"/>
          <p:cNvGrpSpPr/>
          <p:nvPr/>
        </p:nvGrpSpPr>
        <p:grpSpPr>
          <a:xfrm>
            <a:off x="5972541" y="1922238"/>
            <a:ext cx="133362" cy="127000"/>
            <a:chOff x="7781924" y="1704975"/>
            <a:chExt cx="200026" cy="190500"/>
          </a:xfrm>
        </p:grpSpPr>
        <p:sp>
          <p:nvSpPr>
            <p:cNvPr id="445" name="Google Shape;445;p53"/>
            <p:cNvSpPr/>
            <p:nvPr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446" name="Google Shape;446;p53"/>
            <p:cNvSpPr/>
            <p:nvPr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  <p:sp>
          <p:nvSpPr>
            <p:cNvPr id="447" name="Google Shape;447;p53"/>
            <p:cNvSpPr/>
            <p:nvPr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endParaRPr>
            </a:p>
          </p:txBody>
        </p:sp>
      </p:grpSp>
      <p:sp>
        <p:nvSpPr>
          <p:cNvPr id="448" name="Google Shape;448;p53"/>
          <p:cNvSpPr/>
          <p:nvPr/>
        </p:nvSpPr>
        <p:spPr>
          <a:xfrm rot="2700000">
            <a:off x="1592122" y="2906409"/>
            <a:ext cx="8518860" cy="6415469"/>
          </a:xfrm>
          <a:custGeom>
            <a:avLst/>
            <a:gdLst/>
            <a:ahLst/>
            <a:cxnLst/>
            <a:rect l="l" t="t" r="r" b="b"/>
            <a:pathLst>
              <a:path w="12778290" h="9622369" extrusionOk="0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49" name="Google Shape;449;p53"/>
          <p:cNvSpPr/>
          <p:nvPr/>
        </p:nvSpPr>
        <p:spPr>
          <a:xfrm>
            <a:off x="6582653" y="439614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50" name="Google Shape;450;p53"/>
          <p:cNvSpPr txBox="1">
            <a:spLocks noGrp="1"/>
          </p:cNvSpPr>
          <p:nvPr>
            <p:ph type="body" idx="3"/>
          </p:nvPr>
        </p:nvSpPr>
        <p:spPr>
          <a:xfrm>
            <a:off x="6522320" y="4476698"/>
            <a:ext cx="5196564" cy="150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5" i="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53"/>
          <p:cNvSpPr txBox="1">
            <a:spLocks noGrp="1"/>
          </p:cNvSpPr>
          <p:nvPr>
            <p:ph type="body" idx="4"/>
          </p:nvPr>
        </p:nvSpPr>
        <p:spPr>
          <a:xfrm>
            <a:off x="6953138" y="1857789"/>
            <a:ext cx="4748811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2" name="Google Shape;452;p53"/>
          <p:cNvSpPr/>
          <p:nvPr/>
        </p:nvSpPr>
        <p:spPr>
          <a:xfrm>
            <a:off x="6582654" y="2049239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53" name="Google Shape;453;p53"/>
          <p:cNvSpPr txBox="1">
            <a:spLocks noGrp="1"/>
          </p:cNvSpPr>
          <p:nvPr>
            <p:ph type="body" idx="5"/>
          </p:nvPr>
        </p:nvSpPr>
        <p:spPr>
          <a:xfrm>
            <a:off x="6953138" y="2624408"/>
            <a:ext cx="4748811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53"/>
          <p:cNvSpPr/>
          <p:nvPr/>
        </p:nvSpPr>
        <p:spPr>
          <a:xfrm>
            <a:off x="6582654" y="2815857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55" name="Google Shape;455;p53"/>
          <p:cNvSpPr txBox="1">
            <a:spLocks noGrp="1"/>
          </p:cNvSpPr>
          <p:nvPr>
            <p:ph type="body" idx="6"/>
          </p:nvPr>
        </p:nvSpPr>
        <p:spPr>
          <a:xfrm>
            <a:off x="6953138" y="3391026"/>
            <a:ext cx="4748811" cy="65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0" i="0" u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6" name="Google Shape;456;p53"/>
          <p:cNvSpPr/>
          <p:nvPr/>
        </p:nvSpPr>
        <p:spPr>
          <a:xfrm>
            <a:off x="6582654" y="3582475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57" name="Google Shape;457;p53"/>
          <p:cNvSpPr/>
          <p:nvPr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58" name="Google Shape;458;p53"/>
          <p:cNvSpPr/>
          <p:nvPr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 extrusionOk="0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59" name="Google Shape;459;p53"/>
          <p:cNvSpPr/>
          <p:nvPr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60" name="Google Shape;460;p53"/>
          <p:cNvSpPr/>
          <p:nvPr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61" name="Google Shape;461;p53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5">
                <a:solidFill>
                  <a:srgbClr val="888888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462" name="Google Shape;462;p53"/>
          <p:cNvSpPr/>
          <p:nvPr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63" name="Google Shape;463;p53"/>
          <p:cNvSpPr/>
          <p:nvPr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64" name="Google Shape;464;p53"/>
          <p:cNvSpPr/>
          <p:nvPr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65" name="Google Shape;465;p53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and Animated Texts">
  <p:cSld name="Big Image and Animated Texts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"/>
          <p:cNvSpPr>
            <a:spLocks noGrp="1"/>
          </p:cNvSpPr>
          <p:nvPr>
            <p:ph type="pic" idx="2"/>
          </p:nvPr>
        </p:nvSpPr>
        <p:spPr>
          <a:xfrm>
            <a:off x="1397122" y="0"/>
            <a:ext cx="12192000" cy="6858000"/>
          </a:xfrm>
          <a:prstGeom prst="rect">
            <a:avLst/>
          </a:prstGeom>
          <a:solidFill>
            <a:srgbClr val="FAD8CB"/>
          </a:solidFill>
          <a:ln>
            <a:noFill/>
          </a:ln>
        </p:spPr>
      </p:sp>
      <p:sp>
        <p:nvSpPr>
          <p:cNvPr id="468" name="Google Shape;468;p54"/>
          <p:cNvSpPr>
            <a:spLocks noGrp="1"/>
          </p:cNvSpPr>
          <p:nvPr>
            <p:ph type="body" idx="1"/>
          </p:nvPr>
        </p:nvSpPr>
        <p:spPr>
          <a:xfrm flipH="1">
            <a:off x="1072940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rgbClr val="9E3611">
              <a:alpha val="40000"/>
            </a:srgb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54"/>
          <p:cNvSpPr>
            <a:spLocks noGrp="1"/>
          </p:cNvSpPr>
          <p:nvPr>
            <p:ph type="body" idx="3"/>
          </p:nvPr>
        </p:nvSpPr>
        <p:spPr>
          <a:xfrm flipH="1">
            <a:off x="7985364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rgbClr val="9E3611">
              <a:alpha val="40000"/>
            </a:srgb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54"/>
          <p:cNvSpPr>
            <a:spLocks noGrp="1"/>
          </p:cNvSpPr>
          <p:nvPr>
            <p:ph type="body" idx="4"/>
          </p:nvPr>
        </p:nvSpPr>
        <p:spPr>
          <a:xfrm flipH="1">
            <a:off x="-3127798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rgbClr val="9E3611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54"/>
          <p:cNvSpPr>
            <a:spLocks noGrp="1"/>
          </p:cNvSpPr>
          <p:nvPr>
            <p:ph type="body" idx="5"/>
          </p:nvPr>
        </p:nvSpPr>
        <p:spPr>
          <a:xfrm flipH="1">
            <a:off x="8643100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rgbClr val="9E3611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54"/>
          <p:cNvSpPr>
            <a:spLocks noGrp="1"/>
          </p:cNvSpPr>
          <p:nvPr>
            <p:ph type="body" idx="6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54"/>
          <p:cNvSpPr>
            <a:spLocks noGrp="1"/>
          </p:cNvSpPr>
          <p:nvPr>
            <p:ph type="body" idx="7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54"/>
          <p:cNvSpPr txBox="1">
            <a:spLocks noGrp="1"/>
          </p:cNvSpPr>
          <p:nvPr>
            <p:ph type="title"/>
          </p:nvPr>
        </p:nvSpPr>
        <p:spPr>
          <a:xfrm>
            <a:off x="372702" y="2703891"/>
            <a:ext cx="4823863" cy="220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 panose="02060505000000020004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54"/>
          <p:cNvSpPr txBox="1">
            <a:spLocks noGrp="1"/>
          </p:cNvSpPr>
          <p:nvPr>
            <p:ph type="body" idx="8"/>
          </p:nvPr>
        </p:nvSpPr>
        <p:spPr>
          <a:xfrm>
            <a:off x="378147" y="5111521"/>
            <a:ext cx="4818418" cy="1390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5" b="0" i="0" u="none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54"/>
          <p:cNvSpPr txBox="1">
            <a:spLocks noGrp="1"/>
          </p:cNvSpPr>
          <p:nvPr>
            <p:ph type="body" idx="9"/>
          </p:nvPr>
        </p:nvSpPr>
        <p:spPr>
          <a:xfrm rot="4250327">
            <a:off x="7319640" y="2147068"/>
            <a:ext cx="7132647" cy="267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334"/>
              <a:buNone/>
              <a:defRPr sz="11335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54"/>
          <p:cNvSpPr txBox="1">
            <a:spLocks noGrp="1"/>
          </p:cNvSpPr>
          <p:nvPr>
            <p:ph type="body" idx="13"/>
          </p:nvPr>
        </p:nvSpPr>
        <p:spPr>
          <a:xfrm>
            <a:off x="441048" y="4990568"/>
            <a:ext cx="2160187" cy="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5" b="0" i="0" u="none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with Caption">
  <p:cSld name="Fullscreen Image with Caption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5"/>
          <p:cNvSpPr>
            <a:spLocks noGrp="1"/>
          </p:cNvSpPr>
          <p:nvPr>
            <p:ph type="pic" idx="2"/>
          </p:nvPr>
        </p:nvSpPr>
        <p:spPr>
          <a:xfrm>
            <a:off x="0" y="-2117"/>
            <a:ext cx="12192000" cy="6858000"/>
          </a:xfrm>
          <a:prstGeom prst="rect">
            <a:avLst/>
          </a:prstGeom>
          <a:solidFill>
            <a:srgbClr val="FAD8CB"/>
          </a:solidFill>
          <a:ln>
            <a:noFill/>
          </a:ln>
        </p:spPr>
      </p:sp>
      <p:sp>
        <p:nvSpPr>
          <p:cNvPr id="480" name="Google Shape;480;p55"/>
          <p:cNvSpPr txBox="1">
            <a:spLocks noGrp="1"/>
          </p:cNvSpPr>
          <p:nvPr>
            <p:ph type="title"/>
          </p:nvPr>
        </p:nvSpPr>
        <p:spPr>
          <a:xfrm>
            <a:off x="0" y="5708953"/>
            <a:ext cx="6095471" cy="780411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 panose="02060505000000020004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">
  <p:cSld name="Fullscreen Image 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6"/>
          <p:cNvSpPr>
            <a:spLocks noGrp="1"/>
          </p:cNvSpPr>
          <p:nvPr>
            <p:ph type="pic" idx="2"/>
          </p:nvPr>
        </p:nvSpPr>
        <p:spPr>
          <a:xfrm>
            <a:off x="0" y="-2117"/>
            <a:ext cx="12192000" cy="6858000"/>
          </a:xfrm>
          <a:prstGeom prst="rect">
            <a:avLst/>
          </a:prstGeom>
          <a:solidFill>
            <a:srgbClr val="FAD8CB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 1">
  <p:cSld name="Big Image &amp; Text 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"/>
          <p:cNvSpPr>
            <a:spLocks noGrp="1"/>
          </p:cNvSpPr>
          <p:nvPr>
            <p:ph type="pic" idx="2"/>
          </p:nvPr>
        </p:nvSpPr>
        <p:spPr>
          <a:xfrm>
            <a:off x="0" y="-2117"/>
            <a:ext cx="12192000" cy="6858000"/>
          </a:xfrm>
          <a:prstGeom prst="rect">
            <a:avLst/>
          </a:prstGeom>
          <a:solidFill>
            <a:srgbClr val="FAD8CB"/>
          </a:solidFill>
          <a:ln>
            <a:noFill/>
          </a:ln>
        </p:spPr>
      </p:sp>
      <p:sp>
        <p:nvSpPr>
          <p:cNvPr id="485" name="Google Shape;485;p57"/>
          <p:cNvSpPr txBox="1">
            <a:spLocks noGrp="1"/>
          </p:cNvSpPr>
          <p:nvPr>
            <p:ph type="title"/>
          </p:nvPr>
        </p:nvSpPr>
        <p:spPr>
          <a:xfrm>
            <a:off x="-1" y="4518781"/>
            <a:ext cx="12192001" cy="1228876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 panose="02060505000000020004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7"/>
          <p:cNvSpPr txBox="1">
            <a:spLocks noGrp="1"/>
          </p:cNvSpPr>
          <p:nvPr>
            <p:ph type="body" idx="1"/>
          </p:nvPr>
        </p:nvSpPr>
        <p:spPr>
          <a:xfrm>
            <a:off x="304297" y="4596492"/>
            <a:ext cx="11583405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 2">
  <p:cSld name="Big Image &amp; Text 2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8"/>
          <p:cNvSpPr>
            <a:spLocks noGrp="1"/>
          </p:cNvSpPr>
          <p:nvPr>
            <p:ph type="pic" idx="2"/>
          </p:nvPr>
        </p:nvSpPr>
        <p:spPr>
          <a:xfrm>
            <a:off x="0" y="-2117"/>
            <a:ext cx="12192000" cy="6858000"/>
          </a:xfrm>
          <a:prstGeom prst="rect">
            <a:avLst/>
          </a:prstGeom>
          <a:solidFill>
            <a:srgbClr val="FAD8CB"/>
          </a:solidFill>
          <a:ln>
            <a:noFill/>
          </a:ln>
        </p:spPr>
      </p:sp>
      <p:sp>
        <p:nvSpPr>
          <p:cNvPr id="489" name="Google Shape;489;p58"/>
          <p:cNvSpPr txBox="1">
            <a:spLocks noGrp="1"/>
          </p:cNvSpPr>
          <p:nvPr>
            <p:ph type="body" idx="1"/>
          </p:nvPr>
        </p:nvSpPr>
        <p:spPr>
          <a:xfrm>
            <a:off x="0" y="677634"/>
            <a:ext cx="12192000" cy="1035050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58"/>
          <p:cNvSpPr txBox="1">
            <a:spLocks noGrp="1"/>
          </p:cNvSpPr>
          <p:nvPr>
            <p:ph type="body" idx="3"/>
          </p:nvPr>
        </p:nvSpPr>
        <p:spPr>
          <a:xfrm>
            <a:off x="304297" y="677635"/>
            <a:ext cx="11583405" cy="103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hing">
  <p:cSld name="Nothing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ext">
  <p:cSld name="Simple Text">
    <p:bg>
      <p:bgPr>
        <a:solidFill>
          <a:schemeClr val="dk2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483852" y="1886858"/>
            <a:ext cx="11218899" cy="291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 panose="02060505000000020004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2"/>
          <p:cNvSpPr/>
          <p:nvPr/>
        </p:nvSpPr>
        <p:spPr>
          <a:xfrm>
            <a:off x="0" y="3976048"/>
            <a:ext cx="12192000" cy="288195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6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97" name="Google Shape;497;p62"/>
          <p:cNvSpPr/>
          <p:nvPr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498" name="Google Shape;498;p62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5">
                <a:solidFill>
                  <a:srgbClr val="888888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499" name="Google Shape;499;p62"/>
          <p:cNvSpPr/>
          <p:nvPr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00" name="Google Shape;500;p62"/>
          <p:cNvSpPr/>
          <p:nvPr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01" name="Google Shape;501;p62"/>
          <p:cNvSpPr/>
          <p:nvPr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02" name="Google Shape;502;p62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865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3"/>
          <p:cNvPicPr preferRelativeResize="0">
            <a:picLocks noGrp="1"/>
          </p:cNvPicPr>
          <p:nvPr>
            <p:ph type="pic" idx="2"/>
          </p:nvPr>
        </p:nvPicPr>
        <p:blipFill>
          <a:blip/>
        </p:blipFill>
        <p:spPr>
          <a:xfrm>
            <a:off x="1300297" y="-9649"/>
            <a:ext cx="12191994" cy="4159244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</p:pic>
      <p:sp>
        <p:nvSpPr>
          <p:cNvPr id="505" name="Google Shape;505;p63"/>
          <p:cNvSpPr/>
          <p:nvPr/>
        </p:nvSpPr>
        <p:spPr>
          <a:xfrm>
            <a:off x="5987168" y="6021955"/>
            <a:ext cx="6204832" cy="836047"/>
          </a:xfrm>
          <a:custGeom>
            <a:avLst/>
            <a:gdLst/>
            <a:ahLst/>
            <a:cxnLst/>
            <a:rect l="l" t="t" r="r" b="b"/>
            <a:pathLst>
              <a:path w="6204832" h="836047" extrusionOk="0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5168" y="210757"/>
                  <a:pt x="3397819" y="210757"/>
                </a:cubicBezTo>
                <a:cubicBezTo>
                  <a:pt x="4247941" y="210757"/>
                  <a:pt x="5080458" y="172602"/>
                  <a:pt x="5889052" y="99488"/>
                </a:cubicBezTo>
                <a:lnTo>
                  <a:pt x="6204832" y="63660"/>
                </a:ln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close/>
              </a:path>
            </a:pathLst>
          </a:custGeom>
          <a:solidFill>
            <a:srgbClr val="50B3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06" name="Google Shape;506;p63"/>
          <p:cNvSpPr/>
          <p:nvPr/>
        </p:nvSpPr>
        <p:spPr>
          <a:xfrm>
            <a:off x="0" y="2240554"/>
            <a:ext cx="12192000" cy="3861530"/>
          </a:xfrm>
          <a:custGeom>
            <a:avLst/>
            <a:gdLst/>
            <a:ahLst/>
            <a:cxnLst/>
            <a:rect l="l" t="t" r="r" b="b"/>
            <a:pathLst>
              <a:path w="4072878" h="2548371" extrusionOk="0">
                <a:moveTo>
                  <a:pt x="4072878" y="0"/>
                </a:moveTo>
                <a:lnTo>
                  <a:pt x="4072878" y="2451296"/>
                </a:lnTo>
                <a:lnTo>
                  <a:pt x="3967388" y="2474940"/>
                </a:lnTo>
                <a:cubicBezTo>
                  <a:pt x="3697268" y="2523191"/>
                  <a:pt x="3419156" y="2548371"/>
                  <a:pt x="3135163" y="2548371"/>
                </a:cubicBezTo>
                <a:cubicBezTo>
                  <a:pt x="1999192" y="2548371"/>
                  <a:pt x="957318" y="2145483"/>
                  <a:pt x="144639" y="1474801"/>
                </a:cubicBezTo>
                <a:lnTo>
                  <a:pt x="0" y="1349511"/>
                </a:lnTo>
                <a:lnTo>
                  <a:pt x="7645" y="1350876"/>
                </a:lnTo>
                <a:cubicBezTo>
                  <a:pt x="241098" y="1386547"/>
                  <a:pt x="480200" y="1405047"/>
                  <a:pt x="723622" y="1405047"/>
                </a:cubicBezTo>
                <a:cubicBezTo>
                  <a:pt x="1940736" y="1405047"/>
                  <a:pt x="3049826" y="942548"/>
                  <a:pt x="3884734" y="183710"/>
                </a:cubicBezTo>
                <a:close/>
              </a:path>
            </a:pathLst>
          </a:custGeom>
          <a:solidFill>
            <a:srgbClr val="EB23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507" name="Google Shape;507;p63"/>
          <p:cNvSpPr txBox="1">
            <a:spLocks noGrp="1"/>
          </p:cNvSpPr>
          <p:nvPr>
            <p:ph type="ctrTitle"/>
          </p:nvPr>
        </p:nvSpPr>
        <p:spPr>
          <a:xfrm>
            <a:off x="3047997" y="281463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365750" bIns="816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ltra" panose="02060505000000020004"/>
              <a:buNone/>
              <a:defRPr sz="48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3"/>
          <p:cNvSpPr txBox="1">
            <a:spLocks noGrp="1"/>
          </p:cNvSpPr>
          <p:nvPr>
            <p:ph type="subTitle" idx="1"/>
          </p:nvPr>
        </p:nvSpPr>
        <p:spPr>
          <a:xfrm>
            <a:off x="3047997" y="5202238"/>
            <a:ext cx="9144000" cy="89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365750" bIns="81625" anchor="t" anchorCtr="0">
            <a:normAutofit/>
          </a:bodyPr>
          <a:lstStyle>
            <a:lvl1pPr lvl="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cap="none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9" name="Google Shape;509;p6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B234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510" name="Google Shape;510;p6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B234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  <p:sp>
        <p:nvSpPr>
          <p:cNvPr id="511" name="Google Shape;511;p6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622917" y="164638"/>
            <a:ext cx="10959484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Ultra" panose="02060505000000020004"/>
              <a:buNone/>
              <a:defRPr sz="4000" b="0" i="0" u="none" strike="noStrike" cap="none">
                <a:solidFill>
                  <a:srgbClr val="3F3F3F"/>
                </a:solidFill>
                <a:latin typeface="Ultra" panose="02060505000000020004"/>
                <a:ea typeface="Ultra" panose="02060505000000020004"/>
                <a:cs typeface="Ultra" panose="02060505000000020004"/>
                <a:sym typeface="Ultra" panose="02060505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marR="0" lvl="1" indent="-440055" algn="l" rtl="0"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 panose="020B0604020202020204"/>
              <a:buChar char="–"/>
              <a:defRPr sz="333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marR="0" lvl="2" indent="-410845" algn="l" rtl="0"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 panose="020B0604020202020204"/>
              <a:buChar char="•"/>
              <a:defRPr sz="286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»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"/>
          <p:cNvSpPr/>
          <p:nvPr/>
        </p:nvSpPr>
        <p:spPr>
          <a:xfrm>
            <a:off x="4343400" y="2371952"/>
            <a:ext cx="7848600" cy="3945000"/>
          </a:xfrm>
          <a:prstGeom prst="snip2DiagRect">
            <a:avLst>
              <a:gd name="adj1" fmla="val 0"/>
              <a:gd name="adj2" fmla="val 24382"/>
            </a:avLst>
          </a:prstGeom>
          <a:solidFill>
            <a:srgbClr val="054487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18" name="Google Shape;518;p1"/>
          <p:cNvSpPr txBox="1"/>
          <p:nvPr/>
        </p:nvSpPr>
        <p:spPr>
          <a:xfrm>
            <a:off x="5017020" y="5015355"/>
            <a:ext cx="679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BIRO ORGANISASI DAN TATA LAKSANA </a:t>
            </a: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SEKRETARIAT JENDERAL KEMENTERIAN AGAMA REPUBLIK INDONESIA</a:t>
            </a: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19" name="Google Shape;519;p1"/>
          <p:cNvSpPr txBox="1"/>
          <p:nvPr/>
        </p:nvSpPr>
        <p:spPr>
          <a:xfrm>
            <a:off x="5130800" y="2750073"/>
            <a:ext cx="69132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KMA No.1364 Tahun 2021</a:t>
            </a:r>
            <a:endParaRPr sz="4100" b="1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Peta Proses Bisnis </a:t>
            </a:r>
            <a:r>
              <a:rPr lang="en-US" sz="4800" b="1" i="0" u="none" strike="noStrike" cap="none">
                <a:solidFill>
                  <a:srgbClr val="FFD966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Kementerian Agama</a:t>
            </a:r>
          </a:p>
        </p:txBody>
      </p:sp>
      <p:sp>
        <p:nvSpPr>
          <p:cNvPr id="520" name="Google Shape;520;p1"/>
          <p:cNvSpPr txBox="1"/>
          <p:nvPr/>
        </p:nvSpPr>
        <p:spPr>
          <a:xfrm>
            <a:off x="9337330" y="5909110"/>
            <a:ext cx="33310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rPr>
              <a:t>Jakarta, </a:t>
            </a:r>
            <a:r>
              <a:rPr lang="en-US" sz="1600">
                <a:solidFill>
                  <a:schemeClr val="lt1"/>
                </a:solidFill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rPr>
              <a:t>2022</a:t>
            </a:r>
            <a:endParaRPr sz="1600" b="0" i="0" u="none" strike="noStrike" cap="none">
              <a:solidFill>
                <a:schemeClr val="lt1"/>
              </a:solidFill>
              <a:latin typeface="Roboto Condensed" panose="02000000000000000000"/>
              <a:ea typeface="Roboto Condensed" panose="02000000000000000000"/>
              <a:cs typeface="Roboto Condensed" panose="02000000000000000000"/>
              <a:sym typeface="Roboto Condensed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2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0" y="251586"/>
            <a:ext cx="12192000" cy="68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"/>
          <p:cNvSpPr/>
          <p:nvPr/>
        </p:nvSpPr>
        <p:spPr>
          <a:xfrm>
            <a:off x="-1" y="-45203"/>
            <a:ext cx="12182615" cy="1019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2" name="Google Shape;602;p2"/>
          <p:cNvSpPr/>
          <p:nvPr/>
        </p:nvSpPr>
        <p:spPr>
          <a:xfrm>
            <a:off x="3415" y="496223"/>
            <a:ext cx="1352550" cy="16094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3" name="Google Shape;603;p2"/>
          <p:cNvSpPr txBox="1"/>
          <p:nvPr/>
        </p:nvSpPr>
        <p:spPr>
          <a:xfrm>
            <a:off x="1352370" y="229583"/>
            <a:ext cx="90595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KERANGKA PENGEMBANGAN PETA PROSES BISNIS</a:t>
            </a:r>
            <a:endParaRPr sz="3200" b="1" i="0" u="none" strike="noStrike" cap="none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4" name="Google Shape;604;p2"/>
          <p:cNvSpPr/>
          <p:nvPr/>
        </p:nvSpPr>
        <p:spPr>
          <a:xfrm>
            <a:off x="11063257" y="6527978"/>
            <a:ext cx="1008000" cy="394200"/>
          </a:xfrm>
          <a:prstGeom prst="parallelogram">
            <a:avLst>
              <a:gd name="adj" fmla="val 57151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 panose="020F0502020204030204"/>
              <a:buNone/>
            </a:pPr>
            <a:endParaRPr sz="1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05" name="Google Shape;605;p2"/>
          <p:cNvSpPr txBox="1"/>
          <p:nvPr/>
        </p:nvSpPr>
        <p:spPr>
          <a:xfrm>
            <a:off x="11367109" y="6575978"/>
            <a:ext cx="4644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</a:t>
            </a:fld>
            <a:endParaRPr sz="16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606" name="Google Shape;606;p2"/>
          <p:cNvGrpSpPr/>
          <p:nvPr/>
        </p:nvGrpSpPr>
        <p:grpSpPr>
          <a:xfrm>
            <a:off x="1478204" y="1600200"/>
            <a:ext cx="9666847" cy="5054423"/>
            <a:chOff x="1033660" y="1266843"/>
            <a:chExt cx="7873949" cy="4735710"/>
          </a:xfrm>
        </p:grpSpPr>
        <p:sp>
          <p:nvSpPr>
            <p:cNvPr id="607" name="Google Shape;607;p2"/>
            <p:cNvSpPr/>
            <p:nvPr/>
          </p:nvSpPr>
          <p:spPr>
            <a:xfrm>
              <a:off x="4096142" y="4791947"/>
              <a:ext cx="847231" cy="627677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102568" y="1791891"/>
              <a:ext cx="2742112" cy="882019"/>
            </a:xfrm>
            <a:prstGeom prst="rect">
              <a:avLst/>
            </a:prstGeom>
            <a:gradFill>
              <a:gsLst>
                <a:gs pos="0">
                  <a:srgbClr val="FF8383"/>
                </a:gs>
                <a:gs pos="35000">
                  <a:srgbClr val="FFA7A7"/>
                </a:gs>
                <a:gs pos="100000">
                  <a:srgbClr val="FFD8D8"/>
                </a:gs>
              </a:gsLst>
              <a:lin ang="16200000" scaled="0"/>
            </a:gradFill>
            <a:ln w="9525" cap="flat" cmpd="sng">
              <a:solidFill>
                <a:srgbClr val="FD494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102568" y="1690748"/>
              <a:ext cx="2742112" cy="101142"/>
            </a:xfrm>
            <a:prstGeom prst="trapezoid">
              <a:avLst>
                <a:gd name="adj" fmla="val 106767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3505509" y="3845970"/>
              <a:ext cx="1074981" cy="678248"/>
            </a:xfrm>
            <a:prstGeom prst="rect">
              <a:avLst/>
            </a:prstGeom>
            <a:solidFill>
              <a:srgbClr val="C00000"/>
            </a:solidFill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623357" y="2898506"/>
              <a:ext cx="1425716" cy="745180"/>
            </a:xfrm>
            <a:prstGeom prst="rect">
              <a:avLst/>
            </a:prstGeom>
            <a:solidFill>
              <a:srgbClr val="00CC99"/>
            </a:solidFill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611210" y="2147375"/>
              <a:ext cx="1450009" cy="737743"/>
            </a:xfrm>
            <a:custGeom>
              <a:avLst/>
              <a:gdLst/>
              <a:ahLst/>
              <a:cxnLst/>
              <a:rect l="l" t="t" r="r" b="b"/>
              <a:pathLst>
                <a:path w="1448594" h="738188" extrusionOk="0">
                  <a:moveTo>
                    <a:pt x="0" y="738188"/>
                  </a:moveTo>
                  <a:lnTo>
                    <a:pt x="1448594" y="736600"/>
                  </a:lnTo>
                  <a:lnTo>
                    <a:pt x="517525" y="2381"/>
                  </a:lnTo>
                  <a:lnTo>
                    <a:pt x="127794" y="0"/>
                  </a:lnTo>
                  <a:lnTo>
                    <a:pt x="0" y="738188"/>
                  </a:lnTo>
                  <a:close/>
                </a:path>
              </a:pathLst>
            </a:custGeom>
            <a:solidFill>
              <a:srgbClr val="E57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175448" y="1876671"/>
              <a:ext cx="405396" cy="715433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3261057" y="1876671"/>
              <a:ext cx="406914" cy="261780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3847135" y="1876671"/>
              <a:ext cx="405395" cy="261780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4377033" y="2322887"/>
              <a:ext cx="405396" cy="261780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3847135" y="2322887"/>
              <a:ext cx="405395" cy="261780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2723567" y="1876671"/>
              <a:ext cx="405395" cy="261780"/>
            </a:xfrm>
            <a:prstGeom prst="rect">
              <a:avLst/>
            </a:prstGeom>
            <a:gradFill>
              <a:gsLst>
                <a:gs pos="0">
                  <a:srgbClr val="00AC7B"/>
                </a:gs>
                <a:gs pos="80000">
                  <a:srgbClr val="00E2A2"/>
                </a:gs>
                <a:gs pos="100000">
                  <a:srgbClr val="00E8A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619" name="Google Shape;619;p2"/>
            <p:cNvCxnSpPr/>
            <p:nvPr/>
          </p:nvCxnSpPr>
          <p:spPr>
            <a:xfrm rot="10800000">
              <a:off x="2580844" y="2016485"/>
              <a:ext cx="14576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20" name="Google Shape;620;p2"/>
            <p:cNvCxnSpPr>
              <a:stCxn id="614" idx="1"/>
              <a:endCxn id="618" idx="3"/>
            </p:cNvCxnSpPr>
            <p:nvPr/>
          </p:nvCxnSpPr>
          <p:spPr>
            <a:xfrm rot="10800000">
              <a:off x="3129057" y="2007561"/>
              <a:ext cx="13200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21" name="Google Shape;621;p2"/>
            <p:cNvCxnSpPr>
              <a:stCxn id="615" idx="1"/>
              <a:endCxn id="614" idx="3"/>
            </p:cNvCxnSpPr>
            <p:nvPr/>
          </p:nvCxnSpPr>
          <p:spPr>
            <a:xfrm rot="10800000">
              <a:off x="3668035" y="2007561"/>
              <a:ext cx="17910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22" name="Google Shape;622;p2"/>
            <p:cNvCxnSpPr>
              <a:stCxn id="623" idx="1"/>
              <a:endCxn id="615" idx="3"/>
            </p:cNvCxnSpPr>
            <p:nvPr/>
          </p:nvCxnSpPr>
          <p:spPr>
            <a:xfrm rot="10800000">
              <a:off x="4252533" y="2007561"/>
              <a:ext cx="12450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24" name="Google Shape;624;p2"/>
            <p:cNvCxnSpPr>
              <a:stCxn id="616" idx="1"/>
              <a:endCxn id="617" idx="3"/>
            </p:cNvCxnSpPr>
            <p:nvPr/>
          </p:nvCxnSpPr>
          <p:spPr>
            <a:xfrm rot="10800000">
              <a:off x="4252533" y="2453777"/>
              <a:ext cx="12450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25" name="Google Shape;625;p2"/>
            <p:cNvCxnSpPr>
              <a:stCxn id="616" idx="0"/>
              <a:endCxn id="623" idx="2"/>
            </p:cNvCxnSpPr>
            <p:nvPr/>
          </p:nvCxnSpPr>
          <p:spPr>
            <a:xfrm rot="10800000">
              <a:off x="4579731" y="2138387"/>
              <a:ext cx="0" cy="18450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sp>
          <p:nvSpPr>
            <p:cNvPr id="626" name="Google Shape;626;p2"/>
            <p:cNvSpPr txBox="1"/>
            <p:nvPr/>
          </p:nvSpPr>
          <p:spPr>
            <a:xfrm>
              <a:off x="5306008" y="4157748"/>
              <a:ext cx="3073200" cy="5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Bagian-bagian didalam suatu proses bisnis</a:t>
              </a:r>
            </a:p>
          </p:txBody>
        </p:sp>
        <p:sp>
          <p:nvSpPr>
            <p:cNvPr id="627" name="Google Shape;627;p2"/>
            <p:cNvSpPr txBox="1"/>
            <p:nvPr/>
          </p:nvSpPr>
          <p:spPr>
            <a:xfrm>
              <a:off x="5286609" y="2452003"/>
              <a:ext cx="3621000" cy="5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Alur kerja yang dibutuhkan untuk menjalankan sasaran utama bisnis</a:t>
              </a:r>
            </a:p>
          </p:txBody>
        </p:sp>
        <p:sp>
          <p:nvSpPr>
            <p:cNvPr id="628" name="Google Shape;628;p2"/>
            <p:cNvSpPr txBox="1"/>
            <p:nvPr/>
          </p:nvSpPr>
          <p:spPr>
            <a:xfrm>
              <a:off x="5418852" y="4936505"/>
              <a:ext cx="3108900" cy="5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Langkah-langkah detail untuk melaksanakan suatu aktivitas</a:t>
              </a:r>
            </a:p>
          </p:txBody>
        </p:sp>
        <p:sp>
          <p:nvSpPr>
            <p:cNvPr id="629" name="Google Shape;629;p2"/>
            <p:cNvSpPr txBox="1"/>
            <p:nvPr/>
          </p:nvSpPr>
          <p:spPr>
            <a:xfrm>
              <a:off x="5306009" y="3223056"/>
              <a:ext cx="3410700" cy="7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Serangkaian alur kerja yang logis, berhubungan dan sekuensial membuat suatu bagian proses makro</a:t>
              </a: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2873882" y="2978825"/>
              <a:ext cx="387176" cy="246906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3473624" y="3352158"/>
              <a:ext cx="387175" cy="246906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2873882" y="3352158"/>
              <a:ext cx="387176" cy="246906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633" name="Google Shape;633;p2"/>
            <p:cNvCxnSpPr>
              <a:stCxn id="634" idx="1"/>
              <a:endCxn id="630" idx="3"/>
            </p:cNvCxnSpPr>
            <p:nvPr/>
          </p:nvCxnSpPr>
          <p:spPr>
            <a:xfrm rot="10800000">
              <a:off x="3260924" y="3102278"/>
              <a:ext cx="21270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35" name="Google Shape;635;p2"/>
            <p:cNvCxnSpPr>
              <a:stCxn id="630" idx="2"/>
              <a:endCxn id="632" idx="0"/>
            </p:cNvCxnSpPr>
            <p:nvPr/>
          </p:nvCxnSpPr>
          <p:spPr>
            <a:xfrm>
              <a:off x="3067470" y="3225731"/>
              <a:ext cx="0" cy="12630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36" name="Google Shape;636;p2"/>
            <p:cNvCxnSpPr/>
            <p:nvPr/>
          </p:nvCxnSpPr>
          <p:spPr>
            <a:xfrm rot="10800000">
              <a:off x="2661315" y="3475611"/>
              <a:ext cx="212567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37" name="Google Shape;637;p2"/>
            <p:cNvCxnSpPr/>
            <p:nvPr/>
          </p:nvCxnSpPr>
          <p:spPr>
            <a:xfrm rot="10800000">
              <a:off x="3860799" y="3475611"/>
              <a:ext cx="188274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38" name="Google Shape;638;p2"/>
            <p:cNvCxnSpPr/>
            <p:nvPr/>
          </p:nvCxnSpPr>
          <p:spPr>
            <a:xfrm rot="10800000">
              <a:off x="3860799" y="3102277"/>
              <a:ext cx="188274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39" name="Google Shape;639;p2"/>
            <p:cNvCxnSpPr>
              <a:stCxn id="634" idx="1"/>
              <a:endCxn id="631" idx="1"/>
            </p:cNvCxnSpPr>
            <p:nvPr/>
          </p:nvCxnSpPr>
          <p:spPr>
            <a:xfrm>
              <a:off x="3473624" y="3102278"/>
              <a:ext cx="300" cy="373200"/>
            </a:xfrm>
            <a:prstGeom prst="bentConnector3">
              <a:avLst>
                <a:gd name="adj1" fmla="val -64653417"/>
              </a:avLst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34" name="Google Shape;634;p2"/>
            <p:cNvSpPr/>
            <p:nvPr/>
          </p:nvSpPr>
          <p:spPr>
            <a:xfrm>
              <a:off x="3473624" y="2978825"/>
              <a:ext cx="387175" cy="246906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640" name="Google Shape;640;p2"/>
            <p:cNvCxnSpPr/>
            <p:nvPr/>
          </p:nvCxnSpPr>
          <p:spPr>
            <a:xfrm>
              <a:off x="3918496" y="3102277"/>
              <a:ext cx="0" cy="373334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41" name="Google Shape;641;p2"/>
            <p:cNvSpPr/>
            <p:nvPr/>
          </p:nvSpPr>
          <p:spPr>
            <a:xfrm>
              <a:off x="3611792" y="4196993"/>
              <a:ext cx="235342" cy="248394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287452" y="4196993"/>
              <a:ext cx="235341" cy="248394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643" name="Google Shape;643;p2"/>
            <p:cNvCxnSpPr/>
            <p:nvPr/>
          </p:nvCxnSpPr>
          <p:spPr>
            <a:xfrm rot="10800000">
              <a:off x="3505509" y="4321934"/>
              <a:ext cx="106283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44" name="Google Shape;644;p2"/>
            <p:cNvCxnSpPr>
              <a:stCxn id="645" idx="1"/>
              <a:endCxn id="641" idx="3"/>
            </p:cNvCxnSpPr>
            <p:nvPr/>
          </p:nvCxnSpPr>
          <p:spPr>
            <a:xfrm rot="10800000">
              <a:off x="3847255" y="4321190"/>
              <a:ext cx="10920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46" name="Google Shape;646;p2"/>
            <p:cNvCxnSpPr>
              <a:stCxn id="642" idx="1"/>
              <a:endCxn id="645" idx="3"/>
            </p:cNvCxnSpPr>
            <p:nvPr/>
          </p:nvCxnSpPr>
          <p:spPr>
            <a:xfrm rot="10800000">
              <a:off x="4191752" y="4321190"/>
              <a:ext cx="9570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sp>
          <p:nvSpPr>
            <p:cNvPr id="647" name="Google Shape;647;p2"/>
            <p:cNvSpPr txBox="1"/>
            <p:nvPr/>
          </p:nvSpPr>
          <p:spPr>
            <a:xfrm>
              <a:off x="3560949" y="3892700"/>
              <a:ext cx="932492" cy="288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 panose="020B0604020202020204"/>
                <a:buNone/>
              </a:pPr>
              <a:r>
                <a:rPr lang="en-US" sz="1400" b="0" i="0" u="none" strike="noStrike" cap="none">
                  <a:solidFill>
                    <a:srgbClr val="FFFFF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Activities</a:t>
              </a:r>
            </a:p>
          </p:txBody>
        </p:sp>
        <p:sp>
          <p:nvSpPr>
            <p:cNvPr id="648" name="Google Shape;648;p2"/>
            <p:cNvSpPr txBox="1"/>
            <p:nvPr/>
          </p:nvSpPr>
          <p:spPr>
            <a:xfrm>
              <a:off x="1107164" y="2880366"/>
              <a:ext cx="1437000" cy="5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1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Sub-</a:t>
              </a:r>
              <a:endParaRPr sz="1600" b="1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1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proses</a:t>
              </a:r>
            </a:p>
          </p:txBody>
        </p:sp>
        <p:sp>
          <p:nvSpPr>
            <p:cNvPr id="649" name="Google Shape;649;p2"/>
            <p:cNvSpPr txBox="1"/>
            <p:nvPr/>
          </p:nvSpPr>
          <p:spPr>
            <a:xfrm>
              <a:off x="1757029" y="3848250"/>
              <a:ext cx="1774672" cy="317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1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Cross Function</a:t>
              </a:r>
            </a:p>
          </p:txBody>
        </p:sp>
        <p:sp>
          <p:nvSpPr>
            <p:cNvPr id="650" name="Google Shape;650;p2"/>
            <p:cNvSpPr txBox="1"/>
            <p:nvPr/>
          </p:nvSpPr>
          <p:spPr>
            <a:xfrm>
              <a:off x="3065625" y="5454453"/>
              <a:ext cx="2555700" cy="5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1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Standard Operating Prosedure (SOP)</a:t>
              </a:r>
              <a:endParaRPr sz="1600" b="1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651" name="Google Shape;651;p2"/>
            <p:cNvCxnSpPr/>
            <p:nvPr/>
          </p:nvCxnSpPr>
          <p:spPr>
            <a:xfrm rot="10800000">
              <a:off x="3962529" y="3014523"/>
              <a:ext cx="1357389" cy="379878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652" name="Google Shape;652;p2"/>
            <p:cNvCxnSpPr/>
            <p:nvPr/>
          </p:nvCxnSpPr>
          <p:spPr>
            <a:xfrm rot="10800000">
              <a:off x="4506093" y="4080978"/>
              <a:ext cx="813825" cy="160212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53" name="Google Shape;653;p2"/>
            <p:cNvSpPr/>
            <p:nvPr/>
          </p:nvSpPr>
          <p:spPr>
            <a:xfrm>
              <a:off x="4199388" y="4875241"/>
              <a:ext cx="233824" cy="246906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613893" y="4875241"/>
              <a:ext cx="233824" cy="246906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655" name="Google Shape;655;p2"/>
            <p:cNvCxnSpPr/>
            <p:nvPr/>
          </p:nvCxnSpPr>
          <p:spPr>
            <a:xfrm rot="10800000">
              <a:off x="4103733" y="4998695"/>
              <a:ext cx="95656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656" name="Google Shape;656;p2"/>
            <p:cNvCxnSpPr>
              <a:endCxn id="653" idx="3"/>
            </p:cNvCxnSpPr>
            <p:nvPr/>
          </p:nvCxnSpPr>
          <p:spPr>
            <a:xfrm rot="10800000">
              <a:off x="4433212" y="4998694"/>
              <a:ext cx="185100" cy="0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sp>
          <p:nvSpPr>
            <p:cNvPr id="657" name="Google Shape;657;p2"/>
            <p:cNvSpPr/>
            <p:nvPr/>
          </p:nvSpPr>
          <p:spPr>
            <a:xfrm>
              <a:off x="3959491" y="4448362"/>
              <a:ext cx="986918" cy="346560"/>
            </a:xfrm>
            <a:custGeom>
              <a:avLst/>
              <a:gdLst/>
              <a:ahLst/>
              <a:cxnLst/>
              <a:rect l="l" t="t" r="r" b="b"/>
              <a:pathLst>
                <a:path w="985837" h="345280" extrusionOk="0">
                  <a:moveTo>
                    <a:pt x="985837" y="345280"/>
                  </a:moveTo>
                  <a:lnTo>
                    <a:pt x="230981" y="2381"/>
                  </a:lnTo>
                  <a:lnTo>
                    <a:pt x="0" y="0"/>
                  </a:lnTo>
                  <a:lnTo>
                    <a:pt x="133350" y="338137"/>
                  </a:lnTo>
                  <a:lnTo>
                    <a:pt x="985837" y="345280"/>
                  </a:lnTo>
                  <a:close/>
                </a:path>
              </a:pathLst>
            </a:custGeom>
            <a:solidFill>
              <a:srgbClr val="B6B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959491" y="4448362"/>
              <a:ext cx="132095" cy="978700"/>
            </a:xfrm>
            <a:custGeom>
              <a:avLst/>
              <a:gdLst/>
              <a:ahLst/>
              <a:cxnLst/>
              <a:rect l="l" t="t" r="r" b="b"/>
              <a:pathLst>
                <a:path w="130969" h="978694" extrusionOk="0">
                  <a:moveTo>
                    <a:pt x="0" y="0"/>
                  </a:moveTo>
                  <a:lnTo>
                    <a:pt x="128587" y="978694"/>
                  </a:lnTo>
                  <a:lnTo>
                    <a:pt x="130969" y="338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5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  <p:sp>
          <p:nvSpPr>
            <p:cNvPr id="659" name="Google Shape;659;p2"/>
            <p:cNvSpPr txBox="1"/>
            <p:nvPr/>
          </p:nvSpPr>
          <p:spPr>
            <a:xfrm>
              <a:off x="4091069" y="5148133"/>
              <a:ext cx="8046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600"/>
                <a:buFont typeface="Arial" panose="020B0604020202020204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Task</a:t>
              </a:r>
            </a:p>
          </p:txBody>
        </p:sp>
        <p:cxnSp>
          <p:nvCxnSpPr>
            <p:cNvPr id="660" name="Google Shape;660;p2"/>
            <p:cNvCxnSpPr/>
            <p:nvPr/>
          </p:nvCxnSpPr>
          <p:spPr>
            <a:xfrm rot="10800000">
              <a:off x="4896304" y="4897552"/>
              <a:ext cx="533840" cy="210298"/>
            </a:xfrm>
            <a:prstGeom prst="straightConnector1">
              <a:avLst/>
            </a:prstGeom>
            <a:noFill/>
            <a:ln w="19050" cap="flat" cmpd="sng">
              <a:solidFill>
                <a:srgbClr val="3F3F3F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61" name="Google Shape;661;p2"/>
            <p:cNvSpPr txBox="1"/>
            <p:nvPr/>
          </p:nvSpPr>
          <p:spPr>
            <a:xfrm>
              <a:off x="1033660" y="1266843"/>
              <a:ext cx="2688971" cy="346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800"/>
                <a:buFont typeface="Arial" panose="020B0604020202020204"/>
                <a:buNone/>
              </a:pPr>
              <a:r>
                <a:rPr lang="en-US" sz="1800" b="1" i="0" u="none" strike="noStrike" cap="none">
                  <a:solidFill>
                    <a:srgbClr val="3F3F3F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PETA PROSES BISNIS</a:t>
              </a:r>
              <a:endParaRPr sz="1800" b="1" i="0" u="none" strike="noStrike" cap="none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475142" y="3602039"/>
              <a:ext cx="1109903" cy="243931"/>
            </a:xfrm>
            <a:custGeom>
              <a:avLst/>
              <a:gdLst/>
              <a:ahLst/>
              <a:cxnLst/>
              <a:rect l="l" t="t" r="r" b="b"/>
              <a:pathLst>
                <a:path w="1109662" h="243681" extrusionOk="0">
                  <a:moveTo>
                    <a:pt x="26988" y="243681"/>
                  </a:moveTo>
                  <a:lnTo>
                    <a:pt x="1109662" y="240505"/>
                  </a:lnTo>
                  <a:lnTo>
                    <a:pt x="392113" y="0"/>
                  </a:lnTo>
                  <a:lnTo>
                    <a:pt x="0" y="794"/>
                  </a:lnTo>
                  <a:lnTo>
                    <a:pt x="26988" y="243681"/>
                  </a:lnTo>
                  <a:close/>
                </a:path>
              </a:pathLst>
            </a:custGeom>
            <a:solidFill>
              <a:srgbClr val="7E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3956455" y="4196993"/>
              <a:ext cx="235341" cy="248394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724732" y="2019461"/>
              <a:ext cx="437741" cy="654450"/>
            </a:xfrm>
            <a:custGeom>
              <a:avLst/>
              <a:gdLst/>
              <a:ahLst/>
              <a:cxnLst/>
              <a:rect l="l" t="t" r="r" b="b"/>
              <a:pathLst>
                <a:path w="381000" h="723900" extrusionOk="0">
                  <a:moveTo>
                    <a:pt x="0" y="0"/>
                  </a:moveTo>
                  <a:lnTo>
                    <a:pt x="281940" y="58420"/>
                  </a:lnTo>
                  <a:lnTo>
                    <a:pt x="381000" y="723900"/>
                  </a:lnTo>
                </a:path>
              </a:pathLst>
            </a:custGeom>
            <a:noFill/>
            <a:ln w="19050" cap="flat" cmpd="sng">
              <a:solidFill>
                <a:srgbClr val="3F3F3F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4377033" y="1876671"/>
              <a:ext cx="405396" cy="261780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 panose="020F0502020204030204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4" name="Google Shape;664;p2"/>
          <p:cNvSpPr/>
          <p:nvPr/>
        </p:nvSpPr>
        <p:spPr>
          <a:xfrm>
            <a:off x="1981250" y="1576900"/>
            <a:ext cx="4704900" cy="31977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Aleo Light" panose="00000500000000000000"/>
              <a:ea typeface="Aleo Light" panose="00000500000000000000"/>
              <a:cs typeface="Aleo Light" panose="00000500000000000000"/>
              <a:sym typeface="Aleo Light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3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0" y="251586"/>
            <a:ext cx="12192000" cy="68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"/>
          <p:cNvSpPr/>
          <p:nvPr/>
        </p:nvSpPr>
        <p:spPr>
          <a:xfrm>
            <a:off x="-1" y="-45203"/>
            <a:ext cx="12182615" cy="1019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1" name="Google Shape;671;p3"/>
          <p:cNvSpPr/>
          <p:nvPr/>
        </p:nvSpPr>
        <p:spPr>
          <a:xfrm>
            <a:off x="3415" y="496223"/>
            <a:ext cx="1352550" cy="16094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2" name="Google Shape;672;p3"/>
          <p:cNvSpPr txBox="1"/>
          <p:nvPr/>
        </p:nvSpPr>
        <p:spPr>
          <a:xfrm>
            <a:off x="1352370" y="229583"/>
            <a:ext cx="90595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ELEMEN PETA PROSES BISNIS</a:t>
            </a:r>
            <a:endParaRPr sz="3200" b="1" i="0" u="none" strike="noStrike" cap="none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3" name="Google Shape;673;p3"/>
          <p:cNvSpPr/>
          <p:nvPr/>
        </p:nvSpPr>
        <p:spPr>
          <a:xfrm>
            <a:off x="11520457" y="6604178"/>
            <a:ext cx="1007984" cy="394173"/>
          </a:xfrm>
          <a:prstGeom prst="parallelogram">
            <a:avLst>
              <a:gd name="adj" fmla="val 57151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 panose="020F0502020204030204"/>
              <a:buNone/>
            </a:pPr>
            <a:endParaRPr sz="1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4" name="Google Shape;674;p3"/>
          <p:cNvSpPr txBox="1"/>
          <p:nvPr/>
        </p:nvSpPr>
        <p:spPr>
          <a:xfrm>
            <a:off x="11824309" y="6652178"/>
            <a:ext cx="464275" cy="19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</a:t>
            </a:fld>
            <a:endParaRPr sz="16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75" name="Google Shape;675;p3"/>
          <p:cNvSpPr txBox="1"/>
          <p:nvPr/>
        </p:nvSpPr>
        <p:spPr>
          <a:xfrm>
            <a:off x="2072687" y="4800588"/>
            <a:ext cx="813807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400"/>
              <a:buFont typeface="Arial" panose="020B0604020202020204"/>
              <a:buChar char="•"/>
            </a:pPr>
            <a:r>
              <a:rPr lang="en-US" sz="1400" b="1" i="0" u="none" strike="noStrike" cap="none">
                <a:solidFill>
                  <a:srgbClr val="0000C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Business process atau Sub-business process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merupakan peta yang menggambarkan hubungan antara </a:t>
            </a:r>
            <a:r>
              <a:rPr lang="en-US" sz="1400" b="1" i="0" u="none" strike="noStrike" cap="none">
                <a:solidFill>
                  <a:srgbClr val="0000CC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“Proses dengan Proses”;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 panose="020B0604020202020204"/>
              <a:buChar char="•"/>
            </a:pPr>
            <a:r>
              <a:rPr lang="en-US" sz="1400" b="1" i="0" u="none" strike="noStrike" cap="none">
                <a:solidFill>
                  <a:srgbClr val="C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Cross functional map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: merupakan peta yang menggambarkan hubungan antara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“Pelaku dengan Aktivitas”;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400"/>
              <a:buFont typeface="Arial" panose="020B0604020202020204"/>
              <a:buChar char="•"/>
            </a:pPr>
            <a:r>
              <a:rPr lang="en-US" sz="1400" b="1" i="0" u="none" strike="noStrike" cap="none">
                <a:solidFill>
                  <a:srgbClr val="0066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Relationship map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merupakan peta yang menggambarkan hubungan antara </a:t>
            </a:r>
            <a:r>
              <a:rPr lang="en-US" sz="1400" b="1" i="0" u="none" strike="noStrike" cap="none">
                <a:solidFill>
                  <a:srgbClr val="0066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“Pelaku dengan Proses”;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Arial" panose="020B0604020202020204"/>
              <a:buChar char="•"/>
            </a:pPr>
            <a:r>
              <a:rPr lang="en-US" sz="1800" b="1" i="0" u="none" strike="noStrike" cap="none">
                <a:solidFill>
                  <a:srgbClr val="0066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Pendekatan Supplier-Input-Process-Output-Customer (SIPOC)</a:t>
            </a:r>
          </a:p>
        </p:txBody>
      </p:sp>
      <p:sp>
        <p:nvSpPr>
          <p:cNvPr id="676" name="Google Shape;676;p3"/>
          <p:cNvSpPr/>
          <p:nvPr/>
        </p:nvSpPr>
        <p:spPr>
          <a:xfrm>
            <a:off x="4053065" y="2164570"/>
            <a:ext cx="1826165" cy="1180026"/>
          </a:xfrm>
          <a:prstGeom prst="wedgeEllipseCallout">
            <a:avLst>
              <a:gd name="adj1" fmla="val -109768"/>
              <a:gd name="adj2" fmla="val 169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Aleo Light" panose="00000500000000000000"/>
              <a:ea typeface="Aleo Light" panose="00000500000000000000"/>
              <a:cs typeface="Aleo Light" panose="00000500000000000000"/>
              <a:sym typeface="Aleo Light" panose="00000500000000000000"/>
            </a:endParaRPr>
          </a:p>
        </p:txBody>
      </p:sp>
      <p:sp>
        <p:nvSpPr>
          <p:cNvPr id="677" name="Google Shape;677;p3"/>
          <p:cNvSpPr/>
          <p:nvPr/>
        </p:nvSpPr>
        <p:spPr>
          <a:xfrm>
            <a:off x="5888935" y="1861904"/>
            <a:ext cx="1826165" cy="1180026"/>
          </a:xfrm>
          <a:prstGeom prst="wedgeEllipseCallout">
            <a:avLst>
              <a:gd name="adj1" fmla="val 122482"/>
              <a:gd name="adj2" fmla="val -77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Aleo Light" panose="00000500000000000000"/>
              <a:ea typeface="Aleo Light" panose="00000500000000000000"/>
              <a:cs typeface="Aleo Light" panose="00000500000000000000"/>
              <a:sym typeface="Aleo Light" panose="00000500000000000000"/>
            </a:endParaRPr>
          </a:p>
        </p:txBody>
      </p:sp>
      <p:sp>
        <p:nvSpPr>
          <p:cNvPr id="678" name="Google Shape;678;p3"/>
          <p:cNvSpPr/>
          <p:nvPr/>
        </p:nvSpPr>
        <p:spPr>
          <a:xfrm>
            <a:off x="5469104" y="3358645"/>
            <a:ext cx="2439920" cy="1122239"/>
          </a:xfrm>
          <a:prstGeom prst="wedgeEllipseCallout">
            <a:avLst>
              <a:gd name="adj1" fmla="val 96381"/>
              <a:gd name="adj2" fmla="val -77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Aleo Light" panose="00000500000000000000"/>
              <a:ea typeface="Aleo Light" panose="00000500000000000000"/>
              <a:cs typeface="Aleo Light" panose="00000500000000000000"/>
              <a:sym typeface="Aleo Light" panose="00000500000000000000"/>
            </a:endParaRPr>
          </a:p>
        </p:txBody>
      </p:sp>
      <p:grpSp>
        <p:nvGrpSpPr>
          <p:cNvPr id="679" name="Google Shape;679;p3"/>
          <p:cNvGrpSpPr/>
          <p:nvPr/>
        </p:nvGrpSpPr>
        <p:grpSpPr>
          <a:xfrm>
            <a:off x="3535708" y="1234465"/>
            <a:ext cx="5303462" cy="3291804"/>
            <a:chOff x="2011708" y="1234464"/>
            <a:chExt cx="5486340" cy="3566121"/>
          </a:xfrm>
        </p:grpSpPr>
        <p:grpSp>
          <p:nvGrpSpPr>
            <p:cNvPr id="680" name="Google Shape;680;p3"/>
            <p:cNvGrpSpPr/>
            <p:nvPr/>
          </p:nvGrpSpPr>
          <p:grpSpPr>
            <a:xfrm>
              <a:off x="2560342" y="1444544"/>
              <a:ext cx="4411932" cy="3081724"/>
              <a:chOff x="2628921" y="1535983"/>
              <a:chExt cx="4411932" cy="3081724"/>
            </a:xfrm>
          </p:grpSpPr>
          <p:grpSp>
            <p:nvGrpSpPr>
              <p:cNvPr id="681" name="Google Shape;681;p3"/>
              <p:cNvGrpSpPr/>
              <p:nvPr/>
            </p:nvGrpSpPr>
            <p:grpSpPr>
              <a:xfrm>
                <a:off x="2628921" y="1535983"/>
                <a:ext cx="4411932" cy="2998630"/>
                <a:chOff x="2804801" y="1810300"/>
                <a:chExt cx="3961735" cy="2713696"/>
              </a:xfrm>
            </p:grpSpPr>
            <p:grpSp>
              <p:nvGrpSpPr>
                <p:cNvPr id="682" name="Google Shape;682;p3"/>
                <p:cNvGrpSpPr/>
                <p:nvPr/>
              </p:nvGrpSpPr>
              <p:grpSpPr>
                <a:xfrm>
                  <a:off x="3400088" y="1965976"/>
                  <a:ext cx="3000692" cy="2377414"/>
                  <a:chOff x="2040166" y="1965976"/>
                  <a:chExt cx="2531834" cy="2122691"/>
                </a:xfrm>
              </p:grpSpPr>
              <p:cxnSp>
                <p:nvCxnSpPr>
                  <p:cNvPr id="683" name="Google Shape;683;p3"/>
                  <p:cNvCxnSpPr/>
                  <p:nvPr/>
                </p:nvCxnSpPr>
                <p:spPr>
                  <a:xfrm>
                    <a:off x="3017537" y="1965976"/>
                    <a:ext cx="0" cy="1463024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84" name="Google Shape;684;p3"/>
                  <p:cNvCxnSpPr/>
                  <p:nvPr/>
                </p:nvCxnSpPr>
                <p:spPr>
                  <a:xfrm rot="10800000">
                    <a:off x="3017537" y="3429000"/>
                    <a:ext cx="1554463" cy="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85" name="Google Shape;685;p3"/>
                  <p:cNvCxnSpPr/>
                  <p:nvPr/>
                </p:nvCxnSpPr>
                <p:spPr>
                  <a:xfrm flipH="1">
                    <a:off x="2040166" y="3429001"/>
                    <a:ext cx="977373" cy="659666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686" name="Google Shape;686;p3"/>
                <p:cNvSpPr txBox="1"/>
                <p:nvPr/>
              </p:nvSpPr>
              <p:spPr>
                <a:xfrm>
                  <a:off x="4480561" y="1810300"/>
                  <a:ext cx="10058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0000"/>
                    </a:buClr>
                    <a:buSzPts val="1600"/>
                    <a:buFont typeface="Aleo Light" panose="00000500000000000000"/>
                    <a:buNone/>
                  </a:pPr>
                  <a:r>
                    <a:rPr lang="en-US" sz="1600" b="1" i="0" u="none" strike="noStrike" cap="none">
                      <a:solidFill>
                        <a:srgbClr val="C00000"/>
                      </a:solidFill>
                      <a:latin typeface="Aleo Light" panose="00000500000000000000"/>
                      <a:ea typeface="Aleo Light" panose="00000500000000000000"/>
                      <a:cs typeface="Aleo Light" panose="00000500000000000000"/>
                      <a:sym typeface="Aleo Light" panose="00000500000000000000"/>
                    </a:rPr>
                    <a:t>Pelaku</a:t>
                  </a:r>
                  <a:endParaRPr sz="1600" b="1" i="0" u="none" strike="noStrike" cap="none">
                    <a:solidFill>
                      <a:srgbClr val="C00000"/>
                    </a:solidFill>
                    <a:latin typeface="Aleo Light" panose="00000500000000000000"/>
                    <a:ea typeface="Aleo Light" panose="00000500000000000000"/>
                    <a:cs typeface="Aleo Light" panose="00000500000000000000"/>
                    <a:sym typeface="Aleo Light" panose="00000500000000000000"/>
                  </a:endParaRPr>
                </a:p>
              </p:txBody>
            </p:sp>
            <p:sp>
              <p:nvSpPr>
                <p:cNvPr id="687" name="Google Shape;687;p3"/>
                <p:cNvSpPr txBox="1"/>
                <p:nvPr/>
              </p:nvSpPr>
              <p:spPr>
                <a:xfrm>
                  <a:off x="5760707" y="3151107"/>
                  <a:ext cx="10058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0000"/>
                    </a:buClr>
                    <a:buSzPts val="1600"/>
                    <a:buFont typeface="Aleo Light" panose="00000500000000000000"/>
                    <a:buNone/>
                  </a:pPr>
                  <a:r>
                    <a:rPr lang="en-US" sz="1600" b="1" i="0" u="none" strike="noStrike" cap="none">
                      <a:solidFill>
                        <a:srgbClr val="C00000"/>
                      </a:solidFill>
                      <a:latin typeface="Aleo Light" panose="00000500000000000000"/>
                      <a:ea typeface="Aleo Light" panose="00000500000000000000"/>
                      <a:cs typeface="Aleo Light" panose="00000500000000000000"/>
                      <a:sym typeface="Aleo Light" panose="00000500000000000000"/>
                    </a:rPr>
                    <a:t>Aktivitas</a:t>
                  </a:r>
                  <a:endParaRPr sz="1600" b="1" i="0" u="none" strike="noStrike" cap="none">
                    <a:solidFill>
                      <a:srgbClr val="C00000"/>
                    </a:solidFill>
                    <a:latin typeface="Aleo Light" panose="00000500000000000000"/>
                    <a:ea typeface="Aleo Light" panose="00000500000000000000"/>
                    <a:cs typeface="Aleo Light" panose="00000500000000000000"/>
                    <a:sym typeface="Aleo Light" panose="00000500000000000000"/>
                  </a:endParaRPr>
                </a:p>
              </p:txBody>
            </p:sp>
            <p:sp>
              <p:nvSpPr>
                <p:cNvPr id="688" name="Google Shape;688;p3"/>
                <p:cNvSpPr txBox="1"/>
                <p:nvPr/>
              </p:nvSpPr>
              <p:spPr>
                <a:xfrm>
                  <a:off x="5760707" y="3639080"/>
                  <a:ext cx="10058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99"/>
                    </a:buClr>
                    <a:buSzPts val="1600"/>
                    <a:buFont typeface="Aleo Light" panose="00000500000000000000"/>
                    <a:buNone/>
                  </a:pPr>
                  <a:r>
                    <a:rPr lang="en-US" sz="1600" b="1" i="0" u="none" strike="noStrike" cap="none">
                      <a:solidFill>
                        <a:srgbClr val="000099"/>
                      </a:solidFill>
                      <a:latin typeface="Aleo Light" panose="00000500000000000000"/>
                      <a:ea typeface="Aleo Light" panose="00000500000000000000"/>
                      <a:cs typeface="Aleo Light" panose="00000500000000000000"/>
                      <a:sym typeface="Aleo Light" panose="00000500000000000000"/>
                    </a:rPr>
                    <a:t>Proses</a:t>
                  </a:r>
                </a:p>
              </p:txBody>
            </p:sp>
            <p:sp>
              <p:nvSpPr>
                <p:cNvPr id="689" name="Google Shape;689;p3"/>
                <p:cNvSpPr txBox="1"/>
                <p:nvPr/>
              </p:nvSpPr>
              <p:spPr>
                <a:xfrm>
                  <a:off x="2804801" y="3937191"/>
                  <a:ext cx="10058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6600"/>
                    </a:buClr>
                    <a:buSzPts val="1600"/>
                    <a:buFont typeface="Aleo Light" panose="00000500000000000000"/>
                    <a:buNone/>
                  </a:pPr>
                  <a:r>
                    <a:rPr lang="en-US" sz="1600" b="1" i="0" u="none" strike="noStrike" cap="none">
                      <a:solidFill>
                        <a:srgbClr val="006600"/>
                      </a:solidFill>
                      <a:latin typeface="Aleo Light" panose="00000500000000000000"/>
                      <a:ea typeface="Aleo Light" panose="00000500000000000000"/>
                      <a:cs typeface="Aleo Light" panose="00000500000000000000"/>
                      <a:sym typeface="Aleo Light" panose="00000500000000000000"/>
                    </a:rPr>
                    <a:t>Proses</a:t>
                  </a:r>
                </a:p>
              </p:txBody>
            </p:sp>
            <p:sp>
              <p:nvSpPr>
                <p:cNvPr id="690" name="Google Shape;690;p3"/>
                <p:cNvSpPr txBox="1"/>
                <p:nvPr/>
              </p:nvSpPr>
              <p:spPr>
                <a:xfrm>
                  <a:off x="3657610" y="1810300"/>
                  <a:ext cx="10058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6600"/>
                    </a:buClr>
                    <a:buSzPts val="1600"/>
                    <a:buFont typeface="Aleo Light" panose="00000500000000000000"/>
                    <a:buNone/>
                  </a:pPr>
                  <a:r>
                    <a:rPr lang="en-US" sz="1600" b="1" i="0" u="none" strike="noStrike" cap="none">
                      <a:solidFill>
                        <a:srgbClr val="006600"/>
                      </a:solidFill>
                      <a:latin typeface="Aleo Light" panose="00000500000000000000"/>
                      <a:ea typeface="Aleo Light" panose="00000500000000000000"/>
                      <a:cs typeface="Aleo Light" panose="00000500000000000000"/>
                      <a:sym typeface="Aleo Light" panose="00000500000000000000"/>
                    </a:rPr>
                    <a:t>Pelaku</a:t>
                  </a:r>
                  <a:endParaRPr sz="1600" b="1" i="0" u="none" strike="noStrike" cap="none">
                    <a:solidFill>
                      <a:srgbClr val="006600"/>
                    </a:solidFill>
                    <a:latin typeface="Aleo Light" panose="00000500000000000000"/>
                    <a:ea typeface="Aleo Light" panose="00000500000000000000"/>
                    <a:cs typeface="Aleo Light" panose="00000500000000000000"/>
                    <a:sym typeface="Aleo Light" panose="00000500000000000000"/>
                  </a:endParaRPr>
                </a:p>
              </p:txBody>
            </p:sp>
            <p:sp>
              <p:nvSpPr>
                <p:cNvPr id="691" name="Google Shape;691;p3"/>
                <p:cNvSpPr txBox="1"/>
                <p:nvPr/>
              </p:nvSpPr>
              <p:spPr>
                <a:xfrm>
                  <a:off x="3400088" y="4185442"/>
                  <a:ext cx="100582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99"/>
                    </a:buClr>
                    <a:buSzPts val="1600"/>
                    <a:buFont typeface="Aleo Light" panose="00000500000000000000"/>
                    <a:buNone/>
                  </a:pPr>
                  <a:r>
                    <a:rPr lang="en-US" sz="1600" b="1" i="0" u="none" strike="noStrike" cap="none">
                      <a:solidFill>
                        <a:srgbClr val="000099"/>
                      </a:solidFill>
                      <a:latin typeface="Aleo Light" panose="00000500000000000000"/>
                      <a:ea typeface="Aleo Light" panose="00000500000000000000"/>
                      <a:cs typeface="Aleo Light" panose="00000500000000000000"/>
                      <a:sym typeface="Aleo Light" panose="00000500000000000000"/>
                    </a:rPr>
                    <a:t>Proses</a:t>
                  </a:r>
                </a:p>
              </p:txBody>
            </p:sp>
          </p:grpSp>
          <p:sp>
            <p:nvSpPr>
              <p:cNvPr id="692" name="Google Shape;692;p3"/>
              <p:cNvSpPr/>
              <p:nvPr/>
            </p:nvSpPr>
            <p:spPr>
              <a:xfrm>
                <a:off x="4754878" y="2240293"/>
                <a:ext cx="1463024" cy="754516"/>
              </a:xfrm>
              <a:prstGeom prst="flowChartMultidocument">
                <a:avLst/>
              </a:prstGeom>
              <a:gradFill>
                <a:gsLst>
                  <a:gs pos="0">
                    <a:srgbClr val="F7BCA2"/>
                  </a:gs>
                  <a:gs pos="50000">
                    <a:srgbClr val="F4B093"/>
                  </a:gs>
                  <a:gs pos="100000">
                    <a:srgbClr val="F7A47F"/>
                  </a:gs>
                </a:gsLst>
                <a:lin ang="5400000" scaled="0"/>
              </a:gradFill>
              <a:ln w="952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leo Light" panose="00000500000000000000"/>
                  <a:buNone/>
                </a:pPr>
                <a:r>
                  <a:rPr lang="en-US" sz="1200" b="1" i="0" u="none" strike="noStrike" cap="none">
                    <a:solidFill>
                      <a:srgbClr val="3F3F3F"/>
                    </a:solidFill>
                    <a:latin typeface="Aleo Light" panose="00000500000000000000"/>
                    <a:ea typeface="Aleo Light" panose="00000500000000000000"/>
                    <a:cs typeface="Aleo Light" panose="00000500000000000000"/>
                    <a:sym typeface="Aleo Light" panose="00000500000000000000"/>
                  </a:rPr>
                  <a:t>Cross Functional Map</a:t>
                </a:r>
              </a:p>
            </p:txBody>
          </p:sp>
          <p:sp>
            <p:nvSpPr>
              <p:cNvPr id="693" name="Google Shape;693;p3"/>
              <p:cNvSpPr/>
              <p:nvPr/>
            </p:nvSpPr>
            <p:spPr>
              <a:xfrm>
                <a:off x="4571696" y="3808357"/>
                <a:ext cx="1463328" cy="809350"/>
              </a:xfrm>
              <a:prstGeom prst="flowChartMultidocument">
                <a:avLst/>
              </a:prstGeom>
              <a:gradFill>
                <a:gsLst>
                  <a:gs pos="0">
                    <a:srgbClr val="B0CAE9"/>
                  </a:gs>
                  <a:gs pos="50000">
                    <a:srgbClr val="A1C1E4"/>
                  </a:gs>
                  <a:gs pos="100000">
                    <a:srgbClr val="90B8E4"/>
                  </a:gs>
                </a:gsLst>
                <a:lin ang="5400000" scaled="0"/>
              </a:gradFill>
              <a:ln w="9525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leo Light" panose="00000500000000000000"/>
                  <a:buNone/>
                </a:pPr>
                <a:r>
                  <a:rPr lang="en-US" sz="1200" b="1" i="0" u="none" strike="noStrike" cap="none">
                    <a:solidFill>
                      <a:srgbClr val="3F3F3F"/>
                    </a:solidFill>
                    <a:latin typeface="Aleo Light" panose="00000500000000000000"/>
                    <a:ea typeface="Aleo Light" panose="00000500000000000000"/>
                    <a:cs typeface="Aleo Light" panose="00000500000000000000"/>
                    <a:sym typeface="Aleo Light" panose="00000500000000000000"/>
                  </a:rPr>
                  <a:t>Process Map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050"/>
                  <a:buFont typeface="Aleo Light" panose="00000500000000000000"/>
                  <a:buNone/>
                </a:pPr>
                <a:r>
                  <a:rPr lang="en-US" sz="1050" b="1" i="0" u="none" strike="noStrike" cap="none">
                    <a:solidFill>
                      <a:srgbClr val="3F3F3F"/>
                    </a:solidFill>
                    <a:latin typeface="Aleo Light" panose="00000500000000000000"/>
                    <a:ea typeface="Aleo Light" panose="00000500000000000000"/>
                    <a:cs typeface="Aleo Light" panose="00000500000000000000"/>
                    <a:sym typeface="Aleo Light" panose="00000500000000000000"/>
                  </a:rPr>
                  <a:t>Sub Process Map</a:t>
                </a:r>
              </a:p>
            </p:txBody>
          </p:sp>
          <p:sp>
            <p:nvSpPr>
              <p:cNvPr id="694" name="Google Shape;694;p3"/>
              <p:cNvSpPr/>
              <p:nvPr/>
            </p:nvSpPr>
            <p:spPr>
              <a:xfrm>
                <a:off x="2846976" y="2608085"/>
                <a:ext cx="1463328" cy="809350"/>
              </a:xfrm>
              <a:prstGeom prst="flowChartMultidocument">
                <a:avLst/>
              </a:prstGeom>
              <a:gradFill>
                <a:gsLst>
                  <a:gs pos="0">
                    <a:srgbClr val="D1D1D1"/>
                  </a:gs>
                  <a:gs pos="50000">
                    <a:srgbClr val="C7C7C7"/>
                  </a:gs>
                  <a:gs pos="100000">
                    <a:srgbClr val="C0C0C0"/>
                  </a:gs>
                </a:gsLst>
                <a:lin ang="5400000" scaled="0"/>
              </a:gradFill>
              <a:ln w="9525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leo Light" panose="00000500000000000000"/>
                  <a:buNone/>
                </a:pPr>
                <a:r>
                  <a:rPr lang="en-US" sz="1200" b="1" i="0" u="none" strike="noStrike" cap="none">
                    <a:solidFill>
                      <a:srgbClr val="3F3F3F"/>
                    </a:solidFill>
                    <a:latin typeface="Aleo Light" panose="00000500000000000000"/>
                    <a:ea typeface="Aleo Light" panose="00000500000000000000"/>
                    <a:cs typeface="Aleo Light" panose="00000500000000000000"/>
                    <a:sym typeface="Aleo Light" panose="00000500000000000000"/>
                  </a:rPr>
                  <a:t>Relationship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leo Light" panose="00000500000000000000"/>
                  <a:buNone/>
                </a:pPr>
                <a:r>
                  <a:rPr lang="en-US" sz="1200" b="1" i="0" u="none" strike="noStrike" cap="none">
                    <a:solidFill>
                      <a:srgbClr val="3F3F3F"/>
                    </a:solidFill>
                    <a:latin typeface="Aleo Light" panose="00000500000000000000"/>
                    <a:ea typeface="Aleo Light" panose="00000500000000000000"/>
                    <a:cs typeface="Aleo Light" panose="00000500000000000000"/>
                    <a:sym typeface="Aleo Light" panose="00000500000000000000"/>
                  </a:rPr>
                  <a:t>Map</a:t>
                </a:r>
                <a:endParaRPr sz="1050" b="1" i="0" u="none" strike="noStrike" cap="none">
                  <a:solidFill>
                    <a:srgbClr val="3F3F3F"/>
                  </a:solidFill>
                  <a:latin typeface="Aleo Light" panose="00000500000000000000"/>
                  <a:ea typeface="Aleo Light" panose="00000500000000000000"/>
                  <a:cs typeface="Aleo Light" panose="00000500000000000000"/>
                  <a:sym typeface="Aleo Light" panose="00000500000000000000"/>
                </a:endParaRPr>
              </a:p>
            </p:txBody>
          </p:sp>
        </p:grpSp>
        <p:sp>
          <p:nvSpPr>
            <p:cNvPr id="695" name="Google Shape;695;p3"/>
            <p:cNvSpPr/>
            <p:nvPr/>
          </p:nvSpPr>
          <p:spPr>
            <a:xfrm>
              <a:off x="2011708" y="1234464"/>
              <a:ext cx="5486340" cy="3566121"/>
            </a:xfrm>
            <a:prstGeom prst="flowChartProcess">
              <a:avLst/>
            </a:prstGeom>
            <a:noFill/>
            <a:ln w="127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 panose="020F0502020204030204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endParaRPr>
            </a:p>
          </p:txBody>
        </p:sp>
      </p:grpSp>
      <p:sp>
        <p:nvSpPr>
          <p:cNvPr id="696" name="Google Shape;696;p3"/>
          <p:cNvSpPr txBox="1"/>
          <p:nvPr/>
        </p:nvSpPr>
        <p:spPr>
          <a:xfrm>
            <a:off x="9069431" y="2078517"/>
            <a:ext cx="197956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leo Light" panose="00000500000000000000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rPr>
              <a:t>Berubah apabila struktur berubah</a:t>
            </a:r>
            <a:endParaRPr sz="1800" b="0" i="0" u="none" strike="noStrike" cap="none">
              <a:solidFill>
                <a:srgbClr val="3F3F3F"/>
              </a:solidFill>
              <a:latin typeface="Aleo Light" panose="00000500000000000000"/>
              <a:ea typeface="Aleo Light" panose="00000500000000000000"/>
              <a:cs typeface="Aleo Light" panose="00000500000000000000"/>
              <a:sym typeface="Aleo Light" panose="00000500000000000000"/>
            </a:endParaRPr>
          </a:p>
        </p:txBody>
      </p:sp>
      <p:sp>
        <p:nvSpPr>
          <p:cNvPr id="697" name="Google Shape;697;p3"/>
          <p:cNvSpPr txBox="1"/>
          <p:nvPr/>
        </p:nvSpPr>
        <p:spPr>
          <a:xfrm>
            <a:off x="9131868" y="3576341"/>
            <a:ext cx="197956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leo Light" panose="00000500000000000000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rPr>
              <a:t>Berubah apabila </a:t>
            </a:r>
            <a:r>
              <a:rPr lang="en-US" sz="1800" b="1" i="0" u="none" strike="noStrike" cap="none">
                <a:solidFill>
                  <a:srgbClr val="3F3F3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rPr>
              <a:t>mandat</a:t>
            </a:r>
            <a:r>
              <a:rPr lang="en-US" sz="1800" b="0" i="0" u="none" strike="noStrike" cap="none">
                <a:solidFill>
                  <a:srgbClr val="3F3F3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rPr>
              <a:t> berubah</a:t>
            </a:r>
            <a:endParaRPr sz="1800" b="0" i="0" u="none" strike="noStrike" cap="none">
              <a:solidFill>
                <a:srgbClr val="3F3F3F"/>
              </a:solidFill>
              <a:latin typeface="Aleo Light" panose="00000500000000000000"/>
              <a:ea typeface="Aleo Light" panose="00000500000000000000"/>
              <a:cs typeface="Aleo Light" panose="00000500000000000000"/>
              <a:sym typeface="Aleo Light" panose="00000500000000000000"/>
            </a:endParaRPr>
          </a:p>
        </p:txBody>
      </p:sp>
      <p:sp>
        <p:nvSpPr>
          <p:cNvPr id="698" name="Google Shape;698;p3"/>
          <p:cNvSpPr txBox="1"/>
          <p:nvPr/>
        </p:nvSpPr>
        <p:spPr>
          <a:xfrm>
            <a:off x="896882" y="2468398"/>
            <a:ext cx="1979569" cy="64633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leo Light" panose="00000500000000000000"/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Aleo Light" panose="00000500000000000000"/>
                <a:ea typeface="Aleo Light" panose="00000500000000000000"/>
                <a:cs typeface="Aleo Light" panose="00000500000000000000"/>
                <a:sym typeface="Aleo Light" panose="00000500000000000000"/>
              </a:rPr>
              <a:t>Berubah apabila struktur berubah</a:t>
            </a:r>
            <a:endParaRPr sz="1800" b="0" i="0" u="none" strike="noStrike" cap="none">
              <a:solidFill>
                <a:srgbClr val="3F3F3F"/>
              </a:solidFill>
              <a:latin typeface="Aleo Light" panose="00000500000000000000"/>
              <a:ea typeface="Aleo Light" panose="00000500000000000000"/>
              <a:cs typeface="Aleo Light" panose="00000500000000000000"/>
              <a:sym typeface="Aleo Light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-4694" y="974109"/>
            <a:ext cx="12192000" cy="68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"/>
          <p:cNvSpPr/>
          <p:nvPr/>
        </p:nvSpPr>
        <p:spPr>
          <a:xfrm>
            <a:off x="-1" y="-45203"/>
            <a:ext cx="12182615" cy="1019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8" name="Google Shape;718;p5"/>
          <p:cNvSpPr/>
          <p:nvPr/>
        </p:nvSpPr>
        <p:spPr>
          <a:xfrm>
            <a:off x="3415" y="496223"/>
            <a:ext cx="1352550" cy="16094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9" name="Google Shape;719;p5"/>
          <p:cNvSpPr txBox="1"/>
          <p:nvPr/>
        </p:nvSpPr>
        <p:spPr>
          <a:xfrm>
            <a:off x="1352370" y="229583"/>
            <a:ext cx="103378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PETA PROSES BISNIS KEMENTERIAN AGAMA</a:t>
            </a:r>
            <a:endParaRPr sz="3200" b="1" i="0" u="none" strike="noStrike" cap="none" dirty="0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5"/>
          <p:cNvSpPr/>
          <p:nvPr/>
        </p:nvSpPr>
        <p:spPr>
          <a:xfrm>
            <a:off x="11174614" y="7265360"/>
            <a:ext cx="1008000" cy="394200"/>
          </a:xfrm>
          <a:prstGeom prst="parallelogram">
            <a:avLst>
              <a:gd name="adj" fmla="val 57151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 panose="020F0502020204030204"/>
              <a:buNone/>
            </a:pPr>
            <a:endParaRPr sz="1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1" name="Google Shape;721;p5"/>
          <p:cNvSpPr txBox="1"/>
          <p:nvPr/>
        </p:nvSpPr>
        <p:spPr>
          <a:xfrm>
            <a:off x="11478466" y="7313360"/>
            <a:ext cx="4644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</a:t>
            </a:fld>
            <a:endParaRPr sz="16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48" y="974108"/>
            <a:ext cx="11466851" cy="6359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9386" y="424455"/>
            <a:ext cx="12192000" cy="68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5"/>
          <p:cNvSpPr/>
          <p:nvPr/>
        </p:nvSpPr>
        <p:spPr>
          <a:xfrm>
            <a:off x="-1" y="-45203"/>
            <a:ext cx="12182615" cy="1019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8" name="Google Shape;718;p5"/>
          <p:cNvSpPr/>
          <p:nvPr/>
        </p:nvSpPr>
        <p:spPr>
          <a:xfrm>
            <a:off x="3415" y="496223"/>
            <a:ext cx="1352550" cy="16094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0" name="Google Shape;720;p5"/>
          <p:cNvSpPr/>
          <p:nvPr/>
        </p:nvSpPr>
        <p:spPr>
          <a:xfrm>
            <a:off x="11063257" y="6604178"/>
            <a:ext cx="1008000" cy="394200"/>
          </a:xfrm>
          <a:prstGeom prst="parallelogram">
            <a:avLst>
              <a:gd name="adj" fmla="val 57151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 panose="020F0502020204030204"/>
              <a:buNone/>
            </a:pPr>
            <a:endParaRPr sz="1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1" name="Google Shape;721;p5"/>
          <p:cNvSpPr txBox="1"/>
          <p:nvPr/>
        </p:nvSpPr>
        <p:spPr>
          <a:xfrm>
            <a:off x="11367109" y="6652178"/>
            <a:ext cx="4644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</a:t>
            </a:fld>
            <a:endParaRPr sz="16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6B359-A735-0593-D7DE-9DE614F3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415" y="991205"/>
            <a:ext cx="9588918" cy="6137858"/>
          </a:xfrm>
          <a:prstGeom prst="rect">
            <a:avLst/>
          </a:prstGeom>
        </p:spPr>
      </p:pic>
      <p:sp>
        <p:nvSpPr>
          <p:cNvPr id="719" name="Google Shape;719;p5"/>
          <p:cNvSpPr txBox="1"/>
          <p:nvPr/>
        </p:nvSpPr>
        <p:spPr>
          <a:xfrm>
            <a:off x="1352370" y="32631"/>
            <a:ext cx="10337882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SUB PROSES MORA. 07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1900" b="1" dirty="0" err="1">
                <a:solidFill>
                  <a:srgbClr val="2F5496"/>
                </a:solidFill>
              </a:rPr>
              <a:t>Peningkatan</a:t>
            </a:r>
            <a:r>
              <a:rPr lang="en-US" sz="1900" b="1" dirty="0">
                <a:solidFill>
                  <a:srgbClr val="2F5496"/>
                </a:solidFill>
              </a:rPr>
              <a:t> </a:t>
            </a:r>
            <a:r>
              <a:rPr lang="en-US" sz="1900" b="1" dirty="0" err="1">
                <a:solidFill>
                  <a:srgbClr val="2F5496"/>
                </a:solidFill>
              </a:rPr>
              <a:t>Akses</a:t>
            </a:r>
            <a:r>
              <a:rPr lang="en-US" sz="1900" b="1" dirty="0">
                <a:solidFill>
                  <a:srgbClr val="2F5496"/>
                </a:solidFill>
              </a:rPr>
              <a:t>, </a:t>
            </a:r>
            <a:r>
              <a:rPr lang="en-US" sz="1900" b="1" dirty="0" err="1">
                <a:solidFill>
                  <a:srgbClr val="2F5496"/>
                </a:solidFill>
              </a:rPr>
              <a:t>Mutu</a:t>
            </a:r>
            <a:r>
              <a:rPr lang="en-US" sz="1900" b="1" dirty="0">
                <a:solidFill>
                  <a:srgbClr val="2F5496"/>
                </a:solidFill>
              </a:rPr>
              <a:t>, </a:t>
            </a:r>
            <a:r>
              <a:rPr lang="en-US" sz="1900" b="1" dirty="0" err="1">
                <a:solidFill>
                  <a:srgbClr val="2F5496"/>
                </a:solidFill>
              </a:rPr>
              <a:t>Relevansi</a:t>
            </a:r>
            <a:r>
              <a:rPr lang="en-US" sz="1900" b="1" dirty="0">
                <a:solidFill>
                  <a:srgbClr val="2F5496"/>
                </a:solidFill>
              </a:rPr>
              <a:t> dan Daya </a:t>
            </a:r>
            <a:r>
              <a:rPr lang="en-US" sz="1900" b="1" dirty="0" err="1">
                <a:solidFill>
                  <a:srgbClr val="2F5496"/>
                </a:solidFill>
              </a:rPr>
              <a:t>Saing</a:t>
            </a:r>
            <a:r>
              <a:rPr lang="en-US" sz="1900" b="1" dirty="0">
                <a:solidFill>
                  <a:srgbClr val="2F5496"/>
                </a:solidFill>
              </a:rPr>
              <a:t> Pendidikan Tinggi </a:t>
            </a:r>
            <a:r>
              <a:rPr lang="en-US" sz="1900" b="1" dirty="0" err="1">
                <a:solidFill>
                  <a:srgbClr val="2F5496"/>
                </a:solidFill>
              </a:rPr>
              <a:t>Keagamaaan</a:t>
            </a:r>
            <a:r>
              <a:rPr lang="en-US" sz="1900" b="1" dirty="0">
                <a:solidFill>
                  <a:srgbClr val="2F5496"/>
                </a:solidFill>
              </a:rPr>
              <a:t> </a:t>
            </a:r>
            <a:endParaRPr sz="1900" b="1" i="0" u="none" strike="noStrike" cap="none" dirty="0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9386" y="229583"/>
            <a:ext cx="12192000" cy="689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FE0F60-4C19-04A6-EF2E-7739C31B7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274" y="967161"/>
            <a:ext cx="8443758" cy="5685017"/>
          </a:xfrm>
          <a:prstGeom prst="rect">
            <a:avLst/>
          </a:prstGeom>
        </p:spPr>
      </p:pic>
      <p:sp>
        <p:nvSpPr>
          <p:cNvPr id="717" name="Google Shape;717;p5"/>
          <p:cNvSpPr/>
          <p:nvPr/>
        </p:nvSpPr>
        <p:spPr>
          <a:xfrm>
            <a:off x="-1" y="-45203"/>
            <a:ext cx="12182615" cy="1019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8" name="Google Shape;718;p5"/>
          <p:cNvSpPr/>
          <p:nvPr/>
        </p:nvSpPr>
        <p:spPr>
          <a:xfrm>
            <a:off x="3415" y="496223"/>
            <a:ext cx="1352550" cy="16094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9" name="Google Shape;719;p5"/>
          <p:cNvSpPr txBox="1"/>
          <p:nvPr/>
        </p:nvSpPr>
        <p:spPr>
          <a:xfrm>
            <a:off x="1355965" y="31766"/>
            <a:ext cx="1033788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dirty="0">
                <a:solidFill>
                  <a:srgbClr val="2F5496"/>
                </a:solidFill>
              </a:rPr>
              <a:t>Peta Lintas </a:t>
            </a:r>
            <a:r>
              <a:rPr lang="en-US" sz="3200" b="1" dirty="0" err="1">
                <a:solidFill>
                  <a:srgbClr val="2F5496"/>
                </a:solidFill>
              </a:rPr>
              <a:t>Fungsi</a:t>
            </a:r>
            <a:r>
              <a:rPr lang="en-US" sz="3200" b="1" dirty="0">
                <a:solidFill>
                  <a:srgbClr val="2F5496"/>
                </a:solidFill>
              </a:rPr>
              <a:t> </a:t>
            </a:r>
            <a:r>
              <a:rPr lang="en-US" sz="3200" b="1" i="0" u="none" strike="noStrike" cap="none" dirty="0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MORA. 07.01 CFM. 04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dirty="0" err="1">
                <a:solidFill>
                  <a:srgbClr val="2F5496"/>
                </a:solidFill>
              </a:rPr>
              <a:t>Penjaminan</a:t>
            </a:r>
            <a:r>
              <a:rPr lang="en-US" sz="3200" b="1" dirty="0">
                <a:solidFill>
                  <a:srgbClr val="2F5496"/>
                </a:solidFill>
              </a:rPr>
              <a:t> </a:t>
            </a:r>
            <a:r>
              <a:rPr lang="en-US" sz="3200" b="1" dirty="0" err="1">
                <a:solidFill>
                  <a:srgbClr val="2F5496"/>
                </a:solidFill>
              </a:rPr>
              <a:t>Mutu</a:t>
            </a:r>
            <a:r>
              <a:rPr lang="en-US" sz="3200" b="1" dirty="0">
                <a:solidFill>
                  <a:srgbClr val="2F5496"/>
                </a:solidFill>
              </a:rPr>
              <a:t> Program </a:t>
            </a:r>
            <a:r>
              <a:rPr lang="en-US" sz="3200" b="1" dirty="0" err="1">
                <a:solidFill>
                  <a:srgbClr val="2F5496"/>
                </a:solidFill>
              </a:rPr>
              <a:t>Studi</a:t>
            </a:r>
            <a:endParaRPr sz="3200" b="1" i="0" u="none" strike="noStrike" cap="none" dirty="0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5"/>
          <p:cNvSpPr/>
          <p:nvPr/>
        </p:nvSpPr>
        <p:spPr>
          <a:xfrm>
            <a:off x="11095309" y="6604178"/>
            <a:ext cx="1008000" cy="394200"/>
          </a:xfrm>
          <a:prstGeom prst="parallelogram">
            <a:avLst>
              <a:gd name="adj" fmla="val 57151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 panose="020F0502020204030204"/>
              <a:buNone/>
            </a:pPr>
            <a:endParaRPr sz="1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1" name="Google Shape;721;p5"/>
          <p:cNvSpPr txBox="1"/>
          <p:nvPr/>
        </p:nvSpPr>
        <p:spPr>
          <a:xfrm>
            <a:off x="11367109" y="6652178"/>
            <a:ext cx="4644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</a:t>
            </a:fld>
            <a:endParaRPr sz="16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" name="Google Shape;725;p5"/>
          <p:cNvSpPr txBox="1"/>
          <p:nvPr/>
        </p:nvSpPr>
        <p:spPr>
          <a:xfrm>
            <a:off x="423902" y="1868789"/>
            <a:ext cx="1489465" cy="738664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Swimlane</a:t>
            </a:r>
            <a:r>
              <a:rPr lang="en-US" sz="14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menggambarkan</a:t>
            </a:r>
            <a:r>
              <a:rPr lang="en-US" sz="14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pelaku</a:t>
            </a:r>
            <a:r>
              <a:rPr lang="en-US" sz="14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</a:t>
            </a:r>
            <a:r>
              <a:rPr lang="en-US" sz="1400" dirty="0" err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aktor</a:t>
            </a:r>
            <a:endParaRPr sz="1400" i="1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" name="Google Shape;723;p5"/>
          <p:cNvSpPr/>
          <p:nvPr/>
        </p:nvSpPr>
        <p:spPr>
          <a:xfrm>
            <a:off x="2234301" y="1476531"/>
            <a:ext cx="575025" cy="5127647"/>
          </a:xfrm>
          <a:prstGeom prst="leftBrace">
            <a:avLst>
              <a:gd name="adj1" fmla="val 8333"/>
              <a:gd name="adj2" fmla="val 50000"/>
            </a:avLst>
          </a:prstGeom>
          <a:noFill/>
          <a:ln w="317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" name="Google Shape;724;p5"/>
          <p:cNvSpPr/>
          <p:nvPr/>
        </p:nvSpPr>
        <p:spPr>
          <a:xfrm>
            <a:off x="1833707" y="1818535"/>
            <a:ext cx="1089375" cy="909835"/>
          </a:xfrm>
          <a:prstGeom prst="leftBrace">
            <a:avLst>
              <a:gd name="adj1" fmla="val 8333"/>
              <a:gd name="adj2" fmla="val 48086"/>
            </a:avLst>
          </a:prstGeom>
          <a:noFill/>
          <a:ln w="3175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726;p5"/>
          <p:cNvSpPr txBox="1"/>
          <p:nvPr/>
        </p:nvSpPr>
        <p:spPr>
          <a:xfrm>
            <a:off x="679690" y="3437097"/>
            <a:ext cx="1489465" cy="954107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Pool </a:t>
            </a:r>
            <a:r>
              <a:rPr lang="en-US" sz="1400" dirty="0" err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menggambarkan</a:t>
            </a:r>
            <a:r>
              <a:rPr lang="en-US" sz="14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keseluruhan</a:t>
            </a:r>
            <a:r>
              <a:rPr lang="en-US" sz="14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400" dirty="0" err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aktivitas</a:t>
            </a:r>
            <a:r>
              <a:rPr lang="en-US" sz="140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/proses</a:t>
            </a:r>
            <a:endParaRPr sz="1400" i="1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727;p5"/>
          <p:cNvSpPr/>
          <p:nvPr/>
        </p:nvSpPr>
        <p:spPr>
          <a:xfrm>
            <a:off x="4760090" y="2036212"/>
            <a:ext cx="209005" cy="400595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" name="Google Shape;728;p5"/>
          <p:cNvSpPr txBox="1"/>
          <p:nvPr/>
        </p:nvSpPr>
        <p:spPr>
          <a:xfrm>
            <a:off x="5016692" y="2035659"/>
            <a:ext cx="714779" cy="415498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err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Simbol</a:t>
            </a:r>
            <a:r>
              <a:rPr lang="en-US" sz="1050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050" i="1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flowchart</a:t>
            </a:r>
            <a:endParaRPr sz="1050" dirty="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"/>
          <p:cNvSpPr/>
          <p:nvPr/>
        </p:nvSpPr>
        <p:spPr>
          <a:xfrm rot="10800000">
            <a:off x="-2" y="0"/>
            <a:ext cx="6674703" cy="6857999"/>
          </a:xfrm>
          <a:custGeom>
            <a:avLst/>
            <a:gdLst/>
            <a:ahLst/>
            <a:cxnLst/>
            <a:rect l="l" t="t" r="r" b="b"/>
            <a:pathLst>
              <a:path w="3911" h="4306" extrusionOk="0">
                <a:moveTo>
                  <a:pt x="3911" y="0"/>
                </a:moveTo>
                <a:lnTo>
                  <a:pt x="0" y="4306"/>
                </a:lnTo>
                <a:lnTo>
                  <a:pt x="2042" y="4306"/>
                </a:lnTo>
                <a:lnTo>
                  <a:pt x="3911" y="2248"/>
                </a:lnTo>
                <a:lnTo>
                  <a:pt x="3911" y="0"/>
                </a:lnTo>
                <a:close/>
              </a:path>
            </a:pathLst>
          </a:custGeom>
          <a:solidFill>
            <a:srgbClr val="FFD966">
              <a:alpha val="3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92" name="Google Shape;792;p10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-9828" y="-11113"/>
            <a:ext cx="12192000" cy="6865057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0"/>
          <p:cNvSpPr/>
          <p:nvPr/>
        </p:nvSpPr>
        <p:spPr>
          <a:xfrm rot="10800000">
            <a:off x="-2" y="1800223"/>
            <a:ext cx="4950987" cy="5068888"/>
          </a:xfrm>
          <a:custGeom>
            <a:avLst/>
            <a:gdLst/>
            <a:ahLst/>
            <a:cxnLst/>
            <a:rect l="l" t="t" r="r" b="b"/>
            <a:pathLst>
              <a:path w="2901" h="3193" extrusionOk="0">
                <a:moveTo>
                  <a:pt x="2901" y="0"/>
                </a:moveTo>
                <a:lnTo>
                  <a:pt x="0" y="0"/>
                </a:lnTo>
                <a:lnTo>
                  <a:pt x="2901" y="3193"/>
                </a:lnTo>
                <a:lnTo>
                  <a:pt x="2901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4" name="Google Shape;794;p10"/>
          <p:cNvSpPr/>
          <p:nvPr/>
        </p:nvSpPr>
        <p:spPr>
          <a:xfrm rot="10800000">
            <a:off x="-2" y="2544761"/>
            <a:ext cx="2469521" cy="4313238"/>
          </a:xfrm>
          <a:custGeom>
            <a:avLst/>
            <a:gdLst/>
            <a:ahLst/>
            <a:cxnLst/>
            <a:rect l="l" t="t" r="r" b="b"/>
            <a:pathLst>
              <a:path w="1447" h="2717" extrusionOk="0">
                <a:moveTo>
                  <a:pt x="1447" y="0"/>
                </a:moveTo>
                <a:lnTo>
                  <a:pt x="0" y="1594"/>
                </a:lnTo>
                <a:lnTo>
                  <a:pt x="299" y="1923"/>
                </a:lnTo>
                <a:lnTo>
                  <a:pt x="1020" y="2717"/>
                </a:lnTo>
                <a:lnTo>
                  <a:pt x="1447" y="2248"/>
                </a:lnTo>
                <a:lnTo>
                  <a:pt x="1447" y="0"/>
                </a:lnTo>
                <a:close/>
              </a:path>
            </a:pathLst>
          </a:custGeom>
          <a:solidFill>
            <a:schemeClr val="lt1">
              <a:alpha val="2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9016422" y="0"/>
            <a:ext cx="3175578" cy="3251200"/>
          </a:xfrm>
          <a:custGeom>
            <a:avLst/>
            <a:gdLst/>
            <a:ahLst/>
            <a:cxnLst/>
            <a:rect l="l" t="t" r="r" b="b"/>
            <a:pathLst>
              <a:path w="2901" h="3193" extrusionOk="0">
                <a:moveTo>
                  <a:pt x="2901" y="0"/>
                </a:moveTo>
                <a:lnTo>
                  <a:pt x="0" y="0"/>
                </a:lnTo>
                <a:lnTo>
                  <a:pt x="2901" y="3193"/>
                </a:lnTo>
                <a:lnTo>
                  <a:pt x="2901" y="0"/>
                </a:lnTo>
                <a:close/>
              </a:path>
            </a:pathLst>
          </a:custGeom>
          <a:solidFill>
            <a:srgbClr val="FFC000">
              <a:alpha val="1372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96" name="Google Shape;796;p10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65850" y="1355924"/>
            <a:ext cx="7579712" cy="5053141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p10"/>
          <p:cNvSpPr/>
          <p:nvPr/>
        </p:nvSpPr>
        <p:spPr>
          <a:xfrm rot="10800000" flipH="1">
            <a:off x="-348034" y="125290"/>
            <a:ext cx="2719789" cy="696981"/>
          </a:xfrm>
          <a:prstGeom prst="trapezoid">
            <a:avLst>
              <a:gd name="adj" fmla="val 25000"/>
            </a:avLst>
          </a:prstGeom>
          <a:gradFill>
            <a:gsLst>
              <a:gs pos="0">
                <a:srgbClr val="0070C0"/>
              </a:gs>
              <a:gs pos="100000">
                <a:srgbClr val="00206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98" name="Google Shape;798;p10"/>
          <p:cNvSpPr txBox="1"/>
          <p:nvPr/>
        </p:nvSpPr>
        <p:spPr>
          <a:xfrm>
            <a:off x="-308061" y="235762"/>
            <a:ext cx="2581842" cy="11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 panose="020B0604030504040204"/>
              <a:buNone/>
            </a:pPr>
            <a:r>
              <a:rPr lang="en-US" sz="2800" b="1" i="1" u="none" strike="noStrike" cap="none">
                <a:solidFill>
                  <a:srgbClr val="FFFFFF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PENUTUP</a:t>
            </a:r>
          </a:p>
        </p:txBody>
      </p:sp>
      <p:pic>
        <p:nvPicPr>
          <p:cNvPr id="799" name="Google Shape;799;p10" descr="http://kipsaint.com/wp-content/uploads/2009/08/bendera_merah_putih.gif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 rot="-731986">
            <a:off x="8326553" y="4163295"/>
            <a:ext cx="11652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10"/>
          <p:cNvSpPr/>
          <p:nvPr/>
        </p:nvSpPr>
        <p:spPr>
          <a:xfrm rot="5400000">
            <a:off x="9276781" y="1568853"/>
            <a:ext cx="45719" cy="2581841"/>
          </a:xfrm>
          <a:prstGeom prst="flowChartProcess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1" name="Google Shape;801;p10"/>
          <p:cNvSpPr/>
          <p:nvPr/>
        </p:nvSpPr>
        <p:spPr>
          <a:xfrm rot="5400000">
            <a:off x="9276781" y="5013093"/>
            <a:ext cx="45719" cy="2581841"/>
          </a:xfrm>
          <a:prstGeom prst="flowChartProcess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2" name="Google Shape;802;p10"/>
          <p:cNvSpPr/>
          <p:nvPr/>
        </p:nvSpPr>
        <p:spPr>
          <a:xfrm>
            <a:off x="10544842" y="2836914"/>
            <a:ext cx="45719" cy="518159"/>
          </a:xfrm>
          <a:prstGeom prst="flowChartProcess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3" name="Google Shape;803;p10"/>
          <p:cNvSpPr/>
          <p:nvPr/>
        </p:nvSpPr>
        <p:spPr>
          <a:xfrm>
            <a:off x="10544842" y="5808714"/>
            <a:ext cx="45719" cy="518159"/>
          </a:xfrm>
          <a:prstGeom prst="flowChartProcess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4" name="Google Shape;804;p10"/>
          <p:cNvSpPr/>
          <p:nvPr/>
        </p:nvSpPr>
        <p:spPr>
          <a:xfrm flipH="1">
            <a:off x="8008719" y="2882633"/>
            <a:ext cx="45719" cy="3398521"/>
          </a:xfrm>
          <a:prstGeom prst="flowChartProcess">
            <a:avLst/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5" name="Google Shape;805;p10"/>
          <p:cNvSpPr txBox="1"/>
          <p:nvPr/>
        </p:nvSpPr>
        <p:spPr>
          <a:xfrm>
            <a:off x="8123939" y="4772982"/>
            <a:ext cx="3873176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800"/>
              <a:buFont typeface="Tahoma" panose="020B0604030504040204"/>
              <a:buNone/>
            </a:pPr>
            <a:r>
              <a:rPr lang="en-US" sz="3800" b="1" i="0" u="none" strike="noStrike" cap="none">
                <a:solidFill>
                  <a:srgbClr val="2F5496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TERIMA KASIH</a:t>
            </a:r>
            <a:endParaRPr sz="3800" b="1" i="0" u="none" strike="noStrike" cap="none">
              <a:solidFill>
                <a:srgbClr val="2F5496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806" name="Google Shape;806;p10"/>
          <p:cNvSpPr txBox="1"/>
          <p:nvPr/>
        </p:nvSpPr>
        <p:spPr>
          <a:xfrm>
            <a:off x="5596325" y="6081036"/>
            <a:ext cx="22624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Photo Courtesy of Rini Widyantini</a:t>
            </a:r>
            <a:endParaRPr sz="12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807" name="Google Shape;807;p10" descr="A picture containing text&#10;&#10;Description automatically generated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0408297" y="97119"/>
            <a:ext cx="1606213" cy="568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4a25782ae8_0_9"/>
          <p:cNvSpPr/>
          <p:nvPr/>
        </p:nvSpPr>
        <p:spPr>
          <a:xfrm>
            <a:off x="0" y="-17200"/>
            <a:ext cx="12192000" cy="163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371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</a:rPr>
              <a:t>KEPUTUSAN MENTERI AGAMA </a:t>
            </a:r>
            <a:endParaRPr sz="3200" b="1">
              <a:solidFill>
                <a:srgbClr val="2F5496"/>
              </a:solidFill>
            </a:endParaRPr>
          </a:p>
          <a:p>
            <a:pPr marL="14287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</a:rPr>
              <a:t>Nomor 1364 Tahun 2021 tentang Peta Proses Bisnis Kementerian Agama</a:t>
            </a:r>
            <a:endParaRPr sz="3200" b="1">
              <a:solidFill>
                <a:srgbClr val="2F5496"/>
              </a:solidFill>
            </a:endParaRPr>
          </a:p>
        </p:txBody>
      </p:sp>
      <p:sp>
        <p:nvSpPr>
          <p:cNvPr id="527" name="Google Shape;527;g14a25782ae8_0_9"/>
          <p:cNvSpPr/>
          <p:nvPr/>
        </p:nvSpPr>
        <p:spPr>
          <a:xfrm>
            <a:off x="7990" y="729973"/>
            <a:ext cx="1352700" cy="16080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8" name="Google Shape;528;g14a25782ae8_0_9"/>
          <p:cNvSpPr txBox="1"/>
          <p:nvPr/>
        </p:nvSpPr>
        <p:spPr>
          <a:xfrm>
            <a:off x="-1529725" y="2818825"/>
            <a:ext cx="977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29" name="Google Shape;529;g14a25782ae8_0_9"/>
          <p:cNvSpPr txBox="1"/>
          <p:nvPr/>
        </p:nvSpPr>
        <p:spPr>
          <a:xfrm flipH="1">
            <a:off x="346882" y="2003277"/>
            <a:ext cx="65658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Dengan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terbitnya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Keputusan Menteri Agama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Nomor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1364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Tahun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2021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ini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mengatur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Proses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Bisnis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untuk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satu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Kementerian agar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terciptanya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tatanan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alur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yang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efektif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dan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efisien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dalam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hubungan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Proses </a:t>
            </a:r>
            <a:r>
              <a:rPr lang="en-US" sz="24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Bisnis</a:t>
            </a:r>
            <a:r>
              <a:rPr lang="en-US" sz="24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Kementerian Agama.</a:t>
            </a:r>
            <a:endParaRPr sz="24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30" name="Google Shape;530;g14a25782ae8_0_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88100" y="1738275"/>
            <a:ext cx="3804400" cy="48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4a25782ae8_0_109"/>
          <p:cNvSpPr txBox="1"/>
          <p:nvPr/>
        </p:nvSpPr>
        <p:spPr>
          <a:xfrm>
            <a:off x="1450500" y="1704450"/>
            <a:ext cx="9291000" cy="5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DASAR HUKUM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Undang-Undang Nomor 30 Tahun 2014 tentang Administrasi Pemerintahan (Lembaran Negara Republik Indonesia Tahun 2014 Nomor 292, Tambahan Lembaran Republik Indonesia Nomor 5601);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Peraturan Presiden Nomor 83 Tahun 2015 tentang Kementerian Agama (Lembaran Negara Republik Indonesia Tahun 2015 Nomor 168);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Peraturan Menteri Agama Nomor 42 Tahun 2016 tentang Organisasi dan Tata Kerja Kementerian Agama (Berita Negara Republik Indonesia Tahun 2016 Nomor 1495);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Peraturan Menteri Pendayagunaan Aparatur Negara dan Reformasi Birokrasi Nomor 19 Tahun 2018 tentang Penyusunan Peta Proses Bisnis Instansi Pemerintah (Berita Negara Republik Indonesia Tahun 2018 Nomor 411);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Peraturan Menteri Agama Nomor 19 Tahun 2019 tentang Organisasi dan Tata Kerja Instansi Vertikal Kementerian Agama (Berita Negara Republik Indonesia Tahun 2019 Nomor 1115);</a:t>
            </a:r>
            <a:endParaRPr sz="2100"/>
          </a:p>
        </p:txBody>
      </p:sp>
      <p:sp>
        <p:nvSpPr>
          <p:cNvPr id="537" name="Google Shape;537;g14a25782ae8_0_109"/>
          <p:cNvSpPr/>
          <p:nvPr/>
        </p:nvSpPr>
        <p:spPr>
          <a:xfrm>
            <a:off x="0" y="-17200"/>
            <a:ext cx="12192000" cy="163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371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</a:rPr>
              <a:t>KEPUTUSAN MENTERI AGAMA </a:t>
            </a:r>
            <a:endParaRPr sz="3200" b="1">
              <a:solidFill>
                <a:srgbClr val="2F5496"/>
              </a:solidFill>
            </a:endParaRPr>
          </a:p>
          <a:p>
            <a:pPr marL="14287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F5496"/>
                </a:solidFill>
              </a:rPr>
              <a:t>Nomor 1364 Tahun 2021 tentang Peta Proses Bisnis Kementerian Agama</a:t>
            </a:r>
            <a:endParaRPr sz="3200" b="1">
              <a:solidFill>
                <a:srgbClr val="2F5496"/>
              </a:solidFill>
            </a:endParaRPr>
          </a:p>
        </p:txBody>
      </p:sp>
      <p:sp>
        <p:nvSpPr>
          <p:cNvPr id="538" name="Google Shape;538;g14a25782ae8_0_109"/>
          <p:cNvSpPr/>
          <p:nvPr/>
        </p:nvSpPr>
        <p:spPr>
          <a:xfrm>
            <a:off x="7990" y="729973"/>
            <a:ext cx="1352700" cy="16080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4a25782ae8_0_109"/>
          <p:cNvSpPr txBox="1"/>
          <p:nvPr/>
        </p:nvSpPr>
        <p:spPr>
          <a:xfrm>
            <a:off x="1450500" y="1704450"/>
            <a:ext cx="9291000" cy="5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DASAR HUKUM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Undang-Undang Nomor 30 Tahun 2014 tentang Administrasi Pemerintahan (Lembaran Negara Republik Indonesia Tahun 2014 Nomor 292, Tambahan Lembaran Republik Indonesia Nomor 5601);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Peraturan Presiden Nomor 83 Tahun 2015 tentang Kementerian Agama (Lembaran Negara Republik Indonesia Tahun 2015 Nomor 168);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Peraturan Menteri Agama Nomor 42 Tahun 2016 tentang Organisasi dan Tata Kerja Kementerian Agama (Berita Negara Republik Indonesia Tahun 2016 Nomor 1495);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Peraturan Menteri Pendayagunaan Aparatur Negara dan Reformasi Birokrasi Nomor 19 Tahun 2018 tentang Penyusunan Peta Proses Bisnis Instansi Pemerintah (Berita Negara Republik Indonesia Tahun 2018 Nomor 411);</a:t>
            </a:r>
            <a:endParaRPr sz="21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 panose="020F0502020204030204"/>
              <a:buAutoNum type="arabicPeriod"/>
            </a:pPr>
            <a:r>
              <a:rPr lang="en-US" sz="21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Peraturan Menteri Agama Nomor 19 Tahun 2019 tentang Organisasi dan Tata Kerja Instansi Vertikal Kementerian Agama (Berita Negara Republik Indonesia Tahun 2019 Nomor 1115);</a:t>
            </a:r>
            <a:endParaRPr sz="2100"/>
          </a:p>
        </p:txBody>
      </p:sp>
      <p:sp>
        <p:nvSpPr>
          <p:cNvPr id="537" name="Google Shape;537;g14a25782ae8_0_109"/>
          <p:cNvSpPr/>
          <p:nvPr/>
        </p:nvSpPr>
        <p:spPr>
          <a:xfrm>
            <a:off x="1511084" y="-17200"/>
            <a:ext cx="10680915" cy="17216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2F5496"/>
                </a:solidFill>
              </a:rPr>
              <a:t>Peraturan</a:t>
            </a:r>
            <a:r>
              <a:rPr lang="en-US" sz="3200" b="1" dirty="0">
                <a:solidFill>
                  <a:srgbClr val="2F5496"/>
                </a:solidFill>
              </a:rPr>
              <a:t> Menteri PANRB </a:t>
            </a:r>
            <a:r>
              <a:rPr lang="en-US" sz="3200" b="1" dirty="0" err="1">
                <a:solidFill>
                  <a:srgbClr val="2F5496"/>
                </a:solidFill>
              </a:rPr>
              <a:t>Nomor</a:t>
            </a:r>
            <a:r>
              <a:rPr lang="en-US" sz="3200" b="1" dirty="0">
                <a:solidFill>
                  <a:srgbClr val="2F5496"/>
                </a:solidFill>
              </a:rPr>
              <a:t> 19 </a:t>
            </a:r>
            <a:r>
              <a:rPr lang="en-US" sz="3200" b="1" dirty="0" err="1">
                <a:solidFill>
                  <a:srgbClr val="2F5496"/>
                </a:solidFill>
              </a:rPr>
              <a:t>Tahun</a:t>
            </a:r>
            <a:r>
              <a:rPr lang="en-US" sz="3200" b="1" dirty="0">
                <a:solidFill>
                  <a:srgbClr val="2F5496"/>
                </a:solidFill>
              </a:rPr>
              <a:t> 2018 </a:t>
            </a:r>
            <a:r>
              <a:rPr lang="en-US" sz="3200" b="1" dirty="0" err="1">
                <a:solidFill>
                  <a:srgbClr val="2F5496"/>
                </a:solidFill>
              </a:rPr>
              <a:t>Tentang</a:t>
            </a:r>
            <a:r>
              <a:rPr lang="en-US" sz="3200" b="1" dirty="0">
                <a:solidFill>
                  <a:srgbClr val="2F5496"/>
                </a:solidFill>
              </a:rPr>
              <a:t> </a:t>
            </a:r>
            <a:r>
              <a:rPr lang="en-US" sz="3200" b="1" dirty="0" err="1">
                <a:solidFill>
                  <a:srgbClr val="2F5496"/>
                </a:solidFill>
              </a:rPr>
              <a:t>Penyusunan</a:t>
            </a:r>
            <a:r>
              <a:rPr lang="en-US" sz="3200" b="1" dirty="0">
                <a:solidFill>
                  <a:srgbClr val="2F5496"/>
                </a:solidFill>
              </a:rPr>
              <a:t> Peta Proses </a:t>
            </a:r>
            <a:r>
              <a:rPr lang="en-US" sz="3200" b="1" dirty="0" err="1">
                <a:solidFill>
                  <a:srgbClr val="2F5496"/>
                </a:solidFill>
              </a:rPr>
              <a:t>Bisnis</a:t>
            </a:r>
            <a:r>
              <a:rPr lang="en-US" sz="3200" b="1" dirty="0">
                <a:solidFill>
                  <a:srgbClr val="2F5496"/>
                </a:solidFill>
              </a:rPr>
              <a:t> </a:t>
            </a:r>
            <a:r>
              <a:rPr lang="en-US" sz="3200" b="1" dirty="0" err="1">
                <a:solidFill>
                  <a:srgbClr val="2F5496"/>
                </a:solidFill>
              </a:rPr>
              <a:t>Instansi</a:t>
            </a:r>
            <a:r>
              <a:rPr lang="en-US" sz="3200" b="1" dirty="0">
                <a:solidFill>
                  <a:srgbClr val="2F5496"/>
                </a:solidFill>
              </a:rPr>
              <a:t> </a:t>
            </a:r>
            <a:r>
              <a:rPr lang="en-US" sz="3200" b="1" dirty="0" err="1">
                <a:solidFill>
                  <a:srgbClr val="2F5496"/>
                </a:solidFill>
              </a:rPr>
              <a:t>Pemerintah</a:t>
            </a:r>
            <a:endParaRPr lang="en-US" sz="3200" b="1" dirty="0">
              <a:solidFill>
                <a:srgbClr val="2F5496"/>
              </a:solidFill>
            </a:endParaRPr>
          </a:p>
        </p:txBody>
      </p:sp>
      <p:sp>
        <p:nvSpPr>
          <p:cNvPr id="538" name="Google Shape;538;g14a25782ae8_0_109"/>
          <p:cNvSpPr/>
          <p:nvPr/>
        </p:nvSpPr>
        <p:spPr>
          <a:xfrm>
            <a:off x="7990" y="729973"/>
            <a:ext cx="1352700" cy="16080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7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4a25782ae8_0_0"/>
          <p:cNvSpPr/>
          <p:nvPr/>
        </p:nvSpPr>
        <p:spPr>
          <a:xfrm>
            <a:off x="229872" y="2468200"/>
            <a:ext cx="5249865" cy="3659827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14a25782ae8_0_0"/>
          <p:cNvSpPr/>
          <p:nvPr/>
        </p:nvSpPr>
        <p:spPr>
          <a:xfrm>
            <a:off x="0" y="-114899"/>
            <a:ext cx="12192000" cy="163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1371600" algn="l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dirty="0">
                <a:solidFill>
                  <a:srgbClr val="2F5496"/>
                </a:solidFill>
              </a:rPr>
              <a:t>PETA PROSES BISNIS</a:t>
            </a:r>
            <a:endParaRPr dirty="0"/>
          </a:p>
        </p:txBody>
      </p:sp>
      <p:sp>
        <p:nvSpPr>
          <p:cNvPr id="546" name="Google Shape;546;g14a25782ae8_0_0"/>
          <p:cNvSpPr/>
          <p:nvPr/>
        </p:nvSpPr>
        <p:spPr>
          <a:xfrm>
            <a:off x="7990" y="631497"/>
            <a:ext cx="1352700" cy="16080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7" name="Google Shape;547;g14a25782ae8_0_0"/>
          <p:cNvSpPr txBox="1"/>
          <p:nvPr/>
        </p:nvSpPr>
        <p:spPr>
          <a:xfrm>
            <a:off x="356487" y="2660150"/>
            <a:ext cx="5114544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Peta Proses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Bisnis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adalah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diagram yang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menggambarkan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hubungan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kerja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yang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efektif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dan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efisien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antar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unit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organisasi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untuk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menghasilkan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kinerja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sesuai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dengan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tujuan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pendirian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organisasi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agar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menghasilkan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keluaran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yang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bernilai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tambah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bagi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pemangku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kepentingan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Peta Proses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Bisnis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terdiri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200" dirty="0" err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dari</a:t>
            </a:r>
            <a:r>
              <a:rPr lang="en-US" sz="22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:</a:t>
            </a:r>
            <a:endParaRPr sz="22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548" name="Google Shape;548;g14a25782ae8_0_0"/>
          <p:cNvGrpSpPr/>
          <p:nvPr/>
        </p:nvGrpSpPr>
        <p:grpSpPr>
          <a:xfrm>
            <a:off x="1360886" y="1819854"/>
            <a:ext cx="10552741" cy="5416227"/>
            <a:chOff x="-4052301" y="-209719"/>
            <a:chExt cx="13908977" cy="7293600"/>
          </a:xfrm>
        </p:grpSpPr>
        <p:grpSp>
          <p:nvGrpSpPr>
            <p:cNvPr id="549" name="Google Shape;549;g14a25782ae8_0_0"/>
            <p:cNvGrpSpPr/>
            <p:nvPr/>
          </p:nvGrpSpPr>
          <p:grpSpPr>
            <a:xfrm>
              <a:off x="-4052301" y="-209719"/>
              <a:ext cx="13908977" cy="7293600"/>
              <a:chOff x="-5779501" y="-1538985"/>
              <a:chExt cx="13908977" cy="7293600"/>
            </a:xfrm>
          </p:grpSpPr>
          <p:sp>
            <p:nvSpPr>
              <p:cNvPr id="550" name="Google Shape;550;g14a25782ae8_0_0"/>
              <p:cNvSpPr/>
              <p:nvPr/>
            </p:nvSpPr>
            <p:spPr>
              <a:xfrm>
                <a:off x="-5779501" y="-1538985"/>
                <a:ext cx="7293600" cy="7293600"/>
              </a:xfrm>
              <a:prstGeom prst="blockArc">
                <a:avLst>
                  <a:gd name="adj1" fmla="val 19203519"/>
                  <a:gd name="adj2" fmla="val 2700000"/>
                  <a:gd name="adj3" fmla="val 296"/>
                </a:avLst>
              </a:prstGeom>
              <a:noFill/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g14a25782ae8_0_0"/>
              <p:cNvSpPr/>
              <p:nvPr/>
            </p:nvSpPr>
            <p:spPr>
              <a:xfrm>
                <a:off x="1514101" y="541859"/>
                <a:ext cx="6423000" cy="1083600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g14a25782ae8_0_0"/>
              <p:cNvSpPr txBox="1"/>
              <p:nvPr/>
            </p:nvSpPr>
            <p:spPr>
              <a:xfrm>
                <a:off x="1505776" y="541859"/>
                <a:ext cx="66237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60200" tIns="58400" rIns="58400" bIns="584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300"/>
                  <a:buFont typeface="Calibri" panose="020F0502020204030204"/>
                  <a:buNone/>
                </a:pPr>
                <a:endParaRPr sz="230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3" name="Google Shape;553;g14a25782ae8_0_0"/>
              <p:cNvSpPr/>
              <p:nvPr/>
            </p:nvSpPr>
            <p:spPr>
              <a:xfrm>
                <a:off x="684377" y="406400"/>
                <a:ext cx="1354800" cy="1354800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g14a25782ae8_0_0"/>
              <p:cNvSpPr/>
              <p:nvPr/>
            </p:nvSpPr>
            <p:spPr>
              <a:xfrm>
                <a:off x="1146050" y="2167459"/>
                <a:ext cx="6790800" cy="10836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g14a25782ae8_0_0"/>
              <p:cNvSpPr txBox="1"/>
              <p:nvPr/>
            </p:nvSpPr>
            <p:spPr>
              <a:xfrm>
                <a:off x="1146050" y="2167459"/>
                <a:ext cx="67050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60200" tIns="58400" rIns="58400" bIns="584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300"/>
                  <a:buFont typeface="Calibri" panose="020F0502020204030204"/>
                  <a:buNone/>
                </a:pPr>
                <a:r>
                  <a:rPr lang="en-US" sz="2300" dirty="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Peta Sub Proses </a:t>
                </a:r>
                <a:endParaRPr sz="2300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6" name="Google Shape;556;g14a25782ae8_0_0"/>
              <p:cNvSpPr/>
              <p:nvPr/>
            </p:nvSpPr>
            <p:spPr>
              <a:xfrm>
                <a:off x="468714" y="2032000"/>
                <a:ext cx="1354800" cy="1354800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g14a25782ae8_0_0"/>
              <p:cNvSpPr/>
              <p:nvPr/>
            </p:nvSpPr>
            <p:spPr>
              <a:xfrm>
                <a:off x="752100" y="3793059"/>
                <a:ext cx="7184700" cy="1083600"/>
              </a:xfrm>
              <a:prstGeom prst="rect">
                <a:avLst/>
              </a:prstGeom>
              <a:solidFill>
                <a:schemeClr val="accent4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g14a25782ae8_0_0"/>
              <p:cNvSpPr txBox="1"/>
              <p:nvPr/>
            </p:nvSpPr>
            <p:spPr>
              <a:xfrm>
                <a:off x="752100" y="3793059"/>
                <a:ext cx="71847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60200" tIns="58400" rIns="58400" bIns="584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300"/>
                  <a:buFont typeface="Calibri" panose="020F0502020204030204"/>
                  <a:buNone/>
                </a:pPr>
                <a:r>
                  <a:rPr lang="en-US" sz="2300" dirty="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Peta Lintas </a:t>
                </a:r>
                <a:r>
                  <a:rPr lang="en-US" sz="2300" dirty="0" err="1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Fungsi</a:t>
                </a:r>
                <a:r>
                  <a:rPr lang="en-US" sz="2300" dirty="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 </a:t>
                </a:r>
                <a:endParaRPr sz="2300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9" name="Google Shape;559;g14a25782ae8_0_0"/>
              <p:cNvSpPr/>
              <p:nvPr/>
            </p:nvSpPr>
            <p:spPr>
              <a:xfrm>
                <a:off x="74777" y="3657600"/>
                <a:ext cx="1354800" cy="1354800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" name="Google Shape;560;g14a25782ae8_0_0"/>
            <p:cNvGrpSpPr/>
            <p:nvPr/>
          </p:nvGrpSpPr>
          <p:grpSpPr>
            <a:xfrm>
              <a:off x="1809952" y="163966"/>
              <a:ext cx="7832623" cy="1585859"/>
              <a:chOff x="1809952" y="163966"/>
              <a:chExt cx="7832623" cy="1585859"/>
            </a:xfrm>
          </p:grpSpPr>
          <p:sp>
            <p:nvSpPr>
              <p:cNvPr id="561" name="Google Shape;561;g14a25782ae8_0_0"/>
              <p:cNvSpPr/>
              <p:nvPr/>
            </p:nvSpPr>
            <p:spPr>
              <a:xfrm>
                <a:off x="2491775" y="299575"/>
                <a:ext cx="7150800" cy="1083600"/>
              </a:xfrm>
              <a:prstGeom prst="rect">
                <a:avLst/>
              </a:prstGeom>
              <a:solidFill>
                <a:srgbClr val="E8E56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g14a25782ae8_0_0"/>
              <p:cNvSpPr/>
              <p:nvPr/>
            </p:nvSpPr>
            <p:spPr>
              <a:xfrm>
                <a:off x="1809952" y="163966"/>
                <a:ext cx="1354800" cy="1354800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g14a25782ae8_0_0"/>
              <p:cNvSpPr txBox="1"/>
              <p:nvPr/>
            </p:nvSpPr>
            <p:spPr>
              <a:xfrm>
                <a:off x="3678225" y="547725"/>
                <a:ext cx="4107900" cy="120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300" dirty="0">
                    <a:solidFill>
                      <a:schemeClr val="dk1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rPr>
                  <a:t>Peta Proses</a:t>
                </a:r>
                <a:endParaRPr sz="2300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00" dirty="0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564" name="Google Shape;564;g14a25782ae8_0_0"/>
          <p:cNvSpPr txBox="1"/>
          <p:nvPr/>
        </p:nvSpPr>
        <p:spPr>
          <a:xfrm>
            <a:off x="7507866" y="3508619"/>
            <a:ext cx="2452060" cy="53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Peta </a:t>
            </a:r>
            <a:r>
              <a:rPr lang="en-US" sz="23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Relasi</a:t>
            </a:r>
            <a:r>
              <a:rPr lang="en-US" sz="23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3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5" name="Google Shape;565;g14a25782ae8_0_0"/>
          <p:cNvSpPr txBox="1"/>
          <p:nvPr/>
        </p:nvSpPr>
        <p:spPr>
          <a:xfrm>
            <a:off x="6170478" y="2246525"/>
            <a:ext cx="580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1.</a:t>
            </a:r>
            <a:endParaRPr sz="3000" b="1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66" name="Google Shape;566;g14a25782ae8_0_0"/>
          <p:cNvSpPr txBox="1"/>
          <p:nvPr/>
        </p:nvSpPr>
        <p:spPr>
          <a:xfrm>
            <a:off x="6572637" y="3392581"/>
            <a:ext cx="55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</a:t>
            </a:r>
            <a:endParaRPr sz="100"/>
          </a:p>
        </p:txBody>
      </p:sp>
      <p:sp>
        <p:nvSpPr>
          <p:cNvPr id="567" name="Google Shape;567;g14a25782ae8_0_0"/>
          <p:cNvSpPr txBox="1"/>
          <p:nvPr/>
        </p:nvSpPr>
        <p:spPr>
          <a:xfrm>
            <a:off x="6360938" y="4643835"/>
            <a:ext cx="55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</a:t>
            </a:r>
            <a:endParaRPr sz="3000"/>
          </a:p>
        </p:txBody>
      </p:sp>
      <p:sp>
        <p:nvSpPr>
          <p:cNvPr id="568" name="Google Shape;568;g14a25782ae8_0_0"/>
          <p:cNvSpPr txBox="1"/>
          <p:nvPr/>
        </p:nvSpPr>
        <p:spPr>
          <a:xfrm>
            <a:off x="6122037" y="5838185"/>
            <a:ext cx="55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</a:t>
            </a:r>
            <a:endParaRPr sz="3000"/>
          </a:p>
        </p:txBody>
      </p:sp>
      <p:cxnSp>
        <p:nvCxnSpPr>
          <p:cNvPr id="569" name="Google Shape;569;g14a25782ae8_0_0"/>
          <p:cNvCxnSpPr>
            <a:stCxn id="547" idx="3"/>
            <a:endCxn id="562" idx="3"/>
          </p:cNvCxnSpPr>
          <p:nvPr/>
        </p:nvCxnSpPr>
        <p:spPr>
          <a:xfrm flipV="1">
            <a:off x="5471031" y="2956091"/>
            <a:ext cx="488077" cy="133526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g14a25782ae8_0_0"/>
          <p:cNvCxnSpPr>
            <a:stCxn id="547" idx="3"/>
            <a:endCxn id="553" idx="2"/>
          </p:cNvCxnSpPr>
          <p:nvPr/>
        </p:nvCxnSpPr>
        <p:spPr>
          <a:xfrm flipV="1">
            <a:off x="5471031" y="3767534"/>
            <a:ext cx="793999" cy="52381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g14a25782ae8_0_0"/>
          <p:cNvCxnSpPr>
            <a:stCxn id="547" idx="3"/>
            <a:endCxn id="556" idx="2"/>
          </p:cNvCxnSpPr>
          <p:nvPr/>
        </p:nvCxnSpPr>
        <p:spPr>
          <a:xfrm>
            <a:off x="5471031" y="4291351"/>
            <a:ext cx="630376" cy="6833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g14a25782ae8_0_0"/>
          <p:cNvCxnSpPr>
            <a:stCxn id="547" idx="3"/>
            <a:endCxn id="559" idx="1"/>
          </p:cNvCxnSpPr>
          <p:nvPr/>
        </p:nvCxnSpPr>
        <p:spPr>
          <a:xfrm>
            <a:off x="5471031" y="4291351"/>
            <a:ext cx="482027" cy="153482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TextBox 23"/>
          <p:cNvSpPr txBox="1"/>
          <p:nvPr/>
        </p:nvSpPr>
        <p:spPr>
          <a:xfrm flipH="1">
            <a:off x="356487" y="1882417"/>
            <a:ext cx="258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Definisi</a:t>
            </a:r>
            <a:r>
              <a:rPr lang="en-US" sz="2800" b="1" dirty="0"/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5868030" y="1583763"/>
            <a:ext cx="226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Terdiri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4a25782ae8_0_21"/>
          <p:cNvSpPr/>
          <p:nvPr/>
        </p:nvSpPr>
        <p:spPr>
          <a:xfrm>
            <a:off x="3043375" y="385725"/>
            <a:ext cx="2574300" cy="7296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14a25782ae8_0_21"/>
          <p:cNvSpPr txBox="1"/>
          <p:nvPr/>
        </p:nvSpPr>
        <p:spPr>
          <a:xfrm>
            <a:off x="3213174" y="481125"/>
            <a:ext cx="2234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Proses Utama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0" name="Google Shape;580;g14a25782ae8_0_21"/>
          <p:cNvSpPr/>
          <p:nvPr/>
        </p:nvSpPr>
        <p:spPr>
          <a:xfrm>
            <a:off x="3043375" y="3169425"/>
            <a:ext cx="2574300" cy="7296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14a25782ae8_0_21"/>
          <p:cNvSpPr txBox="1"/>
          <p:nvPr/>
        </p:nvSpPr>
        <p:spPr>
          <a:xfrm>
            <a:off x="3213175" y="3264825"/>
            <a:ext cx="2404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Proses Pendukung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2" name="Google Shape;582;g14a25782ae8_0_21"/>
          <p:cNvSpPr/>
          <p:nvPr/>
        </p:nvSpPr>
        <p:spPr>
          <a:xfrm>
            <a:off x="528775" y="5651625"/>
            <a:ext cx="2574300" cy="7296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g14a25782ae8_0_21"/>
          <p:cNvSpPr txBox="1"/>
          <p:nvPr/>
        </p:nvSpPr>
        <p:spPr>
          <a:xfrm>
            <a:off x="698574" y="5747025"/>
            <a:ext cx="2234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Proses Lainnya</a:t>
            </a:r>
            <a:endParaRPr sz="23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4" name="Google Shape;584;g14a25782ae8_0_21"/>
          <p:cNvSpPr/>
          <p:nvPr/>
        </p:nvSpPr>
        <p:spPr>
          <a:xfrm>
            <a:off x="460725" y="2748850"/>
            <a:ext cx="1550700" cy="15981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23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Peta Proses </a:t>
            </a:r>
            <a:r>
              <a:rPr lang="en-US" sz="2300" b="1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Bisnis</a:t>
            </a:r>
            <a:r>
              <a:rPr lang="en-US" sz="23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b="1" dirty="0"/>
          </a:p>
        </p:txBody>
      </p:sp>
      <p:sp>
        <p:nvSpPr>
          <p:cNvPr id="585" name="Google Shape;585;g14a25782ae8_0_21"/>
          <p:cNvSpPr/>
          <p:nvPr/>
        </p:nvSpPr>
        <p:spPr>
          <a:xfrm>
            <a:off x="6628550" y="194550"/>
            <a:ext cx="5325600" cy="325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14a25782ae8_0_21"/>
          <p:cNvSpPr txBox="1"/>
          <p:nvPr/>
        </p:nvSpPr>
        <p:spPr>
          <a:xfrm>
            <a:off x="6704750" y="366950"/>
            <a:ext cx="53256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Pemahaman dan Layanan Keagamaan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Pemeliharaan Umat Beragama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Optimsalisasi Ekonomi Umat Beragama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Penjaminan Produk Halal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Peningkatanan Kualitas Pendidikan Agama dan Keagamaan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Peningkatanan Akses dan Mutu Pendidikan Madrasah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Peningkatan Akses, Mutu Daya Saing Pendidikan Tinggi Keagamaan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Peningkatan Mutu Pesantren dan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Peningkatan Kualitas Penyelenggara Haji dan Umrah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7" name="Google Shape;587;g14a25782ae8_0_21"/>
          <p:cNvSpPr/>
          <p:nvPr/>
        </p:nvSpPr>
        <p:spPr>
          <a:xfrm>
            <a:off x="6628550" y="3679725"/>
            <a:ext cx="5325600" cy="2546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14a25782ae8_0_21"/>
          <p:cNvSpPr txBox="1"/>
          <p:nvPr/>
        </p:nvSpPr>
        <p:spPr>
          <a:xfrm>
            <a:off x="6706025" y="3679725"/>
            <a:ext cx="4846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Pengelola Layanan Hukum, Administrasi dan Sarana Prasarana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Penataan Organisasi dan Sistem Manajemen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Pengelolaan dan Pengembangan Sumber Daya Manusia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Pengelolaan Kinerja dan Anggaran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Pengelolaan Data, Pelayanan Informasi Publik/Pengaduan dan Sistem Informasi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 panose="020F0502020204030204"/>
              <a:buAutoNum type="arabicPeriod"/>
            </a:pPr>
            <a:r>
              <a:rPr lang="en-US" sz="16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Pelayanan Media, Humas dan Antar Lembaga</a:t>
            </a:r>
            <a:endParaRPr sz="160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589" name="Google Shape;589;g14a25782ae8_0_21"/>
          <p:cNvCxnSpPr>
            <a:stCxn id="578" idx="1"/>
            <a:endCxn id="584" idx="7"/>
          </p:cNvCxnSpPr>
          <p:nvPr/>
        </p:nvCxnSpPr>
        <p:spPr>
          <a:xfrm flipH="1">
            <a:off x="1784275" y="750525"/>
            <a:ext cx="1259100" cy="22323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" name="Google Shape;590;g14a25782ae8_0_21"/>
          <p:cNvCxnSpPr>
            <a:stCxn id="584" idx="6"/>
            <a:endCxn id="580" idx="1"/>
          </p:cNvCxnSpPr>
          <p:nvPr/>
        </p:nvCxnSpPr>
        <p:spPr>
          <a:xfrm rot="10800000" flipH="1">
            <a:off x="2011425" y="3534100"/>
            <a:ext cx="1032000" cy="138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1" name="Google Shape;591;g14a25782ae8_0_21"/>
          <p:cNvCxnSpPr>
            <a:stCxn id="584" idx="4"/>
            <a:endCxn id="582" idx="0"/>
          </p:cNvCxnSpPr>
          <p:nvPr/>
        </p:nvCxnSpPr>
        <p:spPr>
          <a:xfrm>
            <a:off x="1236075" y="4346950"/>
            <a:ext cx="579900" cy="13047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g14a25782ae8_0_21"/>
          <p:cNvCxnSpPr>
            <a:endCxn id="585" idx="1"/>
          </p:cNvCxnSpPr>
          <p:nvPr/>
        </p:nvCxnSpPr>
        <p:spPr>
          <a:xfrm>
            <a:off x="5617550" y="750600"/>
            <a:ext cx="1011000" cy="10707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g14a25782ae8_0_21"/>
          <p:cNvCxnSpPr>
            <a:stCxn id="581" idx="3"/>
            <a:endCxn id="587" idx="1"/>
          </p:cNvCxnSpPr>
          <p:nvPr/>
        </p:nvCxnSpPr>
        <p:spPr>
          <a:xfrm>
            <a:off x="5617675" y="3534225"/>
            <a:ext cx="1011000" cy="14187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4" name="Google Shape;594;g14a25782ae8_0_21"/>
          <p:cNvSpPr/>
          <p:nvPr/>
        </p:nvSpPr>
        <p:spPr>
          <a:xfrm>
            <a:off x="3827250" y="5651575"/>
            <a:ext cx="2234700" cy="72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Sistem Pengawasan</a:t>
            </a:r>
            <a:endParaRPr sz="1600"/>
          </a:p>
        </p:txBody>
      </p:sp>
      <p:cxnSp>
        <p:nvCxnSpPr>
          <p:cNvPr id="595" name="Google Shape;595;g14a25782ae8_0_21"/>
          <p:cNvCxnSpPr>
            <a:stCxn id="582" idx="3"/>
            <a:endCxn id="594" idx="1"/>
          </p:cNvCxnSpPr>
          <p:nvPr/>
        </p:nvCxnSpPr>
        <p:spPr>
          <a:xfrm>
            <a:off x="3103075" y="6016425"/>
            <a:ext cx="7242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-4694" y="974109"/>
            <a:ext cx="12192000" cy="68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041007" y="1125415"/>
            <a:ext cx="9115867" cy="10193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Google Shape;717;p5"/>
          <p:cNvSpPr/>
          <p:nvPr/>
        </p:nvSpPr>
        <p:spPr>
          <a:xfrm>
            <a:off x="-1" y="-45203"/>
            <a:ext cx="12182615" cy="1019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8" name="Google Shape;718;p5"/>
          <p:cNvSpPr/>
          <p:nvPr/>
        </p:nvSpPr>
        <p:spPr>
          <a:xfrm>
            <a:off x="3415" y="496223"/>
            <a:ext cx="1352550" cy="16094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9" name="Google Shape;719;p5"/>
          <p:cNvSpPr txBox="1"/>
          <p:nvPr/>
        </p:nvSpPr>
        <p:spPr>
          <a:xfrm>
            <a:off x="1352370" y="229583"/>
            <a:ext cx="103378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PETA PROSES BISNIS KEMENTERIAN AGAMA</a:t>
            </a:r>
            <a:endParaRPr sz="3200" b="1" i="0" u="none" strike="noStrike" cap="none" dirty="0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5"/>
          <p:cNvSpPr/>
          <p:nvPr/>
        </p:nvSpPr>
        <p:spPr>
          <a:xfrm>
            <a:off x="11174614" y="7265360"/>
            <a:ext cx="1008000" cy="394200"/>
          </a:xfrm>
          <a:prstGeom prst="parallelogram">
            <a:avLst>
              <a:gd name="adj" fmla="val 57151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 panose="020F0502020204030204"/>
              <a:buNone/>
            </a:pPr>
            <a:endParaRPr sz="1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1" name="Google Shape;721;p5"/>
          <p:cNvSpPr txBox="1"/>
          <p:nvPr/>
        </p:nvSpPr>
        <p:spPr>
          <a:xfrm>
            <a:off x="11478466" y="7313360"/>
            <a:ext cx="4644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sz="16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007" y="1291055"/>
            <a:ext cx="105367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Proses </a:t>
            </a:r>
            <a:r>
              <a:rPr lang="en-US" sz="2000" dirty="0" err="1"/>
              <a:t>utama</a:t>
            </a:r>
            <a:r>
              <a:rPr lang="en-US" sz="2000" dirty="0"/>
              <a:t>, </a:t>
            </a:r>
            <a:r>
              <a:rPr lang="en-US" sz="2000" dirty="0" err="1"/>
              <a:t>merupakan</a:t>
            </a:r>
            <a:r>
              <a:rPr lang="en-US" sz="2000" dirty="0"/>
              <a:t> proses yang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Kementerian Agama, </a:t>
            </a:r>
            <a:r>
              <a:rPr lang="en-US" sz="2000" dirty="0" err="1"/>
              <a:t>meliputi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1.	</a:t>
            </a:r>
            <a:r>
              <a:rPr lang="en-US" sz="2000" dirty="0" err="1"/>
              <a:t>pemahaman</a:t>
            </a:r>
            <a:r>
              <a:rPr lang="en-US" sz="2000" dirty="0"/>
              <a:t> dan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;</a:t>
            </a:r>
          </a:p>
          <a:p>
            <a:r>
              <a:rPr lang="en-US" sz="2000" dirty="0"/>
              <a:t>2.	</a:t>
            </a:r>
            <a:r>
              <a:rPr lang="en-US" sz="2000" dirty="0" err="1"/>
              <a:t>pemeliharaan</a:t>
            </a:r>
            <a:r>
              <a:rPr lang="en-US" sz="2000" dirty="0"/>
              <a:t> </a:t>
            </a:r>
            <a:r>
              <a:rPr lang="en-US" sz="2000" dirty="0" err="1"/>
              <a:t>kerukunan</a:t>
            </a:r>
            <a:r>
              <a:rPr lang="en-US" sz="2000" dirty="0"/>
              <a:t> </a:t>
            </a:r>
            <a:r>
              <a:rPr lang="en-US" sz="2000" dirty="0" err="1"/>
              <a:t>umat</a:t>
            </a:r>
            <a:r>
              <a:rPr lang="en-US" sz="2000" dirty="0"/>
              <a:t> </a:t>
            </a:r>
            <a:r>
              <a:rPr lang="en-US" sz="2000" dirty="0" err="1"/>
              <a:t>beragama</a:t>
            </a:r>
            <a:r>
              <a:rPr lang="en-US" sz="2000" dirty="0"/>
              <a:t>;</a:t>
            </a:r>
          </a:p>
          <a:p>
            <a:r>
              <a:rPr lang="en-US" sz="2000" dirty="0"/>
              <a:t>3.	</a:t>
            </a:r>
            <a:r>
              <a:rPr lang="en-US" sz="2000" dirty="0" err="1"/>
              <a:t>optimalisasi</a:t>
            </a:r>
            <a:r>
              <a:rPr lang="en-US" sz="2000" dirty="0"/>
              <a:t> </a:t>
            </a:r>
            <a:r>
              <a:rPr lang="en-US" sz="2000" dirty="0" err="1"/>
              <a:t>potensi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;</a:t>
            </a:r>
          </a:p>
          <a:p>
            <a:r>
              <a:rPr lang="en-US" sz="2000" dirty="0"/>
              <a:t>4.	</a:t>
            </a:r>
            <a:r>
              <a:rPr lang="en-US" sz="2000" dirty="0" err="1"/>
              <a:t>penjaminan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halal;</a:t>
            </a:r>
          </a:p>
          <a:p>
            <a:r>
              <a:rPr lang="en-US" sz="2000" dirty="0"/>
              <a:t>5.	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agama dan </a:t>
            </a:r>
            <a:r>
              <a:rPr lang="en-US" sz="2000" dirty="0" err="1"/>
              <a:t>keagamaan</a:t>
            </a:r>
            <a:r>
              <a:rPr lang="en-US" sz="2000" dirty="0"/>
              <a:t>;</a:t>
            </a:r>
          </a:p>
          <a:p>
            <a:r>
              <a:rPr lang="en-US" sz="2000" dirty="0"/>
              <a:t>6.	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dan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madrasah;</a:t>
            </a:r>
          </a:p>
          <a:p>
            <a:r>
              <a:rPr lang="en-US" sz="2000" dirty="0"/>
              <a:t>7.	</a:t>
            </a:r>
            <a:r>
              <a:rPr lang="en-US" sz="2000" b="1" dirty="0" err="1"/>
              <a:t>peningkatan</a:t>
            </a:r>
            <a:r>
              <a:rPr lang="en-US" sz="2000" b="1" dirty="0"/>
              <a:t> </a:t>
            </a:r>
            <a:r>
              <a:rPr lang="en-US" sz="2000" b="1" dirty="0" err="1"/>
              <a:t>akses</a:t>
            </a:r>
            <a:r>
              <a:rPr lang="en-US" sz="2000" b="1" dirty="0"/>
              <a:t>, </a:t>
            </a:r>
            <a:r>
              <a:rPr lang="en-US" sz="2000" b="1" dirty="0" err="1"/>
              <a:t>mutu</a:t>
            </a:r>
            <a:r>
              <a:rPr lang="en-US" sz="2000" b="1" dirty="0"/>
              <a:t>, </a:t>
            </a:r>
            <a:r>
              <a:rPr lang="en-US" sz="2000" b="1" dirty="0" err="1"/>
              <a:t>relevansi</a:t>
            </a:r>
            <a:r>
              <a:rPr lang="en-US" sz="2000" b="1" dirty="0"/>
              <a:t>, dan </a:t>
            </a:r>
            <a:r>
              <a:rPr lang="en-US" sz="2000" b="1" dirty="0" err="1"/>
              <a:t>daya</a:t>
            </a:r>
            <a:r>
              <a:rPr lang="en-US" sz="2000" b="1" dirty="0"/>
              <a:t> </a:t>
            </a:r>
            <a:r>
              <a:rPr lang="en-US" sz="2000" b="1" dirty="0" err="1"/>
              <a:t>saing</a:t>
            </a:r>
            <a:r>
              <a:rPr lang="en-US" sz="2000" b="1" dirty="0"/>
              <a:t> </a:t>
            </a:r>
            <a:r>
              <a:rPr lang="en-US" sz="2000" b="1" dirty="0" err="1"/>
              <a:t>pendidikan</a:t>
            </a:r>
            <a:r>
              <a:rPr lang="en-US" sz="2000" b="1" dirty="0"/>
              <a:t> </a:t>
            </a:r>
            <a:r>
              <a:rPr lang="en-US" sz="2000" b="1" dirty="0" err="1"/>
              <a:t>tinggi</a:t>
            </a:r>
            <a:r>
              <a:rPr lang="en-US" sz="2000" b="1" dirty="0"/>
              <a:t> 	</a:t>
            </a:r>
            <a:r>
              <a:rPr lang="en-US" sz="2000" b="1" dirty="0" err="1"/>
              <a:t>keagamaan</a:t>
            </a:r>
            <a:r>
              <a:rPr lang="en-US" sz="2000" dirty="0"/>
              <a:t>;</a:t>
            </a:r>
          </a:p>
          <a:p>
            <a:r>
              <a:rPr lang="en-US" sz="2000" dirty="0"/>
              <a:t>8.	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pesantren</a:t>
            </a:r>
            <a:r>
              <a:rPr lang="en-US" sz="2000" dirty="0"/>
              <a:t>; dan</a:t>
            </a:r>
          </a:p>
          <a:p>
            <a:r>
              <a:rPr lang="en-US" sz="2000" dirty="0"/>
              <a:t>9.	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penyelenggaraan</a:t>
            </a:r>
            <a:r>
              <a:rPr lang="en-US" sz="2000" dirty="0"/>
              <a:t> haji dan umrah.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5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-4694" y="974109"/>
            <a:ext cx="12192000" cy="68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/>
          <p:cNvSpPr/>
          <p:nvPr/>
        </p:nvSpPr>
        <p:spPr>
          <a:xfrm>
            <a:off x="1041007" y="1125415"/>
            <a:ext cx="9115867" cy="10193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Google Shape;717;p5"/>
          <p:cNvSpPr/>
          <p:nvPr/>
        </p:nvSpPr>
        <p:spPr>
          <a:xfrm>
            <a:off x="-1" y="-45203"/>
            <a:ext cx="12182615" cy="1019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8" name="Google Shape;718;p5"/>
          <p:cNvSpPr/>
          <p:nvPr/>
        </p:nvSpPr>
        <p:spPr>
          <a:xfrm>
            <a:off x="3415" y="496223"/>
            <a:ext cx="1352550" cy="16094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9" name="Google Shape;719;p5"/>
          <p:cNvSpPr txBox="1"/>
          <p:nvPr/>
        </p:nvSpPr>
        <p:spPr>
          <a:xfrm>
            <a:off x="1352370" y="229583"/>
            <a:ext cx="103378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 dirty="0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PETA PROSES BISNIS KEMENTERIAN AGAMA</a:t>
            </a:r>
            <a:endParaRPr sz="3200" b="1" i="0" u="none" strike="noStrike" cap="none" dirty="0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0" name="Google Shape;720;p5"/>
          <p:cNvSpPr/>
          <p:nvPr/>
        </p:nvSpPr>
        <p:spPr>
          <a:xfrm>
            <a:off x="11174614" y="7265360"/>
            <a:ext cx="1008000" cy="394200"/>
          </a:xfrm>
          <a:prstGeom prst="parallelogram">
            <a:avLst>
              <a:gd name="adj" fmla="val 57151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 panose="020F0502020204030204"/>
              <a:buNone/>
            </a:pPr>
            <a:endParaRPr sz="1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1" name="Google Shape;721;p5"/>
          <p:cNvSpPr txBox="1"/>
          <p:nvPr/>
        </p:nvSpPr>
        <p:spPr>
          <a:xfrm>
            <a:off x="11478466" y="7313360"/>
            <a:ext cx="4644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sz="16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007" y="1291055"/>
            <a:ext cx="105367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Proses </a:t>
            </a:r>
            <a:r>
              <a:rPr lang="en-US" sz="2000" dirty="0" err="1"/>
              <a:t>pendukung</a:t>
            </a:r>
            <a:r>
              <a:rPr lang="en-US" sz="2000" dirty="0"/>
              <a:t>, </a:t>
            </a:r>
            <a:r>
              <a:rPr lang="en-US" sz="2000" dirty="0" err="1"/>
              <a:t>merupakan</a:t>
            </a:r>
            <a:r>
              <a:rPr lang="en-US" sz="2000" dirty="0"/>
              <a:t> proses yang </a:t>
            </a:r>
            <a:r>
              <a:rPr lang="en-US" sz="2000" dirty="0" err="1"/>
              <a:t>mengelola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sistem</a:t>
            </a:r>
            <a:r>
              <a:rPr lang="en-US" sz="2000" dirty="0"/>
              <a:t> dan </a:t>
            </a:r>
            <a:r>
              <a:rPr lang="en-US" sz="2000" dirty="0" err="1"/>
              <a:t>memastikan</a:t>
            </a:r>
            <a:r>
              <a:rPr lang="en-US" sz="2000" dirty="0"/>
              <a:t> proses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berjalan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, </a:t>
            </a:r>
            <a:r>
              <a:rPr lang="en-US" sz="2000" dirty="0" err="1"/>
              <a:t>meliputi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r>
              <a:rPr lang="en-US" sz="2000" dirty="0"/>
              <a:t>1.  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, </a:t>
            </a:r>
            <a:r>
              <a:rPr lang="en-US" sz="2000" dirty="0" err="1"/>
              <a:t>administrasi</a:t>
            </a:r>
            <a:r>
              <a:rPr lang="en-US" sz="2000" dirty="0"/>
              <a:t>, dan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r>
              <a:rPr lang="en-US" sz="2000" dirty="0"/>
              <a:t>;</a:t>
            </a:r>
          </a:p>
          <a:p>
            <a:pPr marL="457200" indent="-457200">
              <a:buAutoNum type="arabicPeriod" startAt="2"/>
            </a:pPr>
            <a:r>
              <a:rPr lang="en-US" sz="2000" dirty="0" err="1"/>
              <a:t>penataan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dan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rrianajemen</a:t>
            </a:r>
            <a:r>
              <a:rPr lang="en-US" sz="2000" dirty="0"/>
              <a:t>;</a:t>
            </a:r>
          </a:p>
          <a:p>
            <a:pPr marL="457200" indent="-457200">
              <a:buAutoNum type="arabicPeriod" startAt="2"/>
            </a:pPr>
            <a:r>
              <a:rPr lang="en-US" sz="2000" dirty="0" err="1"/>
              <a:t>pengelolaan</a:t>
            </a:r>
            <a:r>
              <a:rPr lang="en-US" sz="2000" dirty="0"/>
              <a:t> dan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;</a:t>
            </a:r>
          </a:p>
          <a:p>
            <a:pPr marL="457200" indent="-457200">
              <a:buAutoNum type="arabicPeriod" startAt="2"/>
            </a:pP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dan </a:t>
            </a:r>
            <a:r>
              <a:rPr lang="en-US" sz="2000" dirty="0" err="1"/>
              <a:t>anggaran</a:t>
            </a:r>
            <a:r>
              <a:rPr lang="en-US" sz="2000" dirty="0"/>
              <a:t>;</a:t>
            </a:r>
          </a:p>
          <a:p>
            <a:pPr marL="457200" indent="-457200">
              <a:buAutoNum type="arabicPeriod" startAt="2"/>
            </a:pPr>
            <a:r>
              <a:rPr lang="en-US" sz="2000" dirty="0" err="1"/>
              <a:t>pengelolaan</a:t>
            </a:r>
            <a:r>
              <a:rPr lang="en-US" sz="2000" dirty="0"/>
              <a:t> data,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/ </a:t>
            </a:r>
            <a:r>
              <a:rPr lang="en-US" sz="2000" dirty="0" err="1"/>
              <a:t>pengaduan</a:t>
            </a:r>
            <a:r>
              <a:rPr lang="en-US" sz="2000" dirty="0"/>
              <a:t>, dan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; dan</a:t>
            </a:r>
          </a:p>
          <a:p>
            <a:pPr marL="457200" indent="-457200">
              <a:buAutoNum type="arabicPeriod" startAt="2"/>
            </a:pPr>
            <a:r>
              <a:rPr lang="es-ES" sz="2000" dirty="0"/>
              <a:t>pelayanan media, humas, dan antarlembaga.</a:t>
            </a:r>
            <a:endParaRPr lang="en-US" sz="2000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1041007" y="4594484"/>
            <a:ext cx="9115867" cy="10193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1340" y="4656403"/>
            <a:ext cx="825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Proses </a:t>
            </a:r>
            <a:r>
              <a:rPr lang="en-US" sz="1800" dirty="0" err="1"/>
              <a:t>lainnya</a:t>
            </a:r>
            <a:r>
              <a:rPr lang="en-US" sz="1800" dirty="0"/>
              <a:t>, </a:t>
            </a:r>
            <a:r>
              <a:rPr lang="en-US" sz="1800" dirty="0" err="1"/>
              <a:t>merupakan</a:t>
            </a:r>
            <a:r>
              <a:rPr lang="en-US" sz="1800" dirty="0"/>
              <a:t> proses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kaitan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proses. inti </a:t>
            </a:r>
            <a:r>
              <a:rPr lang="en-US" sz="1800" dirty="0" err="1"/>
              <a:t>namun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manfaat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pemangku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</a:t>
            </a:r>
            <a:r>
              <a:rPr lang="en-US" sz="1800" dirty="0" err="1"/>
              <a:t>eksternal</a:t>
            </a:r>
            <a:r>
              <a:rPr lang="en-US" sz="1800" dirty="0"/>
              <a:t>, </a:t>
            </a:r>
            <a:r>
              <a:rPr lang="en-US" sz="1800" dirty="0" err="1"/>
              <a:t>yakni</a:t>
            </a:r>
            <a:r>
              <a:rPr lang="en-US" sz="1800" dirty="0"/>
              <a:t> </a:t>
            </a:r>
            <a:r>
              <a:rPr lang="en-US" sz="1800" dirty="0" err="1"/>
              <a:t>peningkatan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pengawasan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4" descr="A picture containing snow, skiing, table, holding&#10;&#10;Description automatically generated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0" y="251586"/>
            <a:ext cx="12192000" cy="689948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"/>
          <p:cNvSpPr/>
          <p:nvPr/>
        </p:nvSpPr>
        <p:spPr>
          <a:xfrm>
            <a:off x="-1" y="-45203"/>
            <a:ext cx="12182615" cy="1019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5" name="Google Shape;705;p4"/>
          <p:cNvSpPr/>
          <p:nvPr/>
        </p:nvSpPr>
        <p:spPr>
          <a:xfrm>
            <a:off x="3415" y="496223"/>
            <a:ext cx="1352550" cy="160940"/>
          </a:xfrm>
          <a:prstGeom prst="rect">
            <a:avLst/>
          </a:prstGeom>
          <a:solidFill>
            <a:srgbClr val="0031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 panose="020F0502020204030204"/>
              <a:buNone/>
            </a:pPr>
            <a:endParaRPr sz="14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6" name="Google Shape;706;p4"/>
          <p:cNvSpPr txBox="1"/>
          <p:nvPr/>
        </p:nvSpPr>
        <p:spPr>
          <a:xfrm>
            <a:off x="1352370" y="229583"/>
            <a:ext cx="90595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 panose="020B0604020202020204"/>
              <a:buNone/>
            </a:pPr>
            <a:r>
              <a:rPr lang="en-US" sz="3200" b="1" i="0" u="none" strike="noStrike" cap="none">
                <a:solidFill>
                  <a:srgbClr val="2F5496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PETA PROSES BISNIS DAN REFORMASI BIROKRASI</a:t>
            </a:r>
            <a:endParaRPr sz="3200" b="1" i="0" u="none" strike="noStrike" cap="none">
              <a:solidFill>
                <a:srgbClr val="262626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7" name="Google Shape;707;p4"/>
          <p:cNvSpPr/>
          <p:nvPr/>
        </p:nvSpPr>
        <p:spPr>
          <a:xfrm>
            <a:off x="11063257" y="6604178"/>
            <a:ext cx="1008000" cy="394200"/>
          </a:xfrm>
          <a:prstGeom prst="parallelogram">
            <a:avLst>
              <a:gd name="adj" fmla="val 57151"/>
            </a:avLst>
          </a:pr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 panose="020F0502020204030204"/>
              <a:buNone/>
            </a:pPr>
            <a:endParaRPr sz="19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08" name="Google Shape;708;p4"/>
          <p:cNvSpPr txBox="1"/>
          <p:nvPr/>
        </p:nvSpPr>
        <p:spPr>
          <a:xfrm>
            <a:off x="11367109" y="6652178"/>
            <a:ext cx="4644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</a:t>
            </a:fld>
            <a:endParaRPr sz="1600" b="1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09" name="Google Shape;709;p4"/>
          <p:cNvPicPr preferRelativeResize="0"/>
          <p:nvPr/>
        </p:nvPicPr>
        <p:blipFill rotWithShape="1">
          <a:blip r:embed="rId4"/>
          <a:srcRect l="19583" t="24074" r="33749" b="2592"/>
          <a:stretch>
            <a:fillRect/>
          </a:stretch>
        </p:blipFill>
        <p:spPr>
          <a:xfrm>
            <a:off x="3042695" y="974109"/>
            <a:ext cx="6189595" cy="547116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4"/>
          <p:cNvSpPr/>
          <p:nvPr/>
        </p:nvSpPr>
        <p:spPr>
          <a:xfrm>
            <a:off x="3810000" y="4267200"/>
            <a:ext cx="5361330" cy="1123197"/>
          </a:xfrm>
          <a:prstGeom prst="rect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11" name="Google Shape;711;p4"/>
          <p:cNvSpPr txBox="1"/>
          <p:nvPr/>
        </p:nvSpPr>
        <p:spPr>
          <a:xfrm>
            <a:off x="228600" y="2362200"/>
            <a:ext cx="2590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Lampiran Permenpanrb Nomor 26 Tahun 2020 Hlm. 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ega - Free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944</Words>
  <Application>Microsoft Office PowerPoint</Application>
  <PresentationFormat>Widescreen</PresentationFormat>
  <Paragraphs>136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Open Sans SemiBold</vt:lpstr>
      <vt:lpstr>Ultra</vt:lpstr>
      <vt:lpstr>Open Sans Light</vt:lpstr>
      <vt:lpstr>Roboto Condensed</vt:lpstr>
      <vt:lpstr>Arial</vt:lpstr>
      <vt:lpstr>Aleo Light</vt:lpstr>
      <vt:lpstr>Tahoma</vt:lpstr>
      <vt:lpstr>Open Sans</vt:lpstr>
      <vt:lpstr>Calibri</vt:lpstr>
      <vt:lpstr>1_Office 主题​​</vt:lpstr>
      <vt:lpstr>Office Theme</vt:lpstr>
      <vt:lpstr>Vega - Free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Asdep 5 (Redi)</dc:creator>
  <cp:lastModifiedBy>Lenovo .</cp:lastModifiedBy>
  <cp:revision>7</cp:revision>
  <dcterms:created xsi:type="dcterms:W3CDTF">2020-07-22T05:39:00Z</dcterms:created>
  <dcterms:modified xsi:type="dcterms:W3CDTF">2023-10-09T15:28:04Z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F196EB1C606841079AE884B46A9B2426</vt:lpwstr>
  </property>
  <property fmtid="{D5CDD505-2E9C-101B-9397-08002B2CF9AE}" pid="3" name="KSOProductBuildVer">
    <vt:lpwstr>1033-11.2.0.11306</vt:lpwstr>
  </property>
</Properties>
</file>